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5"/>
  </p:notesMasterIdLst>
  <p:sldIdLst>
    <p:sldId id="256" r:id="rId2"/>
    <p:sldId id="257" r:id="rId3"/>
    <p:sldId id="298" r:id="rId4"/>
    <p:sldId id="301" r:id="rId5"/>
    <p:sldId id="328" r:id="rId6"/>
    <p:sldId id="300" r:id="rId7"/>
    <p:sldId id="302" r:id="rId8"/>
    <p:sldId id="258" r:id="rId9"/>
    <p:sldId id="303" r:id="rId10"/>
    <p:sldId id="304" r:id="rId11"/>
    <p:sldId id="305" r:id="rId12"/>
    <p:sldId id="306" r:id="rId13"/>
    <p:sldId id="307" r:id="rId14"/>
    <p:sldId id="308" r:id="rId15"/>
    <p:sldId id="310" r:id="rId16"/>
    <p:sldId id="309" r:id="rId17"/>
    <p:sldId id="312" r:id="rId18"/>
    <p:sldId id="311" r:id="rId19"/>
    <p:sldId id="316" r:id="rId20"/>
    <p:sldId id="318" r:id="rId21"/>
    <p:sldId id="321" r:id="rId22"/>
    <p:sldId id="320" r:id="rId23"/>
    <p:sldId id="322" r:id="rId24"/>
    <p:sldId id="292" r:id="rId25"/>
    <p:sldId id="331" r:id="rId26"/>
    <p:sldId id="323" r:id="rId27"/>
    <p:sldId id="296" r:id="rId28"/>
    <p:sldId id="325" r:id="rId29"/>
    <p:sldId id="297" r:id="rId30"/>
    <p:sldId id="335" r:id="rId31"/>
    <p:sldId id="299" r:id="rId32"/>
    <p:sldId id="336" r:id="rId33"/>
    <p:sldId id="337" r:id="rId34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TH SarabunPSK" panose="020B0500040200020003" pitchFamily="34" charset="-34"/>
      <p:regular r:id="rId40"/>
      <p:bold r:id="rId41"/>
      <p:italic r:id="rId42"/>
      <p:boldItalic r:id="rId43"/>
    </p:embeddedFont>
    <p:embeddedFont>
      <p:font typeface="Angsana New" panose="02020603050405020304" pitchFamily="18" charset="-34"/>
      <p:regular r:id="rId44"/>
      <p:bold r:id="rId45"/>
      <p:italic r:id="rId46"/>
      <p:boldItalic r:id="rId47"/>
    </p:embeddedFont>
    <p:embeddedFont>
      <p:font typeface="TH Sarabun New" panose="020B0500040200020003" pitchFamily="34" charset="-34"/>
      <p:regular r:id="rId48"/>
      <p:bold r:id="rId49"/>
      <p:italic r:id="rId50"/>
      <p:boldItalic r:id="rId51"/>
    </p:embeddedFont>
    <p:embeddedFont>
      <p:font typeface="Cordia New" panose="020B0304020202020204" pitchFamily="34" charset="-34"/>
      <p:regular r:id="rId52"/>
      <p:bold r:id="rId53"/>
      <p:italic r:id="rId54"/>
      <p:boldItalic r:id="rId55"/>
    </p:embeddedFont>
    <p:embeddedFont>
      <p:font typeface="Wingdings 2" panose="05020102010507070707" pitchFamily="18" charset="2"/>
      <p:regular r:id="rId56"/>
    </p:embeddedFont>
    <p:embeddedFont>
      <p:font typeface="DilleniaUPC" panose="02020603050405020304" pitchFamily="18" charset="-34"/>
      <p:regular r:id="rId57"/>
      <p:bold r:id="rId58"/>
      <p:italic r:id="rId59"/>
      <p:boldItalic r:id="rId60"/>
    </p:embeddedFont>
    <p:embeddedFont>
      <p:font typeface="Century Gothic" panose="020B0502020202020204" pitchFamily="34" charset="0"/>
      <p:regular r:id="rId61"/>
      <p:bold r:id="rId62"/>
      <p:italic r:id="rId63"/>
      <p:boldItalic r:id="rId64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390F"/>
    <a:srgbClr val="588824"/>
    <a:srgbClr val="9EFC84"/>
    <a:srgbClr val="7DFB5B"/>
    <a:srgbClr val="FC8089"/>
    <a:srgbClr val="9891C9"/>
    <a:srgbClr val="57FA2A"/>
    <a:srgbClr val="FF9933"/>
    <a:srgbClr val="99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15" autoAdjust="0"/>
    <p:restoredTop sz="92552" autoAdjust="0"/>
  </p:normalViewPr>
  <p:slideViewPr>
    <p:cSldViewPr>
      <p:cViewPr varScale="1">
        <p:scale>
          <a:sx n="104" d="100"/>
          <a:sy n="104" d="100"/>
        </p:scale>
        <p:origin x="1278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-1974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63" Type="http://schemas.openxmlformats.org/officeDocument/2006/relationships/font" Target="fonts/font28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font" Target="fonts/font23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font" Target="fonts/font22.fntdata"/><Relationship Id="rId61" Type="http://schemas.openxmlformats.org/officeDocument/2006/relationships/font" Target="fonts/font2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font" Target="fonts/font25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64" Type="http://schemas.openxmlformats.org/officeDocument/2006/relationships/font" Target="fonts/font29.fntdata"/><Relationship Id="rId8" Type="http://schemas.openxmlformats.org/officeDocument/2006/relationships/slide" Target="slides/slide7.xml"/><Relationship Id="rId51" Type="http://schemas.openxmlformats.org/officeDocument/2006/relationships/font" Target="fonts/font1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font" Target="fonts/font24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62" Type="http://schemas.openxmlformats.org/officeDocument/2006/relationships/font" Target="fonts/font2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F9BD6B-8178-43A5-BBB9-3F6F7561566F}" type="datetimeFigureOut">
              <a:rPr lang="th-TH" smtClean="0"/>
              <a:t>18/04/61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F844F3-50FD-4AF5-8A98-0FA8109A5D4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19183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844F3-50FD-4AF5-8A98-0FA8109A5D49}" type="slidenum">
              <a:rPr lang="th-TH" smtClean="0"/>
              <a:t>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842364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844F3-50FD-4AF5-8A98-0FA8109A5D49}" type="slidenum">
              <a:rPr lang="th-TH" smtClean="0"/>
              <a:t>11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918668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sz="1600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844F3-50FD-4AF5-8A98-0FA8109A5D49}" type="slidenum">
              <a:rPr lang="th-TH" smtClean="0"/>
              <a:t>12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672924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844F3-50FD-4AF5-8A98-0FA8109A5D49}" type="slidenum">
              <a:rPr lang="th-TH" smtClean="0"/>
              <a:t>13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918668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aseline="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844F3-50FD-4AF5-8A98-0FA8109A5D49}" type="slidenum">
              <a:rPr lang="th-TH" smtClean="0"/>
              <a:t>14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672924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0" baseline="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844F3-50FD-4AF5-8A98-0FA8109A5D49}" type="slidenum">
              <a:rPr lang="th-TH" smtClean="0"/>
              <a:t>15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672924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844F3-50FD-4AF5-8A98-0FA8109A5D49}" type="slidenum">
              <a:rPr lang="th-TH" smtClean="0"/>
              <a:t>16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918668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844F3-50FD-4AF5-8A98-0FA8109A5D49}" type="slidenum">
              <a:rPr lang="th-TH" smtClean="0"/>
              <a:t>17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918668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844F3-50FD-4AF5-8A98-0FA8109A5D49}" type="slidenum">
              <a:rPr lang="th-TH" smtClean="0"/>
              <a:t>18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918668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0" baseline="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844F3-50FD-4AF5-8A98-0FA8109A5D49}" type="slidenum">
              <a:rPr lang="th-TH" smtClean="0"/>
              <a:t>19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672924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0" baseline="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844F3-50FD-4AF5-8A98-0FA8109A5D49}" type="slidenum">
              <a:rPr lang="th-TH" smtClean="0"/>
              <a:t>20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67292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Aft>
                <a:spcPts val="600"/>
              </a:spcAft>
              <a:buFont typeface="Wingdings" panose="05000000000000000000" pitchFamily="2" charset="2"/>
              <a:buNone/>
            </a:pPr>
            <a:endParaRPr lang="th-TH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844F3-50FD-4AF5-8A98-0FA8109A5D49}" type="slidenum">
              <a:rPr lang="th-TH" smtClean="0"/>
              <a:t>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761944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844F3-50FD-4AF5-8A98-0FA8109A5D49}" type="slidenum">
              <a:rPr lang="th-TH" smtClean="0"/>
              <a:t>21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032790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844F3-50FD-4AF5-8A98-0FA8109A5D49}" type="slidenum">
              <a:rPr lang="th-TH" smtClean="0"/>
              <a:t>22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032790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0" baseline="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844F3-50FD-4AF5-8A98-0FA8109A5D49}" type="slidenum">
              <a:rPr lang="th-TH" smtClean="0"/>
              <a:t>23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672924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844F3-50FD-4AF5-8A98-0FA8109A5D49}" type="slidenum">
              <a:rPr lang="th-TH" smtClean="0"/>
              <a:t>24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882031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844F3-50FD-4AF5-8A98-0FA8109A5D49}" type="slidenum">
              <a:rPr lang="th-TH" smtClean="0"/>
              <a:t>25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882031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844F3-50FD-4AF5-8A98-0FA8109A5D49}" type="slidenum">
              <a:rPr lang="th-TH" smtClean="0"/>
              <a:t>26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965929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844F3-50FD-4AF5-8A98-0FA8109A5D49}" type="slidenum">
              <a:rPr lang="th-TH" smtClean="0"/>
              <a:t>27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965929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844F3-50FD-4AF5-8A98-0FA8109A5D49}" type="slidenum">
              <a:rPr lang="th-TH" smtClean="0"/>
              <a:t>28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965929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844F3-50FD-4AF5-8A98-0FA8109A5D49}" type="slidenum">
              <a:rPr lang="th-TH" smtClean="0"/>
              <a:t>30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882031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844F3-50FD-4AF5-8A98-0FA8109A5D49}" type="slidenum">
              <a:rPr lang="th-TH" smtClean="0"/>
              <a:t>31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5151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sz="16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844F3-50FD-4AF5-8A98-0FA8109A5D49}" type="slidenum">
              <a:rPr lang="th-TH" smtClean="0"/>
              <a:t>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67292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sz="1600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844F3-50FD-4AF5-8A98-0FA8109A5D49}" type="slidenum">
              <a:rPr lang="th-TH" smtClean="0"/>
              <a:t>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672924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sz="16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844F3-50FD-4AF5-8A98-0FA8109A5D49}" type="slidenum">
              <a:rPr lang="th-TH" smtClean="0"/>
              <a:t>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67292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sz="1600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844F3-50FD-4AF5-8A98-0FA8109A5D49}" type="slidenum">
              <a:rPr lang="th-TH" smtClean="0"/>
              <a:t>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672924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844F3-50FD-4AF5-8A98-0FA8109A5D49}" type="slidenum">
              <a:rPr lang="th-TH" smtClean="0"/>
              <a:t>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918668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844F3-50FD-4AF5-8A98-0FA8109A5D49}" type="slidenum">
              <a:rPr lang="th-TH" smtClean="0"/>
              <a:t>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918668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sz="1600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844F3-50FD-4AF5-8A98-0FA8109A5D49}" type="slidenum">
              <a:rPr lang="th-TH" smtClean="0"/>
              <a:t>10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67292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753149F9-056B-4A04-A2A9-6B00C3A2CAF9}" type="datetimeFigureOut">
              <a:rPr lang="th-TH" smtClean="0"/>
              <a:t>18/04/61</a:t>
            </a:fld>
            <a:endParaRPr lang="th-TH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B406A8B-911F-48F2-857D-954FA7C7EF5A}" type="slidenum">
              <a:rPr lang="th-TH" smtClean="0"/>
              <a:t>‹#›</a:t>
            </a:fld>
            <a:endParaRPr lang="th-TH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149F9-056B-4A04-A2A9-6B00C3A2CAF9}" type="datetimeFigureOut">
              <a:rPr lang="th-TH" smtClean="0"/>
              <a:t>18/04/61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06A8B-911F-48F2-857D-954FA7C7EF5A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149F9-056B-4A04-A2A9-6B00C3A2CAF9}" type="datetimeFigureOut">
              <a:rPr lang="th-TH" smtClean="0"/>
              <a:t>18/04/61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06A8B-911F-48F2-857D-954FA7C7EF5A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149F9-056B-4A04-A2A9-6B00C3A2CAF9}" type="datetimeFigureOut">
              <a:rPr lang="th-TH" smtClean="0"/>
              <a:t>18/04/61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06A8B-911F-48F2-857D-954FA7C7EF5A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149F9-056B-4A04-A2A9-6B00C3A2CAF9}" type="datetimeFigureOut">
              <a:rPr lang="th-TH" smtClean="0"/>
              <a:t>18/04/61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06A8B-911F-48F2-857D-954FA7C7EF5A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149F9-056B-4A04-A2A9-6B00C3A2CAF9}" type="datetimeFigureOut">
              <a:rPr lang="th-TH" smtClean="0"/>
              <a:t>18/04/61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06A8B-911F-48F2-857D-954FA7C7EF5A}" type="slidenum">
              <a:rPr lang="th-TH" smtClean="0"/>
              <a:t>‹#›</a:t>
            </a:fld>
            <a:endParaRPr lang="th-TH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149F9-056B-4A04-A2A9-6B00C3A2CAF9}" type="datetimeFigureOut">
              <a:rPr lang="th-TH" smtClean="0"/>
              <a:t>18/04/61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06A8B-911F-48F2-857D-954FA7C7EF5A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149F9-056B-4A04-A2A9-6B00C3A2CAF9}" type="datetimeFigureOut">
              <a:rPr lang="th-TH" smtClean="0"/>
              <a:t>18/04/61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06A8B-911F-48F2-857D-954FA7C7EF5A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149F9-056B-4A04-A2A9-6B00C3A2CAF9}" type="datetimeFigureOut">
              <a:rPr lang="th-TH" smtClean="0"/>
              <a:t>18/04/61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06A8B-911F-48F2-857D-954FA7C7EF5A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149F9-056B-4A04-A2A9-6B00C3A2CAF9}" type="datetimeFigureOut">
              <a:rPr lang="th-TH" smtClean="0"/>
              <a:t>18/04/61</a:t>
            </a:fld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06A8B-911F-48F2-857D-954FA7C7EF5A}" type="slidenum">
              <a:rPr lang="th-TH" smtClean="0"/>
              <a:t>‹#›</a:t>
            </a:fld>
            <a:endParaRPr lang="th-TH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th-TH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149F9-056B-4A04-A2A9-6B00C3A2CAF9}" type="datetimeFigureOut">
              <a:rPr lang="th-TH" smtClean="0"/>
              <a:t>18/04/61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06A8B-911F-48F2-857D-954FA7C7EF5A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753149F9-056B-4A04-A2A9-6B00C3A2CAF9}" type="datetimeFigureOut">
              <a:rPr lang="th-TH" smtClean="0"/>
              <a:t>18/04/61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FB406A8B-911F-48F2-857D-954FA7C7EF5A}" type="slidenum">
              <a:rPr lang="th-TH" smtClean="0"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28.png"/><Relationship Id="rId4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28.png"/><Relationship Id="rId4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28.png"/><Relationship Id="rId4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28.png"/><Relationship Id="rId4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9.png"/><Relationship Id="rId10" Type="http://schemas.microsoft.com/office/2007/relationships/hdphoto" Target="../media/hdphoto12.wdp"/><Relationship Id="rId4" Type="http://schemas.microsoft.com/office/2007/relationships/hdphoto" Target="../media/hdphoto5.wdp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9.png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9.png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4.png"/><Relationship Id="rId10" Type="http://schemas.microsoft.com/office/2007/relationships/hdphoto" Target="../media/hdphoto4.wdp"/><Relationship Id="rId19" Type="http://schemas.openxmlformats.org/officeDocument/2006/relationships/image" Target="../media/image18.png"/><Relationship Id="rId4" Type="http://schemas.openxmlformats.org/officeDocument/2006/relationships/image" Target="../media/image6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0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microsoft.com/office/2007/relationships/hdphoto" Target="../media/hdphoto5.wdp"/><Relationship Id="rId10" Type="http://schemas.microsoft.com/office/2007/relationships/hdphoto" Target="../media/hdphoto7.wdp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5.png"/><Relationship Id="rId7" Type="http://schemas.openxmlformats.org/officeDocument/2006/relationships/image" Target="../media/image23.png"/><Relationship Id="rId12" Type="http://schemas.microsoft.com/office/2007/relationships/hdphoto" Target="../media/hdphoto8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microsoft.com/office/2007/relationships/hdphoto" Target="../media/hdphoto5.wdp"/><Relationship Id="rId10" Type="http://schemas.microsoft.com/office/2007/relationships/hdphoto" Target="../media/hdphoto7.wdp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28.png"/><Relationship Id="rId4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90949" y="2204864"/>
            <a:ext cx="3635897" cy="4366228"/>
          </a:xfrm>
        </p:spPr>
        <p:txBody>
          <a:bodyPr>
            <a:no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th-TH" sz="2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การหายใจระดับเซลล์</a:t>
            </a:r>
            <a:endParaRPr lang="en-US" sz="2400" b="1" dirty="0" smtClean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en-US" sz="2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      </a:t>
            </a:r>
            <a:r>
              <a:rPr lang="th-TH" sz="2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ในภาวะที่ออกซิเจนเพียงพอ</a:t>
            </a:r>
            <a:endParaRPr lang="en-US" sz="2400" b="1" dirty="0" smtClean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en-US" sz="2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      </a:t>
            </a:r>
            <a:r>
              <a:rPr lang="en-US" sz="2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(aerobic respiration)</a:t>
            </a:r>
            <a:r>
              <a:rPr lang="th-TH" sz="2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th-TH" sz="24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การหายใจระดับ</a:t>
            </a:r>
            <a:r>
              <a:rPr lang="th-TH" sz="2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เซลล์</a:t>
            </a:r>
            <a:endParaRPr lang="en-US" sz="2400" b="1" dirty="0" smtClean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en-US" sz="2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      </a:t>
            </a:r>
            <a:r>
              <a:rPr lang="th-TH" sz="2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ในภาวะที่ออกซิเจนไม่เพียงพอ</a:t>
            </a:r>
            <a:endParaRPr lang="en-US" sz="2400" b="1" dirty="0" smtClean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en-US" sz="2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      </a:t>
            </a:r>
            <a:r>
              <a:rPr lang="en-US" sz="2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(fermentation)</a:t>
            </a:r>
            <a:endParaRPr lang="th-TH" sz="2400" b="1" dirty="0" smtClean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th-TH" sz="24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การหายใจระดับเซลล์</a:t>
            </a:r>
            <a:endParaRPr lang="en-US" sz="24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th-TH" sz="2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     แบบไม่ใช้ออกซิเจน</a:t>
            </a:r>
            <a:r>
              <a:rPr lang="en-US" sz="2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     </a:t>
            </a:r>
            <a:r>
              <a:rPr lang="en-US" sz="2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(anaerobic respiration)</a:t>
            </a:r>
            <a:endParaRPr lang="th-TH" sz="2400" b="1" dirty="0" smtClean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107504" y="783696"/>
            <a:ext cx="4608511" cy="924512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h-TH" sz="4000" b="1" dirty="0" smtClean="0">
                <a:latin typeface="TH SarabunPSK" pitchFamily="34" charset="-34"/>
                <a:cs typeface="TH SarabunPSK" pitchFamily="34" charset="-34"/>
              </a:rPr>
              <a:t>การ</a:t>
            </a:r>
            <a:r>
              <a:rPr lang="th-TH" sz="4000" b="1" dirty="0">
                <a:latin typeface="TH SarabunPSK" pitchFamily="34" charset="-34"/>
                <a:cs typeface="TH SarabunPSK" pitchFamily="34" charset="-34"/>
              </a:rPr>
              <a:t>หายใจระดับ</a:t>
            </a:r>
            <a:r>
              <a:rPr lang="th-TH" sz="4000" b="1" dirty="0" smtClean="0">
                <a:latin typeface="TH SarabunPSK" pitchFamily="34" charset="-34"/>
                <a:cs typeface="TH SarabunPSK" pitchFamily="34" charset="-34"/>
              </a:rPr>
              <a:t>เซลล์</a:t>
            </a:r>
            <a:endParaRPr lang="th-TH" sz="40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0566" y1="51261" x2="57547" y2="47479"/>
                        <a14:foregroundMark x1="25943" y1="33193" x2="75943" y2="64286"/>
                        <a14:foregroundMark x1="23585" y1="65126" x2="48585" y2="47899"/>
                        <a14:foregroundMark x1="51415" y1="44958" x2="75000" y2="33193"/>
                        <a14:foregroundMark x1="24528" y1="46218" x2="28302" y2="52941"/>
                        <a14:foregroundMark x1="30660" y1="44958" x2="32547" y2="50420"/>
                        <a14:foregroundMark x1="39623" y1="44118" x2="41038" y2="47059"/>
                        <a14:foregroundMark x1="41981" y1="38655" x2="51415" y2="42857"/>
                        <a14:foregroundMark x1="23113" y1="35714" x2="24528" y2="42857"/>
                        <a14:foregroundMark x1="75943" y1="36555" x2="75472" y2="60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025846"/>
            <a:ext cx="741246" cy="8321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15616" y="6237312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สถาบันส่งเสริมการสอนวิทยาศาสตร์และเทคโนโลยี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777516" y="1498427"/>
            <a:ext cx="4039167" cy="713046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b="1" dirty="0" smtClean="0">
                <a:latin typeface="TH SarabunPSK" pitchFamily="34" charset="-34"/>
                <a:cs typeface="TH SarabunPSK" pitchFamily="34" charset="-34"/>
              </a:rPr>
              <a:t>Cellular respiration</a:t>
            </a:r>
            <a:endParaRPr lang="th-TH" sz="40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992914"/>
            <a:ext cx="3992137" cy="253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41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50438" y="836713"/>
            <a:ext cx="7992888" cy="55446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38" b="93083" l="51456" r="982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521"/>
          <a:stretch/>
        </p:blipFill>
        <p:spPr>
          <a:xfrm>
            <a:off x="432587" y="1807839"/>
            <a:ext cx="2555237" cy="17914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41502" y="2390200"/>
            <a:ext cx="432049" cy="3998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6" name="Straight Connector 5"/>
          <p:cNvCxnSpPr>
            <a:stCxn id="3" idx="0"/>
          </p:cNvCxnSpPr>
          <p:nvPr/>
        </p:nvCxnSpPr>
        <p:spPr>
          <a:xfrm flipV="1">
            <a:off x="2457527" y="1085225"/>
            <a:ext cx="455041" cy="13049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3" idx="2"/>
          </p:cNvCxnSpPr>
          <p:nvPr/>
        </p:nvCxnSpPr>
        <p:spPr>
          <a:xfrm>
            <a:off x="2457527" y="2790093"/>
            <a:ext cx="455041" cy="20844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38" b="93083" l="51456" r="982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626" t="36758" r="6014" b="45386"/>
          <a:stretch/>
        </p:blipFill>
        <p:spPr>
          <a:xfrm>
            <a:off x="2912569" y="1085225"/>
            <a:ext cx="4164674" cy="3789317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42" name="Rectangle 41"/>
          <p:cNvSpPr/>
          <p:nvPr/>
        </p:nvSpPr>
        <p:spPr>
          <a:xfrm rot="18500089">
            <a:off x="5636627" y="2218157"/>
            <a:ext cx="583270" cy="146965"/>
          </a:xfrm>
          <a:prstGeom prst="rect">
            <a:avLst/>
          </a:prstGeom>
          <a:ln w="12700"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grpSp>
        <p:nvGrpSpPr>
          <p:cNvPr id="47" name="Group 46"/>
          <p:cNvGrpSpPr/>
          <p:nvPr/>
        </p:nvGrpSpPr>
        <p:grpSpPr>
          <a:xfrm>
            <a:off x="797496" y="5013176"/>
            <a:ext cx="4104456" cy="435778"/>
            <a:chOff x="797496" y="4916915"/>
            <a:chExt cx="4104456" cy="435778"/>
          </a:xfrm>
        </p:grpSpPr>
        <p:sp>
          <p:nvSpPr>
            <p:cNvPr id="32" name="Rectangle 31"/>
            <p:cNvSpPr/>
            <p:nvPr/>
          </p:nvSpPr>
          <p:spPr>
            <a:xfrm>
              <a:off x="797496" y="4916915"/>
              <a:ext cx="4104456" cy="435778"/>
            </a:xfrm>
            <a:prstGeom prst="rect">
              <a:avLst/>
            </a:prstGeom>
            <a:solidFill>
              <a:srgbClr val="57FA2A"/>
            </a:solidFill>
            <a:ln w="28575">
              <a:solidFill>
                <a:schemeClr val="bg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400" b="1" dirty="0" smtClean="0">
                  <a:solidFill>
                    <a:schemeClr val="tx1"/>
                  </a:solidFill>
                  <a:latin typeface="TH SarabunPSK" pitchFamily="34" charset="-34"/>
                  <a:cs typeface="TH SarabunPSK" pitchFamily="34" charset="-34"/>
                </a:rPr>
                <a:t>1.Glycolysis : Glucose             Pyruvate      </a:t>
              </a:r>
              <a:endPara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40" name="Right Arrow 39"/>
            <p:cNvSpPr/>
            <p:nvPr/>
          </p:nvSpPr>
          <p:spPr>
            <a:xfrm>
              <a:off x="3419872" y="4967839"/>
              <a:ext cx="360040" cy="2880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4" name="Right Arrow 43"/>
            <p:cNvSpPr/>
            <p:nvPr/>
          </p:nvSpPr>
          <p:spPr>
            <a:xfrm>
              <a:off x="3239852" y="4967839"/>
              <a:ext cx="360040" cy="2880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5" name="Right Arrow 44"/>
            <p:cNvSpPr/>
            <p:nvPr/>
          </p:nvSpPr>
          <p:spPr>
            <a:xfrm>
              <a:off x="3059832" y="4967839"/>
              <a:ext cx="360040" cy="2880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68" name="Rectangle 67"/>
          <p:cNvSpPr/>
          <p:nvPr/>
        </p:nvSpPr>
        <p:spPr>
          <a:xfrm>
            <a:off x="793131" y="5661248"/>
            <a:ext cx="4104456" cy="432050"/>
          </a:xfrm>
          <a:prstGeom prst="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2. Formation of acetyl-CoA      </a:t>
            </a:r>
            <a:endParaRPr lang="th-TH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6125296" y="1719386"/>
            <a:ext cx="304284" cy="263067"/>
          </a:xfrm>
          <a:prstGeom prst="rect">
            <a:avLst/>
          </a:prstGeom>
          <a:solidFill>
            <a:srgbClr val="57FA2A"/>
          </a:solidFill>
          <a:ln w="28575"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1</a:t>
            </a:r>
            <a:endParaRPr lang="th-TH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5204385" y="2654821"/>
            <a:ext cx="294379" cy="270543"/>
          </a:xfrm>
          <a:prstGeom prst="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  <a:scene3d>
            <a:camera prst="orthographicFront">
              <a:rot lat="0" lon="18899986" rev="0"/>
            </a:camera>
            <a:lightRig rig="threePt" dir="t"/>
          </a:scene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2</a:t>
            </a:r>
            <a:endParaRPr lang="th-TH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1" name="Right Arrow 40"/>
          <p:cNvSpPr/>
          <p:nvPr/>
        </p:nvSpPr>
        <p:spPr>
          <a:xfrm rot="7893898">
            <a:off x="5419577" y="2597840"/>
            <a:ext cx="201918" cy="297418"/>
          </a:xfrm>
          <a:prstGeom prst="rightArrow">
            <a:avLst/>
          </a:prstGeom>
          <a:ln w="12700"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4" name="TextBox 3"/>
          <p:cNvSpPr txBox="1"/>
          <p:nvPr/>
        </p:nvSpPr>
        <p:spPr>
          <a:xfrm>
            <a:off x="7164331" y="1445875"/>
            <a:ext cx="1152128" cy="830997"/>
          </a:xfrm>
          <a:prstGeom prst="rect">
            <a:avLst/>
          </a:prstGeom>
          <a:solidFill>
            <a:srgbClr val="57FA2A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2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ATP</a:t>
            </a:r>
          </a:p>
          <a:p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2 NADH</a:t>
            </a:r>
            <a:endParaRPr lang="th-TH" sz="24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6505330" y="1764295"/>
            <a:ext cx="561027" cy="174614"/>
          </a:xfrm>
          <a:prstGeom prst="rightArrow">
            <a:avLst/>
          </a:prstGeom>
          <a:solidFill>
            <a:srgbClr val="57FA2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TextBox 21"/>
          <p:cNvSpPr txBox="1"/>
          <p:nvPr/>
        </p:nvSpPr>
        <p:spPr>
          <a:xfrm>
            <a:off x="8532440" y="6381328"/>
            <a:ext cx="611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10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610746" y="-27384"/>
            <a:ext cx="35516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H SarabunPSK" pitchFamily="34" charset="-34"/>
                <a:cs typeface="TH SarabunPSK" pitchFamily="34" charset="-34"/>
              </a:rPr>
              <a:t>A</a:t>
            </a:r>
            <a:r>
              <a:rPr lang="en-US" sz="4000" b="1" dirty="0" smtClean="0">
                <a:latin typeface="TH SarabunPSK" pitchFamily="34" charset="-34"/>
                <a:cs typeface="TH SarabunPSK" pitchFamily="34" charset="-34"/>
              </a:rPr>
              <a:t>erobic respiration</a:t>
            </a:r>
            <a:endParaRPr lang="th-TH" sz="40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0424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68" grpId="0" animBg="1"/>
      <p:bldP spid="79" grpId="0" animBg="1"/>
      <p:bldP spid="41" grpId="0" animBg="1"/>
      <p:bldP spid="4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38" b="93083" l="51456" r="982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625" t="29350" r="4968" b="45385"/>
          <a:stretch/>
        </p:blipFill>
        <p:spPr>
          <a:xfrm>
            <a:off x="837777" y="836712"/>
            <a:ext cx="7222454" cy="5361403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820876" y="332656"/>
            <a:ext cx="44712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H SarabunPSK" pitchFamily="34" charset="-34"/>
                <a:cs typeface="TH SarabunPSK" pitchFamily="34" charset="-34"/>
              </a:rPr>
              <a:t>2</a:t>
            </a:r>
            <a:r>
              <a:rPr lang="en-US" sz="3200" b="1" dirty="0" smtClean="0">
                <a:latin typeface="TH SarabunPSK" pitchFamily="34" charset="-34"/>
                <a:cs typeface="TH SarabunPSK" pitchFamily="34" charset="-34"/>
              </a:rPr>
              <a:t>. Formation of acetyl-CoA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360139" y="4083039"/>
            <a:ext cx="294379" cy="270543"/>
          </a:xfrm>
          <a:prstGeom prst="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  <a:scene3d>
            <a:camera prst="orthographicFront">
              <a:rot lat="0" lon="18899986" rev="0"/>
            </a:camera>
            <a:lightRig rig="threePt" dir="t"/>
          </a:scene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2</a:t>
            </a:r>
            <a:endParaRPr lang="th-TH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Up Arrow 2"/>
          <p:cNvSpPr/>
          <p:nvPr/>
        </p:nvSpPr>
        <p:spPr>
          <a:xfrm>
            <a:off x="4320309" y="3429000"/>
            <a:ext cx="411028" cy="692862"/>
          </a:xfrm>
          <a:custGeom>
            <a:avLst/>
            <a:gdLst>
              <a:gd name="connsiteX0" fmla="*/ 0 w 411028"/>
              <a:gd name="connsiteY0" fmla="*/ 205514 h 1080120"/>
              <a:gd name="connsiteX1" fmla="*/ 205514 w 411028"/>
              <a:gd name="connsiteY1" fmla="*/ 0 h 1080120"/>
              <a:gd name="connsiteX2" fmla="*/ 411028 w 411028"/>
              <a:gd name="connsiteY2" fmla="*/ 205514 h 1080120"/>
              <a:gd name="connsiteX3" fmla="*/ 308271 w 411028"/>
              <a:gd name="connsiteY3" fmla="*/ 205514 h 1080120"/>
              <a:gd name="connsiteX4" fmla="*/ 308271 w 411028"/>
              <a:gd name="connsiteY4" fmla="*/ 1080120 h 1080120"/>
              <a:gd name="connsiteX5" fmla="*/ 102757 w 411028"/>
              <a:gd name="connsiteY5" fmla="*/ 1080120 h 1080120"/>
              <a:gd name="connsiteX6" fmla="*/ 102757 w 411028"/>
              <a:gd name="connsiteY6" fmla="*/ 205514 h 1080120"/>
              <a:gd name="connsiteX7" fmla="*/ 0 w 411028"/>
              <a:gd name="connsiteY7" fmla="*/ 205514 h 1080120"/>
              <a:gd name="connsiteX0" fmla="*/ 0 w 411028"/>
              <a:gd name="connsiteY0" fmla="*/ 205514 h 1080120"/>
              <a:gd name="connsiteX1" fmla="*/ 205514 w 411028"/>
              <a:gd name="connsiteY1" fmla="*/ 0 h 1080120"/>
              <a:gd name="connsiteX2" fmla="*/ 411028 w 411028"/>
              <a:gd name="connsiteY2" fmla="*/ 205514 h 1080120"/>
              <a:gd name="connsiteX3" fmla="*/ 308271 w 411028"/>
              <a:gd name="connsiteY3" fmla="*/ 205514 h 1080120"/>
              <a:gd name="connsiteX4" fmla="*/ 308271 w 411028"/>
              <a:gd name="connsiteY4" fmla="*/ 1080120 h 1080120"/>
              <a:gd name="connsiteX5" fmla="*/ 167151 w 411028"/>
              <a:gd name="connsiteY5" fmla="*/ 1067241 h 1080120"/>
              <a:gd name="connsiteX6" fmla="*/ 102757 w 411028"/>
              <a:gd name="connsiteY6" fmla="*/ 205514 h 1080120"/>
              <a:gd name="connsiteX7" fmla="*/ 0 w 411028"/>
              <a:gd name="connsiteY7" fmla="*/ 205514 h 1080120"/>
              <a:gd name="connsiteX0" fmla="*/ 0 w 411028"/>
              <a:gd name="connsiteY0" fmla="*/ 205514 h 1067241"/>
              <a:gd name="connsiteX1" fmla="*/ 205514 w 411028"/>
              <a:gd name="connsiteY1" fmla="*/ 0 h 1067241"/>
              <a:gd name="connsiteX2" fmla="*/ 411028 w 411028"/>
              <a:gd name="connsiteY2" fmla="*/ 205514 h 1067241"/>
              <a:gd name="connsiteX3" fmla="*/ 308271 w 411028"/>
              <a:gd name="connsiteY3" fmla="*/ 205514 h 1067241"/>
              <a:gd name="connsiteX4" fmla="*/ 224558 w 411028"/>
              <a:gd name="connsiteY4" fmla="*/ 1067241 h 1067241"/>
              <a:gd name="connsiteX5" fmla="*/ 167151 w 411028"/>
              <a:gd name="connsiteY5" fmla="*/ 1067241 h 1067241"/>
              <a:gd name="connsiteX6" fmla="*/ 102757 w 411028"/>
              <a:gd name="connsiteY6" fmla="*/ 205514 h 1067241"/>
              <a:gd name="connsiteX7" fmla="*/ 0 w 411028"/>
              <a:gd name="connsiteY7" fmla="*/ 205514 h 1067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1028" h="1067241">
                <a:moveTo>
                  <a:pt x="0" y="205514"/>
                </a:moveTo>
                <a:lnTo>
                  <a:pt x="205514" y="0"/>
                </a:lnTo>
                <a:lnTo>
                  <a:pt x="411028" y="205514"/>
                </a:lnTo>
                <a:lnTo>
                  <a:pt x="308271" y="205514"/>
                </a:lnTo>
                <a:lnTo>
                  <a:pt x="224558" y="1067241"/>
                </a:lnTo>
                <a:lnTo>
                  <a:pt x="167151" y="1067241"/>
                </a:lnTo>
                <a:lnTo>
                  <a:pt x="102757" y="205514"/>
                </a:lnTo>
                <a:lnTo>
                  <a:pt x="0" y="205514"/>
                </a:lnTo>
                <a:close/>
              </a:path>
            </a:pathLst>
          </a:cu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7" name="Rectangle 26"/>
          <p:cNvSpPr/>
          <p:nvPr/>
        </p:nvSpPr>
        <p:spPr>
          <a:xfrm>
            <a:off x="2987824" y="980727"/>
            <a:ext cx="5522323" cy="2415373"/>
          </a:xfrm>
          <a:prstGeom prst="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4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en-US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en-US" sz="24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>
            <a:off x="5175944" y="1525831"/>
            <a:ext cx="0" cy="128919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oup 52"/>
          <p:cNvGrpSpPr/>
          <p:nvPr/>
        </p:nvGrpSpPr>
        <p:grpSpPr>
          <a:xfrm>
            <a:off x="4443188" y="2267852"/>
            <a:ext cx="606115" cy="400110"/>
            <a:chOff x="4904292" y="2811686"/>
            <a:chExt cx="606115" cy="400110"/>
          </a:xfrm>
        </p:grpSpPr>
        <p:sp>
          <p:nvSpPr>
            <p:cNvPr id="54" name="Oval 53"/>
            <p:cNvSpPr/>
            <p:nvPr/>
          </p:nvSpPr>
          <p:spPr>
            <a:xfrm>
              <a:off x="4973445" y="2913388"/>
              <a:ext cx="156748" cy="153996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904292" y="2811686"/>
              <a:ext cx="6061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H Sarabun New" pitchFamily="34" charset="-34"/>
                  <a:cs typeface="TH Sarabun New" pitchFamily="34" charset="-34"/>
                </a:rPr>
                <a:t>CO</a:t>
              </a:r>
              <a:r>
                <a:rPr lang="en-US" sz="2000" b="1" baseline="-25000" dirty="0" smtClean="0">
                  <a:latin typeface="TH Sarabun New" pitchFamily="34" charset="-34"/>
                  <a:cs typeface="TH Sarabun New" pitchFamily="34" charset="-34"/>
                </a:rPr>
                <a:t>2</a:t>
              </a:r>
              <a:endParaRPr lang="th-TH" sz="2000" b="1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314345" y="1541472"/>
            <a:ext cx="515543" cy="447368"/>
            <a:chOff x="5076846" y="3036660"/>
            <a:chExt cx="515543" cy="447368"/>
          </a:xfrm>
        </p:grpSpPr>
        <p:sp>
          <p:nvSpPr>
            <p:cNvPr id="58" name="Oval 57"/>
            <p:cNvSpPr/>
            <p:nvPr/>
          </p:nvSpPr>
          <p:spPr>
            <a:xfrm>
              <a:off x="5083405" y="3036660"/>
              <a:ext cx="444707" cy="447368"/>
            </a:xfrm>
            <a:prstGeom prst="ellipse">
              <a:avLst/>
            </a:prstGeom>
            <a:solidFill>
              <a:srgbClr val="CCFDBF"/>
            </a:solidFill>
            <a:ln>
              <a:solidFill>
                <a:srgbClr val="B2DE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076846" y="3067115"/>
              <a:ext cx="5155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H Sarabun New" pitchFamily="34" charset="-34"/>
                  <a:cs typeface="TH Sarabun New" pitchFamily="34" charset="-34"/>
                </a:rPr>
                <a:t>CoA</a:t>
              </a:r>
              <a:endParaRPr lang="th-TH" sz="2000" b="1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783326" y="1032537"/>
            <a:ext cx="5088657" cy="400110"/>
            <a:chOff x="2783326" y="1032537"/>
            <a:chExt cx="5088657" cy="400110"/>
          </a:xfrm>
        </p:grpSpPr>
        <p:grpSp>
          <p:nvGrpSpPr>
            <p:cNvPr id="35" name="Group 34"/>
            <p:cNvGrpSpPr/>
            <p:nvPr/>
          </p:nvGrpSpPr>
          <p:grpSpPr>
            <a:xfrm>
              <a:off x="4889511" y="1142382"/>
              <a:ext cx="648072" cy="218482"/>
              <a:chOff x="2949144" y="4434654"/>
              <a:chExt cx="648072" cy="218482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2949144" y="4435708"/>
                <a:ext cx="216024" cy="216024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 smtClean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C</a:t>
                </a:r>
                <a:endParaRPr lang="th-TH" sz="18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3165168" y="4437112"/>
                <a:ext cx="216024" cy="216024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 smtClean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C</a:t>
                </a:r>
                <a:endParaRPr lang="th-TH" sz="18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3381192" y="4434654"/>
                <a:ext cx="216024" cy="216024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 smtClean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C</a:t>
                </a:r>
                <a:endParaRPr lang="th-TH" sz="18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grpSp>
          <p:nvGrpSpPr>
            <p:cNvPr id="73" name="Group 72"/>
            <p:cNvGrpSpPr/>
            <p:nvPr/>
          </p:nvGrpSpPr>
          <p:grpSpPr>
            <a:xfrm>
              <a:off x="7223911" y="1125383"/>
              <a:ext cx="648072" cy="218482"/>
              <a:chOff x="2949144" y="4434654"/>
              <a:chExt cx="648072" cy="218482"/>
            </a:xfrm>
          </p:grpSpPr>
          <p:sp>
            <p:nvSpPr>
              <p:cNvPr id="74" name="Oval 73"/>
              <p:cNvSpPr/>
              <p:nvPr/>
            </p:nvSpPr>
            <p:spPr>
              <a:xfrm>
                <a:off x="2949144" y="4435708"/>
                <a:ext cx="216024" cy="216024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 smtClean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C</a:t>
                </a:r>
                <a:endParaRPr lang="th-TH" sz="18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3165168" y="4437112"/>
                <a:ext cx="216024" cy="216024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 smtClean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C</a:t>
                </a:r>
                <a:endParaRPr lang="th-TH" sz="18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3381192" y="4434654"/>
                <a:ext cx="216024" cy="216024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 smtClean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C</a:t>
                </a:r>
                <a:endParaRPr lang="th-TH" sz="18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95" name="Rectangle 94"/>
            <p:cNvSpPr/>
            <p:nvPr/>
          </p:nvSpPr>
          <p:spPr>
            <a:xfrm>
              <a:off x="2783326" y="1032537"/>
              <a:ext cx="128416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CC0099"/>
                  </a:solidFill>
                  <a:latin typeface="TH SarabunPSK" pitchFamily="34" charset="-34"/>
                  <a:cs typeface="TH SarabunPSK" pitchFamily="34" charset="-34"/>
                </a:rPr>
                <a:t>P</a:t>
              </a:r>
              <a:r>
                <a:rPr lang="en-US" sz="2000" b="1" dirty="0" smtClean="0">
                  <a:solidFill>
                    <a:srgbClr val="CC0099"/>
                  </a:solidFill>
                  <a:latin typeface="TH SarabunPSK" pitchFamily="34" charset="-34"/>
                  <a:cs typeface="TH SarabunPSK" pitchFamily="34" charset="-34"/>
                </a:rPr>
                <a:t>yruvate</a:t>
              </a:r>
            </a:p>
          </p:txBody>
        </p:sp>
      </p:grpSp>
      <p:sp>
        <p:nvSpPr>
          <p:cNvPr id="98" name="Circular Arrow 97"/>
          <p:cNvSpPr/>
          <p:nvPr/>
        </p:nvSpPr>
        <p:spPr>
          <a:xfrm rot="19539433">
            <a:off x="4586332" y="1641286"/>
            <a:ext cx="649241" cy="81119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7414434"/>
              <a:gd name="adj5" fmla="val 125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02" name="Circular Arrow 101"/>
          <p:cNvSpPr/>
          <p:nvPr/>
        </p:nvSpPr>
        <p:spPr>
          <a:xfrm rot="4105271">
            <a:off x="4432362" y="1818260"/>
            <a:ext cx="649241" cy="81119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7414434"/>
              <a:gd name="adj5" fmla="val 125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5655786" y="2007963"/>
            <a:ext cx="75693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NADH</a:t>
            </a:r>
            <a:endParaRPr lang="th-TH" sz="2400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5677132" y="1719931"/>
            <a:ext cx="6094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H SarabunPSK" pitchFamily="34" charset="-34"/>
                <a:cs typeface="TH SarabunPSK" pitchFamily="34" charset="-34"/>
              </a:rPr>
              <a:t>NAD</a:t>
            </a:r>
            <a:r>
              <a:rPr lang="en-US" sz="2000" b="1" baseline="30000" dirty="0">
                <a:solidFill>
                  <a:schemeClr val="accent6">
                    <a:lumMod val="60000"/>
                    <a:lumOff val="40000"/>
                  </a:schemeClr>
                </a:solidFill>
                <a:latin typeface="TH SarabunPSK" pitchFamily="34" charset="-34"/>
                <a:cs typeface="TH SarabunPSK" pitchFamily="34" charset="-34"/>
              </a:rPr>
              <a:t>+</a:t>
            </a:r>
            <a:endParaRPr lang="th-TH" sz="2000" b="1" dirty="0">
              <a:solidFill>
                <a:schemeClr val="accent6">
                  <a:lumMod val="60000"/>
                  <a:lumOff val="40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5" name="Curved Up Arrow 104"/>
          <p:cNvSpPr/>
          <p:nvPr/>
        </p:nvSpPr>
        <p:spPr>
          <a:xfrm rot="5400000">
            <a:off x="5239275" y="1847206"/>
            <a:ext cx="451391" cy="446188"/>
          </a:xfrm>
          <a:prstGeom prst="curved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06" name="Circular Arrow 105"/>
          <p:cNvSpPr/>
          <p:nvPr/>
        </p:nvSpPr>
        <p:spPr>
          <a:xfrm rot="1528477" flipH="1">
            <a:off x="7529067" y="1665582"/>
            <a:ext cx="640651" cy="800458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7414434"/>
              <a:gd name="adj5" fmla="val 125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07" name="Circular Arrow 106"/>
          <p:cNvSpPr/>
          <p:nvPr/>
        </p:nvSpPr>
        <p:spPr>
          <a:xfrm rot="6981448" flipV="1">
            <a:off x="7648284" y="1842249"/>
            <a:ext cx="689797" cy="861862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7414434"/>
              <a:gd name="adj5" fmla="val 125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grpSp>
        <p:nvGrpSpPr>
          <p:cNvPr id="108" name="Group 107"/>
          <p:cNvGrpSpPr/>
          <p:nvPr/>
        </p:nvGrpSpPr>
        <p:grpSpPr>
          <a:xfrm>
            <a:off x="7912249" y="1469464"/>
            <a:ext cx="515543" cy="447368"/>
            <a:chOff x="5076846" y="3036660"/>
            <a:chExt cx="515543" cy="447368"/>
          </a:xfrm>
        </p:grpSpPr>
        <p:sp>
          <p:nvSpPr>
            <p:cNvPr id="109" name="Oval 108"/>
            <p:cNvSpPr/>
            <p:nvPr/>
          </p:nvSpPr>
          <p:spPr>
            <a:xfrm>
              <a:off x="5083405" y="3036660"/>
              <a:ext cx="444707" cy="447368"/>
            </a:xfrm>
            <a:prstGeom prst="ellipse">
              <a:avLst/>
            </a:prstGeom>
            <a:solidFill>
              <a:srgbClr val="CCFDBF"/>
            </a:solidFill>
            <a:ln>
              <a:solidFill>
                <a:srgbClr val="B2DE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5076846" y="3067115"/>
              <a:ext cx="5155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H Sarabun New" pitchFamily="34" charset="-34"/>
                  <a:cs typeface="TH Sarabun New" pitchFamily="34" charset="-34"/>
                </a:rPr>
                <a:t>CoA</a:t>
              </a:r>
              <a:endParaRPr lang="th-TH" sz="2000" b="1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cxnSp>
        <p:nvCxnSpPr>
          <p:cNvPr id="111" name="Straight Arrow Connector 110"/>
          <p:cNvCxnSpPr/>
          <p:nvPr/>
        </p:nvCxnSpPr>
        <p:spPr>
          <a:xfrm>
            <a:off x="7532858" y="1475446"/>
            <a:ext cx="0" cy="128919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2" name="Group 111"/>
          <p:cNvGrpSpPr/>
          <p:nvPr/>
        </p:nvGrpSpPr>
        <p:grpSpPr>
          <a:xfrm>
            <a:off x="7869270" y="2342403"/>
            <a:ext cx="606115" cy="400110"/>
            <a:chOff x="4903209" y="2814229"/>
            <a:chExt cx="606115" cy="400110"/>
          </a:xfrm>
        </p:grpSpPr>
        <p:sp>
          <p:nvSpPr>
            <p:cNvPr id="113" name="Oval 112"/>
            <p:cNvSpPr/>
            <p:nvPr/>
          </p:nvSpPr>
          <p:spPr>
            <a:xfrm>
              <a:off x="4973445" y="2913388"/>
              <a:ext cx="156748" cy="153996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4903209" y="2814229"/>
              <a:ext cx="6061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H Sarabun New" pitchFamily="34" charset="-34"/>
                  <a:cs typeface="TH Sarabun New" pitchFamily="34" charset="-34"/>
                </a:rPr>
                <a:t>CO</a:t>
              </a:r>
              <a:r>
                <a:rPr lang="en-US" sz="2000" b="1" baseline="-25000" dirty="0" smtClean="0">
                  <a:latin typeface="TH Sarabun New" pitchFamily="34" charset="-34"/>
                  <a:cs typeface="TH Sarabun New" pitchFamily="34" charset="-34"/>
                </a:rPr>
                <a:t>2</a:t>
              </a:r>
              <a:endParaRPr lang="th-TH" sz="2000" b="1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115" name="Curved Up Arrow 114"/>
          <p:cNvSpPr/>
          <p:nvPr/>
        </p:nvSpPr>
        <p:spPr>
          <a:xfrm rot="5400000" flipV="1">
            <a:off x="7055963" y="1861780"/>
            <a:ext cx="432191" cy="397839"/>
          </a:xfrm>
          <a:prstGeom prst="curved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16" name="Rectangle 115"/>
          <p:cNvSpPr/>
          <p:nvPr/>
        </p:nvSpPr>
        <p:spPr>
          <a:xfrm>
            <a:off x="6424913" y="1992074"/>
            <a:ext cx="75693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NADH</a:t>
            </a:r>
            <a:endParaRPr lang="th-TH" sz="2400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6499150" y="1700729"/>
            <a:ext cx="6094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H SarabunPSK" pitchFamily="34" charset="-34"/>
                <a:cs typeface="TH SarabunPSK" pitchFamily="34" charset="-34"/>
              </a:rPr>
              <a:t>NAD</a:t>
            </a:r>
            <a:r>
              <a:rPr lang="en-US" sz="2000" b="1" baseline="30000" dirty="0">
                <a:solidFill>
                  <a:schemeClr val="accent6">
                    <a:lumMod val="60000"/>
                    <a:lumOff val="40000"/>
                  </a:schemeClr>
                </a:solidFill>
                <a:latin typeface="TH SarabunPSK" pitchFamily="34" charset="-34"/>
                <a:cs typeface="TH SarabunPSK" pitchFamily="34" charset="-34"/>
              </a:rPr>
              <a:t>+</a:t>
            </a:r>
            <a:endParaRPr lang="th-TH" sz="2000" b="1" dirty="0">
              <a:solidFill>
                <a:schemeClr val="accent6">
                  <a:lumMod val="60000"/>
                  <a:lumOff val="40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880055" y="2810016"/>
            <a:ext cx="5425799" cy="458472"/>
            <a:chOff x="2880055" y="2810016"/>
            <a:chExt cx="5425799" cy="458472"/>
          </a:xfrm>
        </p:grpSpPr>
        <p:grpSp>
          <p:nvGrpSpPr>
            <p:cNvPr id="118" name="Group 117"/>
            <p:cNvGrpSpPr/>
            <p:nvPr/>
          </p:nvGrpSpPr>
          <p:grpSpPr>
            <a:xfrm>
              <a:off x="7236296" y="2821120"/>
              <a:ext cx="1069558" cy="447368"/>
              <a:chOff x="7047883" y="4997178"/>
              <a:chExt cx="1069558" cy="447368"/>
            </a:xfrm>
          </p:grpSpPr>
          <p:cxnSp>
            <p:nvCxnSpPr>
              <p:cNvPr id="119" name="Straight Connector 118"/>
              <p:cNvCxnSpPr>
                <a:stCxn id="125" idx="6"/>
              </p:cNvCxnSpPr>
              <p:nvPr/>
            </p:nvCxnSpPr>
            <p:spPr>
              <a:xfrm>
                <a:off x="7479931" y="5233152"/>
                <a:ext cx="144016" cy="243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119"/>
              <p:cNvGrpSpPr/>
              <p:nvPr/>
            </p:nvGrpSpPr>
            <p:grpSpPr>
              <a:xfrm>
                <a:off x="7047883" y="5112850"/>
                <a:ext cx="432048" cy="228314"/>
                <a:chOff x="5004048" y="3867193"/>
                <a:chExt cx="432048" cy="228314"/>
              </a:xfrm>
            </p:grpSpPr>
            <p:sp>
              <p:nvSpPr>
                <p:cNvPr id="124" name="Oval 123"/>
                <p:cNvSpPr/>
                <p:nvPr/>
              </p:nvSpPr>
              <p:spPr>
                <a:xfrm>
                  <a:off x="5004048" y="3867193"/>
                  <a:ext cx="216024" cy="216024"/>
                </a:xfrm>
                <a:prstGeom prst="ellipse">
                  <a:avLst/>
                </a:prstGeom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800" b="1" dirty="0" smtClean="0">
                      <a:solidFill>
                        <a:schemeClr val="tx1"/>
                      </a:solidFill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C</a:t>
                  </a:r>
                  <a:endParaRPr lang="th-TH" sz="1800" b="1" dirty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endParaRPr>
                </a:p>
              </p:txBody>
            </p:sp>
            <p:sp>
              <p:nvSpPr>
                <p:cNvPr id="125" name="Oval 124"/>
                <p:cNvSpPr/>
                <p:nvPr/>
              </p:nvSpPr>
              <p:spPr>
                <a:xfrm>
                  <a:off x="5220072" y="3879483"/>
                  <a:ext cx="216024" cy="216024"/>
                </a:xfrm>
                <a:prstGeom prst="ellipse">
                  <a:avLst/>
                </a:prstGeom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800" b="1" dirty="0" smtClean="0">
                      <a:solidFill>
                        <a:schemeClr val="tx1"/>
                      </a:solidFill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C</a:t>
                  </a:r>
                  <a:endParaRPr lang="th-TH" sz="1800" b="1" dirty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endParaRPr>
                </a:p>
              </p:txBody>
            </p:sp>
          </p:grpSp>
          <p:grpSp>
            <p:nvGrpSpPr>
              <p:cNvPr id="121" name="Group 120"/>
              <p:cNvGrpSpPr/>
              <p:nvPr/>
            </p:nvGrpSpPr>
            <p:grpSpPr>
              <a:xfrm>
                <a:off x="7601898" y="4997178"/>
                <a:ext cx="515543" cy="447368"/>
                <a:chOff x="5076846" y="3036660"/>
                <a:chExt cx="515543" cy="447368"/>
              </a:xfrm>
            </p:grpSpPr>
            <p:sp>
              <p:nvSpPr>
                <p:cNvPr id="122" name="Oval 121"/>
                <p:cNvSpPr/>
                <p:nvPr/>
              </p:nvSpPr>
              <p:spPr>
                <a:xfrm>
                  <a:off x="5083405" y="3036660"/>
                  <a:ext cx="444707" cy="447368"/>
                </a:xfrm>
                <a:prstGeom prst="ellipse">
                  <a:avLst/>
                </a:prstGeom>
                <a:solidFill>
                  <a:srgbClr val="CCFDBF"/>
                </a:solidFill>
                <a:ln>
                  <a:solidFill>
                    <a:srgbClr val="B2DE8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23" name="TextBox 122"/>
                <p:cNvSpPr txBox="1"/>
                <p:nvPr/>
              </p:nvSpPr>
              <p:spPr>
                <a:xfrm>
                  <a:off x="5076846" y="3067115"/>
                  <a:ext cx="515543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smtClean="0">
                      <a:latin typeface="TH Sarabun New" pitchFamily="34" charset="-34"/>
                      <a:cs typeface="TH Sarabun New" pitchFamily="34" charset="-34"/>
                    </a:rPr>
                    <a:t>CoA</a:t>
                  </a:r>
                  <a:endParaRPr lang="th-TH" sz="2000" b="1" dirty="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</p:grpSp>
        </p:grpSp>
        <p:grpSp>
          <p:nvGrpSpPr>
            <p:cNvPr id="126" name="Group 125"/>
            <p:cNvGrpSpPr/>
            <p:nvPr/>
          </p:nvGrpSpPr>
          <p:grpSpPr>
            <a:xfrm>
              <a:off x="4416264" y="2810016"/>
              <a:ext cx="1013307" cy="447368"/>
              <a:chOff x="6466624" y="5009468"/>
              <a:chExt cx="1013307" cy="447368"/>
            </a:xfrm>
          </p:grpSpPr>
          <p:cxnSp>
            <p:nvCxnSpPr>
              <p:cNvPr id="127" name="Straight Connector 126"/>
              <p:cNvCxnSpPr/>
              <p:nvPr/>
            </p:nvCxnSpPr>
            <p:spPr>
              <a:xfrm>
                <a:off x="6945002" y="5233152"/>
                <a:ext cx="144016" cy="243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8" name="Group 127"/>
              <p:cNvGrpSpPr/>
              <p:nvPr/>
            </p:nvGrpSpPr>
            <p:grpSpPr>
              <a:xfrm>
                <a:off x="7047883" y="5112850"/>
                <a:ext cx="432048" cy="228314"/>
                <a:chOff x="5004048" y="3867193"/>
                <a:chExt cx="432048" cy="228314"/>
              </a:xfrm>
            </p:grpSpPr>
            <p:sp>
              <p:nvSpPr>
                <p:cNvPr id="132" name="Oval 131"/>
                <p:cNvSpPr/>
                <p:nvPr/>
              </p:nvSpPr>
              <p:spPr>
                <a:xfrm>
                  <a:off x="5004048" y="3867193"/>
                  <a:ext cx="216024" cy="216024"/>
                </a:xfrm>
                <a:prstGeom prst="ellipse">
                  <a:avLst/>
                </a:prstGeom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800" b="1" dirty="0" smtClean="0">
                      <a:solidFill>
                        <a:schemeClr val="tx1"/>
                      </a:solidFill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C</a:t>
                  </a:r>
                  <a:endParaRPr lang="th-TH" sz="1800" b="1" dirty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endParaRPr>
                </a:p>
              </p:txBody>
            </p:sp>
            <p:sp>
              <p:nvSpPr>
                <p:cNvPr id="133" name="Oval 132"/>
                <p:cNvSpPr/>
                <p:nvPr/>
              </p:nvSpPr>
              <p:spPr>
                <a:xfrm>
                  <a:off x="5220072" y="3879483"/>
                  <a:ext cx="216024" cy="216024"/>
                </a:xfrm>
                <a:prstGeom prst="ellipse">
                  <a:avLst/>
                </a:prstGeom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800" b="1" dirty="0" smtClean="0">
                      <a:solidFill>
                        <a:schemeClr val="tx1"/>
                      </a:solidFill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C</a:t>
                  </a:r>
                  <a:endParaRPr lang="th-TH" sz="1800" b="1" dirty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endParaRPr>
                </a:p>
              </p:txBody>
            </p:sp>
          </p:grpSp>
          <p:grpSp>
            <p:nvGrpSpPr>
              <p:cNvPr id="129" name="Group 128"/>
              <p:cNvGrpSpPr/>
              <p:nvPr/>
            </p:nvGrpSpPr>
            <p:grpSpPr>
              <a:xfrm>
                <a:off x="6466624" y="5009468"/>
                <a:ext cx="515543" cy="447368"/>
                <a:chOff x="3941572" y="3048950"/>
                <a:chExt cx="515543" cy="447368"/>
              </a:xfrm>
            </p:grpSpPr>
            <p:sp>
              <p:nvSpPr>
                <p:cNvPr id="130" name="Oval 129"/>
                <p:cNvSpPr/>
                <p:nvPr/>
              </p:nvSpPr>
              <p:spPr>
                <a:xfrm>
                  <a:off x="3978459" y="3048950"/>
                  <a:ext cx="444707" cy="447368"/>
                </a:xfrm>
                <a:prstGeom prst="ellipse">
                  <a:avLst/>
                </a:prstGeom>
                <a:solidFill>
                  <a:srgbClr val="CCFDBF"/>
                </a:solidFill>
                <a:ln>
                  <a:solidFill>
                    <a:srgbClr val="B2DE8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31" name="TextBox 130"/>
                <p:cNvSpPr txBox="1"/>
                <p:nvPr/>
              </p:nvSpPr>
              <p:spPr>
                <a:xfrm>
                  <a:off x="3941572" y="3075018"/>
                  <a:ext cx="515543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smtClean="0">
                      <a:latin typeface="TH Sarabun New" pitchFamily="34" charset="-34"/>
                      <a:cs typeface="TH Sarabun New" pitchFamily="34" charset="-34"/>
                    </a:rPr>
                    <a:t>CoA</a:t>
                  </a:r>
                  <a:endParaRPr lang="th-TH" sz="2000" b="1" dirty="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</p:grpSp>
        </p:grpSp>
        <p:sp>
          <p:nvSpPr>
            <p:cNvPr id="134" name="Rectangle 133"/>
            <p:cNvSpPr/>
            <p:nvPr/>
          </p:nvSpPr>
          <p:spPr>
            <a:xfrm>
              <a:off x="2880055" y="2865564"/>
              <a:ext cx="128416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CC0099"/>
                  </a:solidFill>
                  <a:latin typeface="TH SarabunPSK" pitchFamily="34" charset="-34"/>
                  <a:cs typeface="TH SarabunPSK" pitchFamily="34" charset="-34"/>
                </a:rPr>
                <a:t>Acetyl-CoA</a:t>
              </a: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8532440" y="6381328"/>
            <a:ext cx="611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11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87824" y="1844604"/>
            <a:ext cx="1519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matrix</a:t>
            </a:r>
            <a:endParaRPr lang="th-TH" sz="2400" b="1" dirty="0"/>
          </a:p>
        </p:txBody>
      </p:sp>
      <p:sp>
        <p:nvSpPr>
          <p:cNvPr id="61" name="TextBox 60"/>
          <p:cNvSpPr txBox="1"/>
          <p:nvPr/>
        </p:nvSpPr>
        <p:spPr>
          <a:xfrm>
            <a:off x="4610746" y="-27384"/>
            <a:ext cx="35516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H SarabunPSK" pitchFamily="34" charset="-34"/>
                <a:cs typeface="TH SarabunPSK" pitchFamily="34" charset="-34"/>
              </a:rPr>
              <a:t>A</a:t>
            </a:r>
            <a:r>
              <a:rPr lang="en-US" sz="4000" b="1" dirty="0" smtClean="0">
                <a:latin typeface="TH SarabunPSK" pitchFamily="34" charset="-34"/>
                <a:cs typeface="TH SarabunPSK" pitchFamily="34" charset="-34"/>
              </a:rPr>
              <a:t>erobic respiration</a:t>
            </a:r>
            <a:endParaRPr lang="th-TH" sz="40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2764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7" grpId="0" animBg="1"/>
      <p:bldP spid="98" grpId="0" animBg="1"/>
      <p:bldP spid="102" grpId="0" animBg="1"/>
      <p:bldP spid="103" grpId="0"/>
      <p:bldP spid="104" grpId="0"/>
      <p:bldP spid="105" grpId="0" animBg="1"/>
      <p:bldP spid="106" grpId="0" animBg="1"/>
      <p:bldP spid="107" grpId="0" animBg="1"/>
      <p:bldP spid="115" grpId="0" animBg="1"/>
      <p:bldP spid="116" grpId="0"/>
      <p:bldP spid="1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50438" y="836713"/>
            <a:ext cx="7992888" cy="55446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38" b="93083" l="51456" r="982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521"/>
          <a:stretch/>
        </p:blipFill>
        <p:spPr>
          <a:xfrm>
            <a:off x="432587" y="1807839"/>
            <a:ext cx="2555237" cy="17914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41502" y="2390200"/>
            <a:ext cx="432049" cy="3998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6" name="Straight Connector 5"/>
          <p:cNvCxnSpPr>
            <a:stCxn id="3" idx="0"/>
          </p:cNvCxnSpPr>
          <p:nvPr/>
        </p:nvCxnSpPr>
        <p:spPr>
          <a:xfrm flipV="1">
            <a:off x="2457527" y="1085225"/>
            <a:ext cx="455041" cy="13049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3" idx="2"/>
          </p:cNvCxnSpPr>
          <p:nvPr/>
        </p:nvCxnSpPr>
        <p:spPr>
          <a:xfrm>
            <a:off x="2457527" y="2790093"/>
            <a:ext cx="455041" cy="20844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38" b="93083" l="51456" r="982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626" t="36758" r="6014" b="45386"/>
          <a:stretch/>
        </p:blipFill>
        <p:spPr>
          <a:xfrm>
            <a:off x="2912569" y="1085225"/>
            <a:ext cx="4164674" cy="3789317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42" name="Rectangle 41"/>
          <p:cNvSpPr/>
          <p:nvPr/>
        </p:nvSpPr>
        <p:spPr>
          <a:xfrm rot="18500089">
            <a:off x="5636627" y="2218157"/>
            <a:ext cx="583270" cy="146965"/>
          </a:xfrm>
          <a:prstGeom prst="rect">
            <a:avLst/>
          </a:prstGeom>
          <a:ln w="12700"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47" name="Group 46"/>
          <p:cNvGrpSpPr/>
          <p:nvPr/>
        </p:nvGrpSpPr>
        <p:grpSpPr>
          <a:xfrm>
            <a:off x="797496" y="5013176"/>
            <a:ext cx="4104456" cy="435778"/>
            <a:chOff x="797496" y="4916915"/>
            <a:chExt cx="4104456" cy="435778"/>
          </a:xfrm>
        </p:grpSpPr>
        <p:sp>
          <p:nvSpPr>
            <p:cNvPr id="32" name="Rectangle 31"/>
            <p:cNvSpPr/>
            <p:nvPr/>
          </p:nvSpPr>
          <p:spPr>
            <a:xfrm>
              <a:off x="797496" y="4916915"/>
              <a:ext cx="4104456" cy="435778"/>
            </a:xfrm>
            <a:prstGeom prst="rect">
              <a:avLst/>
            </a:prstGeom>
            <a:solidFill>
              <a:srgbClr val="57FA2A"/>
            </a:solidFill>
            <a:ln w="28575">
              <a:solidFill>
                <a:schemeClr val="bg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400" b="1" dirty="0" smtClean="0">
                  <a:solidFill>
                    <a:schemeClr val="tx1"/>
                  </a:solidFill>
                  <a:latin typeface="TH SarabunPSK" pitchFamily="34" charset="-34"/>
                  <a:cs typeface="TH SarabunPSK" pitchFamily="34" charset="-34"/>
                </a:rPr>
                <a:t>1.Glycolysis : Glucose             Pyruvate      </a:t>
              </a:r>
              <a:endPara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40" name="Right Arrow 39"/>
            <p:cNvSpPr/>
            <p:nvPr/>
          </p:nvSpPr>
          <p:spPr>
            <a:xfrm>
              <a:off x="3419872" y="4967839"/>
              <a:ext cx="360040" cy="2880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4" name="Right Arrow 43"/>
            <p:cNvSpPr/>
            <p:nvPr/>
          </p:nvSpPr>
          <p:spPr>
            <a:xfrm>
              <a:off x="3239852" y="4967839"/>
              <a:ext cx="360040" cy="2880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5" name="Right Arrow 44"/>
            <p:cNvSpPr/>
            <p:nvPr/>
          </p:nvSpPr>
          <p:spPr>
            <a:xfrm>
              <a:off x="3059832" y="4967839"/>
              <a:ext cx="360040" cy="2880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148064" y="4942302"/>
            <a:ext cx="1320560" cy="1295010"/>
            <a:chOff x="6127787" y="4590856"/>
            <a:chExt cx="1104536" cy="998385"/>
          </a:xfrm>
        </p:grpSpPr>
        <p:grpSp>
          <p:nvGrpSpPr>
            <p:cNvPr id="49" name="Group 48"/>
            <p:cNvGrpSpPr/>
            <p:nvPr/>
          </p:nvGrpSpPr>
          <p:grpSpPr>
            <a:xfrm>
              <a:off x="6132843" y="4596397"/>
              <a:ext cx="1091087" cy="992843"/>
              <a:chOff x="2126116" y="5157192"/>
              <a:chExt cx="840829" cy="837664"/>
            </a:xfrm>
            <a:solidFill>
              <a:srgbClr val="FF9999"/>
            </a:solidFill>
          </p:grpSpPr>
          <p:sp>
            <p:nvSpPr>
              <p:cNvPr id="54" name="Oval 53"/>
              <p:cNvSpPr/>
              <p:nvPr/>
            </p:nvSpPr>
            <p:spPr>
              <a:xfrm>
                <a:off x="2126116" y="5157192"/>
                <a:ext cx="840829" cy="837664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55" name="Oval 4"/>
              <p:cNvSpPr/>
              <p:nvPr/>
            </p:nvSpPr>
            <p:spPr>
              <a:xfrm>
                <a:off x="2160143" y="5293780"/>
                <a:ext cx="788103" cy="59231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lvl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h-TH" sz="2000" b="1" dirty="0">
                    <a:solidFill>
                      <a:schemeClr val="tx1"/>
                    </a:solidFill>
                    <a:latin typeface="TH Sarabun New" pitchFamily="34" charset="-34"/>
                    <a:cs typeface="TH Sarabun New" pitchFamily="34" charset="-34"/>
                  </a:rPr>
                  <a:t>3</a:t>
                </a:r>
                <a:r>
                  <a:rPr lang="th-TH" sz="2000" b="1" kern="1200" dirty="0" smtClean="0">
                    <a:solidFill>
                      <a:schemeClr val="tx1"/>
                    </a:solidFill>
                    <a:latin typeface="TH Sarabun New" pitchFamily="34" charset="-34"/>
                    <a:cs typeface="TH Sarabun New" pitchFamily="34" charset="-34"/>
                  </a:rPr>
                  <a:t>.</a:t>
                </a:r>
                <a:r>
                  <a:rPr lang="en-US" sz="2000" b="1" dirty="0" smtClean="0">
                    <a:solidFill>
                      <a:schemeClr val="tx1"/>
                    </a:solidFill>
                    <a:latin typeface="TH Sarabun New" pitchFamily="34" charset="-34"/>
                    <a:cs typeface="TH Sarabun New" pitchFamily="34" charset="-34"/>
                  </a:rPr>
                  <a:t>Krebs cycle</a:t>
                </a:r>
                <a:endParaRPr lang="th-TH" sz="2000" b="1" kern="1200" dirty="0">
                  <a:solidFill>
                    <a:schemeClr val="tx1"/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50" name="Arc 49"/>
            <p:cNvSpPr/>
            <p:nvPr/>
          </p:nvSpPr>
          <p:spPr>
            <a:xfrm>
              <a:off x="6147783" y="4596397"/>
              <a:ext cx="1076147" cy="992844"/>
            </a:xfrm>
            <a:prstGeom prst="arc">
              <a:avLst>
                <a:gd name="adj1" fmla="val 16115788"/>
                <a:gd name="adj2" fmla="val 200102"/>
              </a:avLst>
            </a:prstGeom>
            <a:ln w="57150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1" name="Arc 50"/>
            <p:cNvSpPr/>
            <p:nvPr/>
          </p:nvSpPr>
          <p:spPr>
            <a:xfrm>
              <a:off x="6156176" y="4590856"/>
              <a:ext cx="1076147" cy="992844"/>
            </a:xfrm>
            <a:prstGeom prst="arc">
              <a:avLst>
                <a:gd name="adj1" fmla="val 21465954"/>
                <a:gd name="adj2" fmla="val 5276297"/>
              </a:avLst>
            </a:prstGeom>
            <a:ln w="57150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2" name="Arc 51"/>
            <p:cNvSpPr/>
            <p:nvPr/>
          </p:nvSpPr>
          <p:spPr>
            <a:xfrm>
              <a:off x="6141392" y="4596397"/>
              <a:ext cx="1076147" cy="992844"/>
            </a:xfrm>
            <a:prstGeom prst="arc">
              <a:avLst>
                <a:gd name="adj1" fmla="val 5106599"/>
                <a:gd name="adj2" fmla="val 10742646"/>
              </a:avLst>
            </a:prstGeom>
            <a:ln w="57150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3" name="Arc 52"/>
            <p:cNvSpPr/>
            <p:nvPr/>
          </p:nvSpPr>
          <p:spPr>
            <a:xfrm>
              <a:off x="6127787" y="4596397"/>
              <a:ext cx="1076147" cy="992844"/>
            </a:xfrm>
            <a:prstGeom prst="arc">
              <a:avLst>
                <a:gd name="adj1" fmla="val 10807528"/>
                <a:gd name="adj2" fmla="val 16126571"/>
              </a:avLst>
            </a:prstGeom>
            <a:ln w="57150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68" name="Rectangle 67"/>
          <p:cNvSpPr/>
          <p:nvPr/>
        </p:nvSpPr>
        <p:spPr>
          <a:xfrm>
            <a:off x="793131" y="5661248"/>
            <a:ext cx="4104456" cy="432050"/>
          </a:xfrm>
          <a:prstGeom prst="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2. Formation of acetyl-CoA      </a:t>
            </a:r>
            <a:endParaRPr lang="th-TH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6125296" y="1719386"/>
            <a:ext cx="304284" cy="263067"/>
          </a:xfrm>
          <a:prstGeom prst="rect">
            <a:avLst/>
          </a:prstGeom>
          <a:solidFill>
            <a:srgbClr val="57FA2A"/>
          </a:solidFill>
          <a:ln w="28575"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1</a:t>
            </a:r>
            <a:endParaRPr lang="th-TH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5204385" y="2654821"/>
            <a:ext cx="294379" cy="270543"/>
          </a:xfrm>
          <a:prstGeom prst="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  <a:scene3d>
            <a:camera prst="orthographicFront">
              <a:rot lat="0" lon="18899986" rev="0"/>
            </a:camera>
            <a:lightRig rig="threePt" dir="t"/>
          </a:scene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2</a:t>
            </a:r>
            <a:endParaRPr lang="th-TH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4831773" y="3263506"/>
            <a:ext cx="316291" cy="312252"/>
            <a:chOff x="2126116" y="5157192"/>
            <a:chExt cx="840829" cy="837664"/>
          </a:xfrm>
          <a:solidFill>
            <a:srgbClr val="FF9999"/>
          </a:solidFill>
          <a:scene3d>
            <a:camera prst="orthographicFront">
              <a:rot lat="0" lon="18599947" rev="0"/>
            </a:camera>
            <a:lightRig rig="threePt" dir="t"/>
          </a:scene3d>
        </p:grpSpPr>
        <p:sp>
          <p:nvSpPr>
            <p:cNvPr id="87" name="Oval 86"/>
            <p:cNvSpPr/>
            <p:nvPr/>
          </p:nvSpPr>
          <p:spPr>
            <a:xfrm>
              <a:off x="2126116" y="5157192"/>
              <a:ext cx="840829" cy="837664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8" name="Oval 4"/>
            <p:cNvSpPr/>
            <p:nvPr/>
          </p:nvSpPr>
          <p:spPr>
            <a:xfrm>
              <a:off x="2160143" y="5293780"/>
              <a:ext cx="788103" cy="592318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sz="2400" b="1" dirty="0" smtClean="0">
                  <a:solidFill>
                    <a:schemeClr val="tx1"/>
                  </a:solidFill>
                  <a:latin typeface="TH Sarabun New" pitchFamily="34" charset="-34"/>
                  <a:cs typeface="TH Sarabun New" pitchFamily="34" charset="-34"/>
                </a:rPr>
                <a:t>3</a:t>
              </a:r>
              <a:endParaRPr lang="th-TH" sz="2400" b="1" kern="1200" dirty="0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41" name="Right Arrow 40"/>
          <p:cNvSpPr/>
          <p:nvPr/>
        </p:nvSpPr>
        <p:spPr>
          <a:xfrm rot="7893898">
            <a:off x="5419577" y="2597840"/>
            <a:ext cx="201918" cy="297418"/>
          </a:xfrm>
          <a:prstGeom prst="rightArrow">
            <a:avLst/>
          </a:prstGeom>
          <a:ln w="12700"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9" name="Right Arrow 88"/>
          <p:cNvSpPr/>
          <p:nvPr/>
        </p:nvSpPr>
        <p:spPr>
          <a:xfrm rot="7893898">
            <a:off x="4976567" y="2989719"/>
            <a:ext cx="326356" cy="297418"/>
          </a:xfrm>
          <a:prstGeom prst="rightArrow">
            <a:avLst/>
          </a:prstGeom>
          <a:ln w="12700"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4" name="TextBox 33"/>
          <p:cNvSpPr txBox="1"/>
          <p:nvPr/>
        </p:nvSpPr>
        <p:spPr>
          <a:xfrm>
            <a:off x="7164331" y="1445875"/>
            <a:ext cx="1152128" cy="830997"/>
          </a:xfrm>
          <a:prstGeom prst="rect">
            <a:avLst/>
          </a:prstGeom>
          <a:solidFill>
            <a:srgbClr val="57FA2A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2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ATP</a:t>
            </a:r>
          </a:p>
          <a:p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2 NADH</a:t>
            </a:r>
            <a:endParaRPr lang="th-TH" sz="24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5" name="Right Arrow 34"/>
          <p:cNvSpPr/>
          <p:nvPr/>
        </p:nvSpPr>
        <p:spPr>
          <a:xfrm>
            <a:off x="6505330" y="1764295"/>
            <a:ext cx="561027" cy="174614"/>
          </a:xfrm>
          <a:prstGeom prst="rightArrow">
            <a:avLst/>
          </a:prstGeom>
          <a:solidFill>
            <a:srgbClr val="57FA2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6" name="Right Arrow 35"/>
          <p:cNvSpPr/>
          <p:nvPr/>
        </p:nvSpPr>
        <p:spPr>
          <a:xfrm>
            <a:off x="5546263" y="2806616"/>
            <a:ext cx="1476000" cy="180000"/>
          </a:xfrm>
          <a:prstGeom prst="rightArrow">
            <a:avLst/>
          </a:prstGeom>
          <a:solidFill>
            <a:srgbClr val="FF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7" name="TextBox 36"/>
          <p:cNvSpPr txBox="1"/>
          <p:nvPr/>
        </p:nvSpPr>
        <p:spPr>
          <a:xfrm>
            <a:off x="7164331" y="2502174"/>
            <a:ext cx="1152128" cy="830997"/>
          </a:xfrm>
          <a:prstGeom prst="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2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CO</a:t>
            </a:r>
            <a:r>
              <a:rPr lang="en-US" sz="2400" baseline="-25000" dirty="0" smtClean="0">
                <a:latin typeface="TH SarabunPSK" pitchFamily="34" charset="-34"/>
                <a:cs typeface="TH SarabunPSK" pitchFamily="34" charset="-34"/>
              </a:rPr>
              <a:t>2</a:t>
            </a:r>
            <a:endParaRPr lang="en-US" sz="2400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2 NADH</a:t>
            </a:r>
            <a:endParaRPr lang="th-TH" sz="24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532440" y="6381328"/>
            <a:ext cx="611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12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610746" y="-27384"/>
            <a:ext cx="35516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H SarabunPSK" pitchFamily="34" charset="-34"/>
                <a:cs typeface="TH SarabunPSK" pitchFamily="34" charset="-34"/>
              </a:rPr>
              <a:t>A</a:t>
            </a:r>
            <a:r>
              <a:rPr lang="en-US" sz="4000" b="1" dirty="0" smtClean="0">
                <a:latin typeface="TH SarabunPSK" pitchFamily="34" charset="-34"/>
                <a:cs typeface="TH SarabunPSK" pitchFamily="34" charset="-34"/>
              </a:rPr>
              <a:t>erobic respiration</a:t>
            </a:r>
            <a:endParaRPr lang="th-TH" sz="4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6125296" y="1719385"/>
            <a:ext cx="304284" cy="263067"/>
          </a:xfrm>
          <a:prstGeom prst="rect">
            <a:avLst/>
          </a:prstGeom>
          <a:solidFill>
            <a:srgbClr val="57FA2A">
              <a:alpha val="40000"/>
            </a:srgbClr>
          </a:solidFill>
          <a:ln w="28575"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PSK" pitchFamily="34" charset="-34"/>
                <a:cs typeface="TH SarabunPSK" pitchFamily="34" charset="-34"/>
              </a:rPr>
              <a:t>1</a:t>
            </a:r>
            <a:endParaRPr lang="th-TH" sz="2400" b="1" dirty="0">
              <a:solidFill>
                <a:schemeClr val="tx1">
                  <a:lumMod val="85000"/>
                  <a:lumOff val="1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164331" y="1445874"/>
            <a:ext cx="1152128" cy="830997"/>
          </a:xfrm>
          <a:prstGeom prst="rect">
            <a:avLst/>
          </a:prstGeom>
          <a:solidFill>
            <a:srgbClr val="57FA2A">
              <a:alpha val="40000"/>
            </a:srgb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PSK" pitchFamily="34" charset="-34"/>
                <a:cs typeface="TH SarabunPSK" pitchFamily="34" charset="-34"/>
              </a:rPr>
              <a:t>2 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PSK" pitchFamily="34" charset="-34"/>
                <a:cs typeface="TH SarabunPSK" pitchFamily="34" charset="-34"/>
              </a:rPr>
              <a:t>ATP</a:t>
            </a:r>
          </a:p>
          <a:p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PSK" pitchFamily="34" charset="-34"/>
                <a:cs typeface="TH SarabunPSK" pitchFamily="34" charset="-34"/>
              </a:rPr>
              <a:t>2 NADH</a:t>
            </a:r>
            <a:endParaRPr lang="th-TH" sz="2400" dirty="0">
              <a:solidFill>
                <a:schemeClr val="tx1">
                  <a:lumMod val="85000"/>
                  <a:lumOff val="1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9" name="Right Arrow 58"/>
          <p:cNvSpPr/>
          <p:nvPr/>
        </p:nvSpPr>
        <p:spPr>
          <a:xfrm>
            <a:off x="6505330" y="1764294"/>
            <a:ext cx="561027" cy="174614"/>
          </a:xfrm>
          <a:prstGeom prst="rightArrow">
            <a:avLst/>
          </a:prstGeom>
          <a:solidFill>
            <a:srgbClr val="57FA2A">
              <a:alpha val="40000"/>
            </a:srgb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72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89" grpId="0" animBg="1"/>
      <p:bldP spid="34" grpId="0" animBg="1"/>
      <p:bldP spid="35" grpId="0" animBg="1"/>
      <p:bldP spid="36" grpId="0" animBg="1"/>
      <p:bldP spid="37" grpId="0" animBg="1"/>
      <p:bldP spid="57" grpId="0" animBg="1"/>
      <p:bldP spid="58" grpId="0" animBg="1"/>
      <p:bldP spid="5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38" b="93083" l="51456" r="982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625" t="29350" r="4968" b="45385"/>
          <a:stretch/>
        </p:blipFill>
        <p:spPr>
          <a:xfrm>
            <a:off x="874289" y="836712"/>
            <a:ext cx="7222454" cy="5361403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748868" y="395953"/>
            <a:ext cx="2454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PSK" pitchFamily="34" charset="-34"/>
                <a:cs typeface="TH SarabunPSK" pitchFamily="34" charset="-34"/>
              </a:rPr>
              <a:t>3. Krebs cycle</a:t>
            </a:r>
            <a:endParaRPr lang="th-TH" sz="3200" b="1" dirty="0">
              <a:solidFill>
                <a:schemeClr val="tx1">
                  <a:lumMod val="85000"/>
                  <a:lumOff val="1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1266340" y="459661"/>
            <a:ext cx="5976664" cy="3689419"/>
          </a:xfrm>
          <a:prstGeom prst="ellipse">
            <a:avLst/>
          </a:prstGeom>
          <a:solidFill>
            <a:srgbClr val="F3ADA3"/>
          </a:solidFill>
          <a:ln w="28575"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4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en-US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en-US" sz="24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582573" y="459661"/>
            <a:ext cx="1284167" cy="719516"/>
            <a:chOff x="7026260" y="2548972"/>
            <a:chExt cx="1284167" cy="719516"/>
          </a:xfrm>
        </p:grpSpPr>
        <p:grpSp>
          <p:nvGrpSpPr>
            <p:cNvPr id="118" name="Group 117"/>
            <p:cNvGrpSpPr/>
            <p:nvPr/>
          </p:nvGrpSpPr>
          <p:grpSpPr>
            <a:xfrm>
              <a:off x="7236296" y="2821120"/>
              <a:ext cx="1069558" cy="447368"/>
              <a:chOff x="7047883" y="4997178"/>
              <a:chExt cx="1069558" cy="447368"/>
            </a:xfrm>
          </p:grpSpPr>
          <p:cxnSp>
            <p:nvCxnSpPr>
              <p:cNvPr id="119" name="Straight Connector 118"/>
              <p:cNvCxnSpPr>
                <a:stCxn id="125" idx="6"/>
              </p:cNvCxnSpPr>
              <p:nvPr/>
            </p:nvCxnSpPr>
            <p:spPr>
              <a:xfrm>
                <a:off x="7479931" y="5233152"/>
                <a:ext cx="144016" cy="243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119"/>
              <p:cNvGrpSpPr/>
              <p:nvPr/>
            </p:nvGrpSpPr>
            <p:grpSpPr>
              <a:xfrm>
                <a:off x="7047883" y="5112850"/>
                <a:ext cx="432048" cy="228314"/>
                <a:chOff x="5004048" y="3867193"/>
                <a:chExt cx="432048" cy="228314"/>
              </a:xfrm>
            </p:grpSpPr>
            <p:sp>
              <p:nvSpPr>
                <p:cNvPr id="124" name="Oval 123"/>
                <p:cNvSpPr/>
                <p:nvPr/>
              </p:nvSpPr>
              <p:spPr>
                <a:xfrm>
                  <a:off x="5004048" y="3867193"/>
                  <a:ext cx="216024" cy="216024"/>
                </a:xfrm>
                <a:prstGeom prst="ellipse">
                  <a:avLst/>
                </a:prstGeom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800" b="1" dirty="0" smtClean="0">
                      <a:solidFill>
                        <a:schemeClr val="tx1"/>
                      </a:solidFill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C</a:t>
                  </a:r>
                  <a:endParaRPr lang="th-TH" sz="1800" b="1" dirty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endParaRPr>
                </a:p>
              </p:txBody>
            </p:sp>
            <p:sp>
              <p:nvSpPr>
                <p:cNvPr id="125" name="Oval 124"/>
                <p:cNvSpPr/>
                <p:nvPr/>
              </p:nvSpPr>
              <p:spPr>
                <a:xfrm>
                  <a:off x="5220072" y="3879483"/>
                  <a:ext cx="216024" cy="216024"/>
                </a:xfrm>
                <a:prstGeom prst="ellipse">
                  <a:avLst/>
                </a:prstGeom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800" b="1" dirty="0" smtClean="0">
                      <a:solidFill>
                        <a:schemeClr val="tx1"/>
                      </a:solidFill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C</a:t>
                  </a:r>
                  <a:endParaRPr lang="th-TH" sz="1800" b="1" dirty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endParaRPr>
                </a:p>
              </p:txBody>
            </p:sp>
          </p:grpSp>
          <p:grpSp>
            <p:nvGrpSpPr>
              <p:cNvPr id="121" name="Group 120"/>
              <p:cNvGrpSpPr/>
              <p:nvPr/>
            </p:nvGrpSpPr>
            <p:grpSpPr>
              <a:xfrm>
                <a:off x="7601898" y="4997178"/>
                <a:ext cx="515543" cy="447368"/>
                <a:chOff x="5076846" y="3036660"/>
                <a:chExt cx="515543" cy="447368"/>
              </a:xfrm>
            </p:grpSpPr>
            <p:sp>
              <p:nvSpPr>
                <p:cNvPr id="122" name="Oval 121"/>
                <p:cNvSpPr/>
                <p:nvPr/>
              </p:nvSpPr>
              <p:spPr>
                <a:xfrm>
                  <a:off x="5083405" y="3036660"/>
                  <a:ext cx="444707" cy="447368"/>
                </a:xfrm>
                <a:prstGeom prst="ellipse">
                  <a:avLst/>
                </a:prstGeom>
                <a:solidFill>
                  <a:srgbClr val="CCFDBF"/>
                </a:solidFill>
                <a:ln>
                  <a:solidFill>
                    <a:srgbClr val="B2DE8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23" name="TextBox 122"/>
                <p:cNvSpPr txBox="1"/>
                <p:nvPr/>
              </p:nvSpPr>
              <p:spPr>
                <a:xfrm>
                  <a:off x="5076846" y="3067115"/>
                  <a:ext cx="515543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smtClean="0">
                      <a:latin typeface="TH Sarabun New" pitchFamily="34" charset="-34"/>
                      <a:cs typeface="TH Sarabun New" pitchFamily="34" charset="-34"/>
                    </a:rPr>
                    <a:t>CoA</a:t>
                  </a:r>
                  <a:endParaRPr lang="th-TH" sz="2000" b="1" dirty="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</p:grpSp>
        </p:grpSp>
        <p:sp>
          <p:nvSpPr>
            <p:cNvPr id="134" name="Rectangle 133"/>
            <p:cNvSpPr/>
            <p:nvPr/>
          </p:nvSpPr>
          <p:spPr>
            <a:xfrm>
              <a:off x="7026260" y="2548972"/>
              <a:ext cx="128416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CC0099"/>
                  </a:solidFill>
                  <a:latin typeface="TH SarabunPSK" pitchFamily="34" charset="-34"/>
                  <a:cs typeface="TH SarabunPSK" pitchFamily="34" charset="-34"/>
                </a:rPr>
                <a:t>Acetyl-CoA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3803951" y="4581128"/>
            <a:ext cx="316291" cy="312252"/>
            <a:chOff x="2126116" y="5157192"/>
            <a:chExt cx="840829" cy="837664"/>
          </a:xfrm>
          <a:solidFill>
            <a:srgbClr val="FF9999"/>
          </a:solidFill>
          <a:scene3d>
            <a:camera prst="orthographicFront">
              <a:rot lat="0" lon="18599947" rev="0"/>
            </a:camera>
            <a:lightRig rig="threePt" dir="t"/>
          </a:scene3d>
        </p:grpSpPr>
        <p:sp>
          <p:nvSpPr>
            <p:cNvPr id="61" name="Oval 60"/>
            <p:cNvSpPr/>
            <p:nvPr/>
          </p:nvSpPr>
          <p:spPr>
            <a:xfrm>
              <a:off x="2126116" y="5157192"/>
              <a:ext cx="840829" cy="837664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Oval 4"/>
            <p:cNvSpPr/>
            <p:nvPr/>
          </p:nvSpPr>
          <p:spPr>
            <a:xfrm>
              <a:off x="2160143" y="5293780"/>
              <a:ext cx="788103" cy="592318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sz="2400" b="1" dirty="0" smtClean="0">
                  <a:solidFill>
                    <a:schemeClr val="tx1"/>
                  </a:solidFill>
                  <a:latin typeface="TH Sarabun New" pitchFamily="34" charset="-34"/>
                  <a:cs typeface="TH Sarabun New" pitchFamily="34" charset="-34"/>
                </a:rPr>
                <a:t>3</a:t>
              </a:r>
              <a:endParaRPr lang="th-TH" sz="2400" b="1" kern="1200" dirty="0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3" name="Up Arrow 2"/>
          <p:cNvSpPr/>
          <p:nvPr/>
        </p:nvSpPr>
        <p:spPr>
          <a:xfrm>
            <a:off x="3756582" y="4149080"/>
            <a:ext cx="411028" cy="455797"/>
          </a:xfrm>
          <a:custGeom>
            <a:avLst/>
            <a:gdLst>
              <a:gd name="connsiteX0" fmla="*/ 0 w 411028"/>
              <a:gd name="connsiteY0" fmla="*/ 205514 h 1080120"/>
              <a:gd name="connsiteX1" fmla="*/ 205514 w 411028"/>
              <a:gd name="connsiteY1" fmla="*/ 0 h 1080120"/>
              <a:gd name="connsiteX2" fmla="*/ 411028 w 411028"/>
              <a:gd name="connsiteY2" fmla="*/ 205514 h 1080120"/>
              <a:gd name="connsiteX3" fmla="*/ 308271 w 411028"/>
              <a:gd name="connsiteY3" fmla="*/ 205514 h 1080120"/>
              <a:gd name="connsiteX4" fmla="*/ 308271 w 411028"/>
              <a:gd name="connsiteY4" fmla="*/ 1080120 h 1080120"/>
              <a:gd name="connsiteX5" fmla="*/ 102757 w 411028"/>
              <a:gd name="connsiteY5" fmla="*/ 1080120 h 1080120"/>
              <a:gd name="connsiteX6" fmla="*/ 102757 w 411028"/>
              <a:gd name="connsiteY6" fmla="*/ 205514 h 1080120"/>
              <a:gd name="connsiteX7" fmla="*/ 0 w 411028"/>
              <a:gd name="connsiteY7" fmla="*/ 205514 h 1080120"/>
              <a:gd name="connsiteX0" fmla="*/ 0 w 411028"/>
              <a:gd name="connsiteY0" fmla="*/ 205514 h 1080120"/>
              <a:gd name="connsiteX1" fmla="*/ 205514 w 411028"/>
              <a:gd name="connsiteY1" fmla="*/ 0 h 1080120"/>
              <a:gd name="connsiteX2" fmla="*/ 411028 w 411028"/>
              <a:gd name="connsiteY2" fmla="*/ 205514 h 1080120"/>
              <a:gd name="connsiteX3" fmla="*/ 308271 w 411028"/>
              <a:gd name="connsiteY3" fmla="*/ 205514 h 1080120"/>
              <a:gd name="connsiteX4" fmla="*/ 308271 w 411028"/>
              <a:gd name="connsiteY4" fmla="*/ 1080120 h 1080120"/>
              <a:gd name="connsiteX5" fmla="*/ 167151 w 411028"/>
              <a:gd name="connsiteY5" fmla="*/ 1067241 h 1080120"/>
              <a:gd name="connsiteX6" fmla="*/ 102757 w 411028"/>
              <a:gd name="connsiteY6" fmla="*/ 205514 h 1080120"/>
              <a:gd name="connsiteX7" fmla="*/ 0 w 411028"/>
              <a:gd name="connsiteY7" fmla="*/ 205514 h 1080120"/>
              <a:gd name="connsiteX0" fmla="*/ 0 w 411028"/>
              <a:gd name="connsiteY0" fmla="*/ 205514 h 1067241"/>
              <a:gd name="connsiteX1" fmla="*/ 205514 w 411028"/>
              <a:gd name="connsiteY1" fmla="*/ 0 h 1067241"/>
              <a:gd name="connsiteX2" fmla="*/ 411028 w 411028"/>
              <a:gd name="connsiteY2" fmla="*/ 205514 h 1067241"/>
              <a:gd name="connsiteX3" fmla="*/ 308271 w 411028"/>
              <a:gd name="connsiteY3" fmla="*/ 205514 h 1067241"/>
              <a:gd name="connsiteX4" fmla="*/ 224558 w 411028"/>
              <a:gd name="connsiteY4" fmla="*/ 1067241 h 1067241"/>
              <a:gd name="connsiteX5" fmla="*/ 167151 w 411028"/>
              <a:gd name="connsiteY5" fmla="*/ 1067241 h 1067241"/>
              <a:gd name="connsiteX6" fmla="*/ 102757 w 411028"/>
              <a:gd name="connsiteY6" fmla="*/ 205514 h 1067241"/>
              <a:gd name="connsiteX7" fmla="*/ 0 w 411028"/>
              <a:gd name="connsiteY7" fmla="*/ 205514 h 1067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1028" h="1067241">
                <a:moveTo>
                  <a:pt x="0" y="205514"/>
                </a:moveTo>
                <a:lnTo>
                  <a:pt x="205514" y="0"/>
                </a:lnTo>
                <a:lnTo>
                  <a:pt x="411028" y="205514"/>
                </a:lnTo>
                <a:lnTo>
                  <a:pt x="308271" y="205514"/>
                </a:lnTo>
                <a:lnTo>
                  <a:pt x="224558" y="1067241"/>
                </a:lnTo>
                <a:lnTo>
                  <a:pt x="167151" y="1067241"/>
                </a:lnTo>
                <a:lnTo>
                  <a:pt x="102757" y="205514"/>
                </a:lnTo>
                <a:lnTo>
                  <a:pt x="0" y="205514"/>
                </a:lnTo>
                <a:close/>
              </a:path>
            </a:pathLst>
          </a:custGeom>
          <a:solidFill>
            <a:srgbClr val="F3ADA3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8" name="Arc 77"/>
          <p:cNvSpPr/>
          <p:nvPr/>
        </p:nvSpPr>
        <p:spPr>
          <a:xfrm flipV="1">
            <a:off x="4062335" y="502364"/>
            <a:ext cx="1273319" cy="908090"/>
          </a:xfrm>
          <a:prstGeom prst="arc">
            <a:avLst>
              <a:gd name="adj1" fmla="val 16252181"/>
              <a:gd name="adj2" fmla="val 19963705"/>
            </a:avLst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9" name="Curved Up Arrow 88"/>
          <p:cNvSpPr/>
          <p:nvPr/>
        </p:nvSpPr>
        <p:spPr>
          <a:xfrm rot="4559934">
            <a:off x="5435882" y="2105432"/>
            <a:ext cx="515802" cy="278021"/>
          </a:xfrm>
          <a:prstGeom prst="curved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5721347" y="1827430"/>
            <a:ext cx="5261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NAD</a:t>
            </a:r>
            <a:r>
              <a:rPr lang="en-US" sz="1600" b="1" baseline="30000" dirty="0">
                <a:solidFill>
                  <a:schemeClr val="accent6">
                    <a:lumMod val="60000"/>
                    <a:lumOff val="4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+</a:t>
            </a:r>
            <a:endParaRPr lang="th-TH" sz="1600" b="1" dirty="0">
              <a:solidFill>
                <a:schemeClr val="accent6">
                  <a:lumMod val="60000"/>
                  <a:lumOff val="40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3" name="Arc 92"/>
          <p:cNvSpPr/>
          <p:nvPr/>
        </p:nvSpPr>
        <p:spPr>
          <a:xfrm flipV="1">
            <a:off x="5510488" y="2035608"/>
            <a:ext cx="1273319" cy="908090"/>
          </a:xfrm>
          <a:prstGeom prst="arc">
            <a:avLst>
              <a:gd name="adj1" fmla="val 10233742"/>
              <a:gd name="adj2" fmla="val 14876324"/>
            </a:avLst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7" name="Rectangle 96"/>
          <p:cNvSpPr/>
          <p:nvPr/>
        </p:nvSpPr>
        <p:spPr>
          <a:xfrm>
            <a:off x="4376259" y="2965184"/>
            <a:ext cx="5261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NAD</a:t>
            </a:r>
            <a:r>
              <a:rPr lang="en-US" sz="1600" b="1" baseline="30000" dirty="0">
                <a:solidFill>
                  <a:schemeClr val="accent6">
                    <a:lumMod val="60000"/>
                    <a:lumOff val="4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+</a:t>
            </a:r>
            <a:endParaRPr lang="th-TH" sz="1600" b="1" dirty="0">
              <a:solidFill>
                <a:schemeClr val="accent6">
                  <a:lumMod val="60000"/>
                  <a:lumOff val="40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1" name="Curved Up Arrow 100"/>
          <p:cNvSpPr/>
          <p:nvPr/>
        </p:nvSpPr>
        <p:spPr>
          <a:xfrm flipH="1">
            <a:off x="3990883" y="3254371"/>
            <a:ext cx="573478" cy="278021"/>
          </a:xfrm>
          <a:prstGeom prst="curved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35" name="Arc 134"/>
          <p:cNvSpPr/>
          <p:nvPr/>
        </p:nvSpPr>
        <p:spPr>
          <a:xfrm flipV="1">
            <a:off x="4542324" y="3437121"/>
            <a:ext cx="1273319" cy="908090"/>
          </a:xfrm>
          <a:prstGeom prst="arc">
            <a:avLst>
              <a:gd name="adj1" fmla="val 7216594"/>
              <a:gd name="adj2" fmla="val 10898094"/>
            </a:avLst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0" name="Circular Arrow 139"/>
          <p:cNvSpPr/>
          <p:nvPr/>
        </p:nvSpPr>
        <p:spPr>
          <a:xfrm>
            <a:off x="2814132" y="1182403"/>
            <a:ext cx="2859391" cy="2628876"/>
          </a:xfrm>
          <a:prstGeom prst="circularArrow">
            <a:avLst>
              <a:gd name="adj1" fmla="val 7025"/>
              <a:gd name="adj2" fmla="val 336015"/>
              <a:gd name="adj3" fmla="val 13129012"/>
              <a:gd name="adj4" fmla="val 7905175"/>
              <a:gd name="adj5" fmla="val 6068"/>
            </a:avLst>
          </a:prstGeom>
          <a:solidFill>
            <a:schemeClr val="tx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4" name="Rectangle 143"/>
          <p:cNvSpPr/>
          <p:nvPr/>
        </p:nvSpPr>
        <p:spPr>
          <a:xfrm>
            <a:off x="3246180" y="3807794"/>
            <a:ext cx="4523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ADP</a:t>
            </a:r>
            <a:endParaRPr lang="th-TH" sz="1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45" name="Curved Up Arrow 144"/>
          <p:cNvSpPr/>
          <p:nvPr/>
        </p:nvSpPr>
        <p:spPr>
          <a:xfrm rot="12176273">
            <a:off x="2981476" y="3493530"/>
            <a:ext cx="655712" cy="252746"/>
          </a:xfrm>
          <a:prstGeom prst="curved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46" name="Circular Arrow 145"/>
          <p:cNvSpPr/>
          <p:nvPr/>
        </p:nvSpPr>
        <p:spPr>
          <a:xfrm>
            <a:off x="2813795" y="1182499"/>
            <a:ext cx="2859391" cy="2628876"/>
          </a:xfrm>
          <a:prstGeom prst="circularArrow">
            <a:avLst>
              <a:gd name="adj1" fmla="val 5492"/>
              <a:gd name="adj2" fmla="val 336015"/>
              <a:gd name="adj3" fmla="val 7849056"/>
              <a:gd name="adj4" fmla="val 1415157"/>
              <a:gd name="adj5" fmla="val 6068"/>
            </a:avLst>
          </a:prstGeom>
          <a:solidFill>
            <a:schemeClr val="tx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7" name="Circular Arrow 146"/>
          <p:cNvSpPr/>
          <p:nvPr/>
        </p:nvSpPr>
        <p:spPr>
          <a:xfrm>
            <a:off x="2797230" y="1178918"/>
            <a:ext cx="2859391" cy="2628876"/>
          </a:xfrm>
          <a:prstGeom prst="circularArrow">
            <a:avLst>
              <a:gd name="adj1" fmla="val 5423"/>
              <a:gd name="adj2" fmla="val 336015"/>
              <a:gd name="adj3" fmla="val 1420728"/>
              <a:gd name="adj4" fmla="val 17628155"/>
              <a:gd name="adj5" fmla="val 6068"/>
            </a:avLst>
          </a:prstGeom>
          <a:solidFill>
            <a:schemeClr val="tx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8" name="Circular Arrow 147"/>
          <p:cNvSpPr/>
          <p:nvPr/>
        </p:nvSpPr>
        <p:spPr>
          <a:xfrm>
            <a:off x="2807862" y="1171294"/>
            <a:ext cx="2859391" cy="2628876"/>
          </a:xfrm>
          <a:prstGeom prst="circularArrow">
            <a:avLst>
              <a:gd name="adj1" fmla="val 5305"/>
              <a:gd name="adj2" fmla="val 336015"/>
              <a:gd name="adj3" fmla="val 17733892"/>
              <a:gd name="adj4" fmla="val 13421746"/>
              <a:gd name="adj5" fmla="val 6068"/>
            </a:avLst>
          </a:prstGeom>
          <a:solidFill>
            <a:schemeClr val="tx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67" name="Rectangle 166"/>
          <p:cNvSpPr/>
          <p:nvPr/>
        </p:nvSpPr>
        <p:spPr>
          <a:xfrm>
            <a:off x="3339454" y="2619345"/>
            <a:ext cx="4377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FAD</a:t>
            </a:r>
            <a:endParaRPr lang="th-TH" sz="1600" b="1" dirty="0">
              <a:solidFill>
                <a:schemeClr val="accent6">
                  <a:lumMod val="60000"/>
                  <a:lumOff val="40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68" name="Hexagon 167"/>
          <p:cNvSpPr/>
          <p:nvPr/>
        </p:nvSpPr>
        <p:spPr>
          <a:xfrm>
            <a:off x="3343863" y="2151610"/>
            <a:ext cx="624741" cy="341941"/>
          </a:xfrm>
          <a:prstGeom prst="hexagon">
            <a:avLst/>
          </a:prstGeo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6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69" name="Rectangle 168"/>
          <p:cNvSpPr/>
          <p:nvPr/>
        </p:nvSpPr>
        <p:spPr>
          <a:xfrm>
            <a:off x="2995037" y="2161550"/>
            <a:ext cx="11896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FADH</a:t>
            </a:r>
            <a:r>
              <a:rPr lang="en-US" sz="1600" b="1" baseline="-25000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</a:t>
            </a:r>
            <a:endParaRPr lang="th-TH" sz="1600" b="1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70" name="Curved Up Arrow 169"/>
          <p:cNvSpPr/>
          <p:nvPr/>
        </p:nvSpPr>
        <p:spPr>
          <a:xfrm rot="4915853" flipH="1">
            <a:off x="2929449" y="2417838"/>
            <a:ext cx="573478" cy="278021"/>
          </a:xfrm>
          <a:prstGeom prst="curved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71" name="Rectangle 170"/>
          <p:cNvSpPr/>
          <p:nvPr/>
        </p:nvSpPr>
        <p:spPr>
          <a:xfrm>
            <a:off x="2072003" y="2343830"/>
            <a:ext cx="5261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NAD</a:t>
            </a:r>
            <a:r>
              <a:rPr lang="en-US" sz="1600" b="1" baseline="30000" dirty="0">
                <a:solidFill>
                  <a:schemeClr val="accent6">
                    <a:lumMod val="60000"/>
                    <a:lumOff val="4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+</a:t>
            </a:r>
            <a:endParaRPr lang="th-TH" sz="1600" b="1" dirty="0">
              <a:solidFill>
                <a:schemeClr val="accent6">
                  <a:lumMod val="60000"/>
                  <a:lumOff val="40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72" name="Curved Up Arrow 171"/>
          <p:cNvSpPr/>
          <p:nvPr/>
        </p:nvSpPr>
        <p:spPr>
          <a:xfrm rot="5400000" flipH="1" flipV="1">
            <a:off x="2473605" y="2059699"/>
            <a:ext cx="573478" cy="324471"/>
          </a:xfrm>
          <a:prstGeom prst="curved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79" name="Circular Arrow 178"/>
          <p:cNvSpPr/>
          <p:nvPr/>
        </p:nvSpPr>
        <p:spPr>
          <a:xfrm rot="16200000" flipH="1">
            <a:off x="4104470" y="-1543256"/>
            <a:ext cx="2931955" cy="3771659"/>
          </a:xfrm>
          <a:prstGeom prst="circularArrow">
            <a:avLst>
              <a:gd name="adj1" fmla="val 3242"/>
              <a:gd name="adj2" fmla="val 309167"/>
              <a:gd name="adj3" fmla="val 18287113"/>
              <a:gd name="adj4" fmla="val 17788884"/>
              <a:gd name="adj5" fmla="val 3638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80" name="Rectangle 179"/>
          <p:cNvSpPr/>
          <p:nvPr/>
        </p:nvSpPr>
        <p:spPr>
          <a:xfrm>
            <a:off x="3814331" y="2986693"/>
            <a:ext cx="5645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NAD</a:t>
            </a:r>
            <a:r>
              <a:rPr lang="en-US" sz="1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H</a:t>
            </a:r>
            <a:endParaRPr lang="th-TH" sz="1600" b="1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81" name="Rectangle 180"/>
          <p:cNvSpPr/>
          <p:nvPr/>
        </p:nvSpPr>
        <p:spPr>
          <a:xfrm>
            <a:off x="2075721" y="1856860"/>
            <a:ext cx="5645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NAD</a:t>
            </a:r>
            <a:r>
              <a:rPr lang="en-US" sz="1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H</a:t>
            </a:r>
            <a:endParaRPr lang="th-TH" sz="1600" b="1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82" name="Rectangle 181"/>
          <p:cNvSpPr/>
          <p:nvPr/>
        </p:nvSpPr>
        <p:spPr>
          <a:xfrm>
            <a:off x="5800331" y="2253435"/>
            <a:ext cx="5645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NAD</a:t>
            </a:r>
            <a:r>
              <a:rPr lang="en-US" sz="1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H</a:t>
            </a:r>
            <a:endParaRPr lang="th-TH" sz="1600" b="1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189" name="Group 188"/>
          <p:cNvGrpSpPr/>
          <p:nvPr/>
        </p:nvGrpSpPr>
        <p:grpSpPr>
          <a:xfrm>
            <a:off x="5918977" y="2738737"/>
            <a:ext cx="606115" cy="400110"/>
            <a:chOff x="4904292" y="2811686"/>
            <a:chExt cx="606115" cy="400110"/>
          </a:xfrm>
        </p:grpSpPr>
        <p:sp>
          <p:nvSpPr>
            <p:cNvPr id="190" name="Oval 189"/>
            <p:cNvSpPr/>
            <p:nvPr/>
          </p:nvSpPr>
          <p:spPr>
            <a:xfrm>
              <a:off x="4973445" y="2913388"/>
              <a:ext cx="156748" cy="153996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91" name="TextBox 190"/>
            <p:cNvSpPr txBox="1"/>
            <p:nvPr/>
          </p:nvSpPr>
          <p:spPr>
            <a:xfrm>
              <a:off x="4904292" y="2811686"/>
              <a:ext cx="6061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H Sarabun New" pitchFamily="34" charset="-34"/>
                  <a:cs typeface="TH Sarabun New" pitchFamily="34" charset="-34"/>
                </a:rPr>
                <a:t>CO</a:t>
              </a:r>
              <a:r>
                <a:rPr lang="en-US" sz="2000" b="1" baseline="-25000" dirty="0" smtClean="0">
                  <a:latin typeface="TH Sarabun New" pitchFamily="34" charset="-34"/>
                  <a:cs typeface="TH Sarabun New" pitchFamily="34" charset="-34"/>
                </a:rPr>
                <a:t>2</a:t>
              </a:r>
              <a:endParaRPr lang="th-TH" sz="2000" b="1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192" name="Group 191"/>
          <p:cNvGrpSpPr/>
          <p:nvPr/>
        </p:nvGrpSpPr>
        <p:grpSpPr>
          <a:xfrm>
            <a:off x="4392939" y="3828482"/>
            <a:ext cx="606115" cy="400110"/>
            <a:chOff x="4904292" y="2811686"/>
            <a:chExt cx="606115" cy="400110"/>
          </a:xfrm>
        </p:grpSpPr>
        <p:sp>
          <p:nvSpPr>
            <p:cNvPr id="193" name="Oval 192"/>
            <p:cNvSpPr/>
            <p:nvPr/>
          </p:nvSpPr>
          <p:spPr>
            <a:xfrm>
              <a:off x="4973445" y="2913388"/>
              <a:ext cx="156748" cy="153996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94" name="TextBox 193"/>
            <p:cNvSpPr txBox="1"/>
            <p:nvPr/>
          </p:nvSpPr>
          <p:spPr>
            <a:xfrm>
              <a:off x="4904292" y="2811686"/>
              <a:ext cx="6061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H Sarabun New" pitchFamily="34" charset="-34"/>
                  <a:cs typeface="TH Sarabun New" pitchFamily="34" charset="-34"/>
                </a:rPr>
                <a:t>CO</a:t>
              </a:r>
              <a:r>
                <a:rPr lang="en-US" sz="2000" b="1" baseline="-25000" dirty="0" smtClean="0">
                  <a:latin typeface="TH Sarabun New" pitchFamily="34" charset="-34"/>
                  <a:cs typeface="TH Sarabun New" pitchFamily="34" charset="-34"/>
                </a:rPr>
                <a:t>2</a:t>
              </a:r>
              <a:endParaRPr lang="th-TH" sz="2000" b="1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195" name="Group 194"/>
          <p:cNvGrpSpPr/>
          <p:nvPr/>
        </p:nvGrpSpPr>
        <p:grpSpPr>
          <a:xfrm>
            <a:off x="2430820" y="3508877"/>
            <a:ext cx="696623" cy="520332"/>
            <a:chOff x="8283143" y="4120240"/>
            <a:chExt cx="522467" cy="390249"/>
          </a:xfrm>
        </p:grpSpPr>
        <p:sp>
          <p:nvSpPr>
            <p:cNvPr id="196" name="7-Point Star 195"/>
            <p:cNvSpPr/>
            <p:nvPr/>
          </p:nvSpPr>
          <p:spPr>
            <a:xfrm>
              <a:off x="8283143" y="4120240"/>
              <a:ext cx="522467" cy="390249"/>
            </a:xfrm>
            <a:prstGeom prst="star7">
              <a:avLst/>
            </a:prstGeom>
            <a:gradFill>
              <a:gsLst>
                <a:gs pos="0">
                  <a:schemeClr val="bg1"/>
                </a:gs>
                <a:gs pos="31000">
                  <a:srgbClr val="FFFF99"/>
                </a:gs>
                <a:gs pos="62000">
                  <a:srgbClr val="FFFF00"/>
                </a:gs>
              </a:gsLst>
              <a:path path="circle">
                <a:fillToRect l="50000" t="50000" r="50000" b="50000"/>
              </a:path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endParaRPr>
            </a:p>
            <a:p>
              <a:pPr algn="ctr"/>
              <a:endParaRPr lang="th-TH" sz="2000" dirty="0"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197" name="Rectangle 196"/>
            <p:cNvSpPr/>
            <p:nvPr/>
          </p:nvSpPr>
          <p:spPr>
            <a:xfrm>
              <a:off x="8322079" y="4181285"/>
              <a:ext cx="444593" cy="3000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2ATP</a:t>
              </a:r>
              <a:endPara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614332" y="1340768"/>
            <a:ext cx="1548552" cy="518485"/>
            <a:chOff x="4463608" y="1340768"/>
            <a:chExt cx="1548552" cy="518485"/>
          </a:xfrm>
        </p:grpSpPr>
        <p:grpSp>
          <p:nvGrpSpPr>
            <p:cNvPr id="155" name="Group 154"/>
            <p:cNvGrpSpPr/>
            <p:nvPr/>
          </p:nvGrpSpPr>
          <p:grpSpPr>
            <a:xfrm>
              <a:off x="4463608" y="1613448"/>
              <a:ext cx="1296144" cy="245805"/>
              <a:chOff x="949946" y="4715720"/>
              <a:chExt cx="1296144" cy="245805"/>
            </a:xfrm>
          </p:grpSpPr>
          <p:sp>
            <p:nvSpPr>
              <p:cNvPr id="156" name="Oval 155"/>
              <p:cNvSpPr/>
              <p:nvPr/>
            </p:nvSpPr>
            <p:spPr>
              <a:xfrm>
                <a:off x="949946" y="4715720"/>
                <a:ext cx="216024" cy="216024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 smtClean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C</a:t>
                </a:r>
                <a:endParaRPr lang="th-TH" sz="18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57" name="Oval 156"/>
              <p:cNvSpPr/>
              <p:nvPr/>
            </p:nvSpPr>
            <p:spPr>
              <a:xfrm>
                <a:off x="1165970" y="4728010"/>
                <a:ext cx="216024" cy="216024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 smtClean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C</a:t>
                </a:r>
                <a:endParaRPr lang="th-TH" sz="18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58" name="Oval 157"/>
              <p:cNvSpPr/>
              <p:nvPr/>
            </p:nvSpPr>
            <p:spPr>
              <a:xfrm>
                <a:off x="1381994" y="4725552"/>
                <a:ext cx="216024" cy="216024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 smtClean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C</a:t>
                </a:r>
                <a:endParaRPr lang="th-TH" sz="18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59" name="Oval 158"/>
              <p:cNvSpPr/>
              <p:nvPr/>
            </p:nvSpPr>
            <p:spPr>
              <a:xfrm>
                <a:off x="1598018" y="4737842"/>
                <a:ext cx="216024" cy="216024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 smtClean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C</a:t>
                </a:r>
                <a:endParaRPr lang="th-TH" sz="18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60" name="Oval 159"/>
              <p:cNvSpPr/>
              <p:nvPr/>
            </p:nvSpPr>
            <p:spPr>
              <a:xfrm>
                <a:off x="1814042" y="4733211"/>
                <a:ext cx="216024" cy="216024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 smtClean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C</a:t>
                </a:r>
                <a:endParaRPr lang="th-TH" sz="18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61" name="Oval 160"/>
              <p:cNvSpPr/>
              <p:nvPr/>
            </p:nvSpPr>
            <p:spPr>
              <a:xfrm>
                <a:off x="2030066" y="4745501"/>
                <a:ext cx="216024" cy="216024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 smtClean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C</a:t>
                </a:r>
                <a:endParaRPr lang="th-TH" sz="18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98" name="Rectangle 197"/>
            <p:cNvSpPr/>
            <p:nvPr/>
          </p:nvSpPr>
          <p:spPr>
            <a:xfrm>
              <a:off x="4727993" y="1340768"/>
              <a:ext cx="128416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CC0099"/>
                  </a:solidFill>
                  <a:latin typeface="TH SarabunPSK" pitchFamily="34" charset="-34"/>
                  <a:cs typeface="TH SarabunPSK" pitchFamily="34" charset="-34"/>
                </a:rPr>
                <a:t>Citrate</a:t>
              </a:r>
            </a:p>
          </p:txBody>
        </p:sp>
      </p:grpSp>
      <p:grpSp>
        <p:nvGrpSpPr>
          <p:cNvPr id="200" name="Group 199"/>
          <p:cNvGrpSpPr/>
          <p:nvPr/>
        </p:nvGrpSpPr>
        <p:grpSpPr>
          <a:xfrm>
            <a:off x="5215293" y="836712"/>
            <a:ext cx="515543" cy="447368"/>
            <a:chOff x="5076846" y="3036660"/>
            <a:chExt cx="515543" cy="447368"/>
          </a:xfrm>
        </p:grpSpPr>
        <p:sp>
          <p:nvSpPr>
            <p:cNvPr id="201" name="Oval 200"/>
            <p:cNvSpPr/>
            <p:nvPr/>
          </p:nvSpPr>
          <p:spPr>
            <a:xfrm>
              <a:off x="5083405" y="3036660"/>
              <a:ext cx="444707" cy="447368"/>
            </a:xfrm>
            <a:prstGeom prst="ellipse">
              <a:avLst/>
            </a:prstGeom>
            <a:solidFill>
              <a:srgbClr val="CCFDBF"/>
            </a:solidFill>
            <a:ln>
              <a:solidFill>
                <a:srgbClr val="B2DE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02" name="TextBox 201"/>
            <p:cNvSpPr txBox="1"/>
            <p:nvPr/>
          </p:nvSpPr>
          <p:spPr>
            <a:xfrm>
              <a:off x="5076846" y="3067115"/>
              <a:ext cx="5155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H Sarabun New" pitchFamily="34" charset="-34"/>
                  <a:cs typeface="TH Sarabun New" pitchFamily="34" charset="-34"/>
                </a:rPr>
                <a:t>CoA</a:t>
              </a:r>
              <a:endParaRPr lang="th-TH" sz="2000" b="1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832791" y="3005591"/>
            <a:ext cx="2024136" cy="506626"/>
            <a:chOff x="4682067" y="2948441"/>
            <a:chExt cx="2024136" cy="506626"/>
          </a:xfrm>
        </p:grpSpPr>
        <p:grpSp>
          <p:nvGrpSpPr>
            <p:cNvPr id="149" name="Group 148"/>
            <p:cNvGrpSpPr/>
            <p:nvPr/>
          </p:nvGrpSpPr>
          <p:grpSpPr>
            <a:xfrm>
              <a:off x="4682067" y="3216921"/>
              <a:ext cx="1080120" cy="238146"/>
              <a:chOff x="4896036" y="4958067"/>
              <a:chExt cx="1080120" cy="238146"/>
            </a:xfrm>
          </p:grpSpPr>
          <p:sp>
            <p:nvSpPr>
              <p:cNvPr id="150" name="Oval 149"/>
              <p:cNvSpPr/>
              <p:nvPr/>
            </p:nvSpPr>
            <p:spPr>
              <a:xfrm>
                <a:off x="4896036" y="4958067"/>
                <a:ext cx="216024" cy="216024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 smtClean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C</a:t>
                </a:r>
                <a:endParaRPr lang="th-TH" sz="18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51" name="Oval 150"/>
              <p:cNvSpPr/>
              <p:nvPr/>
            </p:nvSpPr>
            <p:spPr>
              <a:xfrm>
                <a:off x="5112060" y="4970357"/>
                <a:ext cx="216024" cy="216024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 smtClean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C</a:t>
                </a:r>
                <a:endParaRPr lang="th-TH" sz="18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52" name="Oval 151"/>
              <p:cNvSpPr/>
              <p:nvPr/>
            </p:nvSpPr>
            <p:spPr>
              <a:xfrm>
                <a:off x="5328084" y="4967899"/>
                <a:ext cx="216024" cy="216024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 smtClean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C</a:t>
                </a:r>
                <a:endParaRPr lang="th-TH" sz="18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53" name="Oval 152"/>
              <p:cNvSpPr/>
              <p:nvPr/>
            </p:nvSpPr>
            <p:spPr>
              <a:xfrm>
                <a:off x="5544108" y="4980189"/>
                <a:ext cx="216024" cy="216024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 smtClean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C</a:t>
                </a:r>
                <a:endParaRPr lang="th-TH" sz="18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54" name="Oval 153"/>
              <p:cNvSpPr/>
              <p:nvPr/>
            </p:nvSpPr>
            <p:spPr>
              <a:xfrm>
                <a:off x="5760132" y="4975558"/>
                <a:ext cx="216024" cy="216024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 smtClean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C</a:t>
                </a:r>
                <a:endParaRPr lang="th-TH" sz="18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3" name="Rectangle 202"/>
            <p:cNvSpPr/>
            <p:nvPr/>
          </p:nvSpPr>
          <p:spPr>
            <a:xfrm>
              <a:off x="5118978" y="2948441"/>
              <a:ext cx="1587225" cy="4401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CC0099"/>
                  </a:solidFill>
                  <a:latin typeface="TH SarabunPSK" pitchFamily="34" charset="-34"/>
                  <a:cs typeface="TH SarabunPSK" pitchFamily="34" charset="-34"/>
                  <a:sym typeface="Symbol"/>
                </a:rPr>
                <a:t></a:t>
              </a:r>
              <a:r>
                <a:rPr lang="en-US" sz="2000" b="1" dirty="0" smtClean="0">
                  <a:solidFill>
                    <a:srgbClr val="CC0099"/>
                  </a:solidFill>
                  <a:latin typeface="TH SarabunPSK" pitchFamily="34" charset="-34"/>
                  <a:cs typeface="TH SarabunPSK" pitchFamily="34" charset="-34"/>
                  <a:sym typeface="Symbol"/>
                </a:rPr>
                <a:t>-</a:t>
              </a:r>
              <a:r>
                <a:rPr lang="en-US" sz="2000" b="1" dirty="0" err="1" smtClean="0">
                  <a:solidFill>
                    <a:srgbClr val="CC0099"/>
                  </a:solidFill>
                  <a:latin typeface="TH SarabunPSK" pitchFamily="34" charset="-34"/>
                  <a:cs typeface="TH SarabunPSK" pitchFamily="34" charset="-34"/>
                  <a:sym typeface="Symbol"/>
                </a:rPr>
                <a:t>Ketoglutarate</a:t>
              </a:r>
              <a:endParaRPr lang="en-US" sz="2000" b="1" dirty="0" smtClean="0">
                <a:solidFill>
                  <a:srgbClr val="CC0099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952603" y="2693203"/>
            <a:ext cx="1435026" cy="510476"/>
            <a:chOff x="1732438" y="2589528"/>
            <a:chExt cx="1435026" cy="510476"/>
          </a:xfrm>
        </p:grpSpPr>
        <p:grpSp>
          <p:nvGrpSpPr>
            <p:cNvPr id="162" name="Group 161"/>
            <p:cNvGrpSpPr/>
            <p:nvPr/>
          </p:nvGrpSpPr>
          <p:grpSpPr>
            <a:xfrm>
              <a:off x="2303368" y="2871690"/>
              <a:ext cx="864096" cy="228314"/>
              <a:chOff x="3347863" y="5109683"/>
              <a:chExt cx="864096" cy="228314"/>
            </a:xfrm>
          </p:grpSpPr>
          <p:sp>
            <p:nvSpPr>
              <p:cNvPr id="163" name="Oval 162"/>
              <p:cNvSpPr/>
              <p:nvPr/>
            </p:nvSpPr>
            <p:spPr>
              <a:xfrm>
                <a:off x="3347863" y="5112141"/>
                <a:ext cx="216024" cy="216024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 smtClean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C</a:t>
                </a:r>
                <a:endParaRPr lang="th-TH" sz="18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64" name="Oval 163"/>
              <p:cNvSpPr/>
              <p:nvPr/>
            </p:nvSpPr>
            <p:spPr>
              <a:xfrm>
                <a:off x="3563887" y="5109683"/>
                <a:ext cx="216024" cy="216024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 smtClean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C</a:t>
                </a:r>
                <a:endParaRPr lang="th-TH" sz="18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65" name="Oval 164"/>
              <p:cNvSpPr/>
              <p:nvPr/>
            </p:nvSpPr>
            <p:spPr>
              <a:xfrm>
                <a:off x="3779911" y="5121973"/>
                <a:ext cx="216024" cy="216024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 smtClean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C</a:t>
                </a:r>
                <a:endParaRPr lang="th-TH" sz="18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66" name="Oval 165"/>
              <p:cNvSpPr/>
              <p:nvPr/>
            </p:nvSpPr>
            <p:spPr>
              <a:xfrm>
                <a:off x="3995935" y="5117342"/>
                <a:ext cx="216024" cy="216024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 smtClean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C</a:t>
                </a:r>
                <a:endParaRPr lang="th-TH" sz="18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4" name="Rectangle 203"/>
            <p:cNvSpPr/>
            <p:nvPr/>
          </p:nvSpPr>
          <p:spPr>
            <a:xfrm>
              <a:off x="1732438" y="2589528"/>
              <a:ext cx="121414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CC0099"/>
                  </a:solidFill>
                  <a:latin typeface="TH SarabunPSK" pitchFamily="34" charset="-34"/>
                  <a:cs typeface="TH SarabunPSK" pitchFamily="34" charset="-34"/>
                  <a:sym typeface="Symbol"/>
                </a:rPr>
                <a:t>Succinate</a:t>
              </a:r>
              <a:endParaRPr lang="en-US" b="1" dirty="0" smtClean="0">
                <a:solidFill>
                  <a:srgbClr val="CC0099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049609" y="1280336"/>
            <a:ext cx="1666737" cy="531645"/>
            <a:chOff x="1898885" y="1280336"/>
            <a:chExt cx="1666737" cy="531645"/>
          </a:xfrm>
        </p:grpSpPr>
        <p:grpSp>
          <p:nvGrpSpPr>
            <p:cNvPr id="173" name="Group 172"/>
            <p:cNvGrpSpPr/>
            <p:nvPr/>
          </p:nvGrpSpPr>
          <p:grpSpPr>
            <a:xfrm>
              <a:off x="2701526" y="1583667"/>
              <a:ext cx="864096" cy="228314"/>
              <a:chOff x="3347863" y="5109683"/>
              <a:chExt cx="864096" cy="228314"/>
            </a:xfrm>
          </p:grpSpPr>
          <p:sp>
            <p:nvSpPr>
              <p:cNvPr id="174" name="Oval 173"/>
              <p:cNvSpPr/>
              <p:nvPr/>
            </p:nvSpPr>
            <p:spPr>
              <a:xfrm>
                <a:off x="3347863" y="5112141"/>
                <a:ext cx="216024" cy="216024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 smtClean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C</a:t>
                </a:r>
                <a:endParaRPr lang="th-TH" sz="18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75" name="Oval 174"/>
              <p:cNvSpPr/>
              <p:nvPr/>
            </p:nvSpPr>
            <p:spPr>
              <a:xfrm>
                <a:off x="3563887" y="5109683"/>
                <a:ext cx="216024" cy="216024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 smtClean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C</a:t>
                </a:r>
                <a:endParaRPr lang="th-TH" sz="18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76" name="Oval 175"/>
              <p:cNvSpPr/>
              <p:nvPr/>
            </p:nvSpPr>
            <p:spPr>
              <a:xfrm>
                <a:off x="3779911" y="5121973"/>
                <a:ext cx="216024" cy="216024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 smtClean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C</a:t>
                </a:r>
                <a:endParaRPr lang="th-TH" sz="18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77" name="Oval 176"/>
              <p:cNvSpPr/>
              <p:nvPr/>
            </p:nvSpPr>
            <p:spPr>
              <a:xfrm>
                <a:off x="3995935" y="5117342"/>
                <a:ext cx="216024" cy="216024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 smtClean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C</a:t>
                </a:r>
                <a:endParaRPr lang="th-TH" sz="18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5" name="Rectangle 204"/>
            <p:cNvSpPr/>
            <p:nvPr/>
          </p:nvSpPr>
          <p:spPr>
            <a:xfrm>
              <a:off x="1898885" y="1280336"/>
              <a:ext cx="158722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CC0099"/>
                  </a:solidFill>
                  <a:latin typeface="TH SarabunPSK" pitchFamily="34" charset="-34"/>
                  <a:cs typeface="TH SarabunPSK" pitchFamily="34" charset="-34"/>
                  <a:sym typeface="Symbol"/>
                </a:rPr>
                <a:t>Oxaloacetate</a:t>
              </a:r>
              <a:endParaRPr lang="en-US" b="1" dirty="0" smtClean="0">
                <a:solidFill>
                  <a:srgbClr val="CC0099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809648" y="2308618"/>
            <a:ext cx="1247086" cy="400110"/>
            <a:chOff x="6632755" y="4982290"/>
            <a:chExt cx="1247086" cy="400110"/>
          </a:xfrm>
        </p:grpSpPr>
        <p:sp>
          <p:nvSpPr>
            <p:cNvPr id="8" name="Rectangle 7"/>
            <p:cNvSpPr/>
            <p:nvPr/>
          </p:nvSpPr>
          <p:spPr>
            <a:xfrm>
              <a:off x="6763511" y="5027305"/>
              <a:ext cx="1043376" cy="31008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06" name="TextBox 205"/>
            <p:cNvSpPr txBox="1"/>
            <p:nvPr/>
          </p:nvSpPr>
          <p:spPr>
            <a:xfrm>
              <a:off x="6632755" y="4982290"/>
              <a:ext cx="12470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Krebs cycle</a:t>
              </a:r>
              <a:endParaRPr lang="th-TH" sz="2000" b="1" dirty="0" smtClean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214" name="Group 213"/>
          <p:cNvGrpSpPr/>
          <p:nvPr/>
        </p:nvGrpSpPr>
        <p:grpSpPr>
          <a:xfrm>
            <a:off x="6369993" y="3990392"/>
            <a:ext cx="2378471" cy="1945115"/>
            <a:chOff x="6539435" y="4669914"/>
            <a:chExt cx="1247086" cy="904444"/>
          </a:xfrm>
        </p:grpSpPr>
        <p:sp>
          <p:nvSpPr>
            <p:cNvPr id="215" name="Rectangle 214"/>
            <p:cNvSpPr/>
            <p:nvPr/>
          </p:nvSpPr>
          <p:spPr>
            <a:xfrm>
              <a:off x="6641599" y="4669914"/>
              <a:ext cx="1043376" cy="862637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16" name="TextBox 215"/>
            <p:cNvSpPr txBox="1"/>
            <p:nvPr/>
          </p:nvSpPr>
          <p:spPr>
            <a:xfrm>
              <a:off x="6539435" y="4672761"/>
              <a:ext cx="1247086" cy="901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latin typeface="TH SarabunPSK" pitchFamily="34" charset="-34"/>
                  <a:cs typeface="TH SarabunPSK" pitchFamily="34" charset="-34"/>
                </a:rPr>
                <a:t>1 Acetyl-CoA </a:t>
              </a:r>
              <a:endParaRPr lang="th-TH" sz="2400" b="1" dirty="0" smtClean="0">
                <a:latin typeface="TH SarabunPSK" pitchFamily="34" charset="-34"/>
                <a:cs typeface="TH SarabunPSK" pitchFamily="34" charset="-34"/>
              </a:endParaRPr>
            </a:p>
            <a:p>
              <a:r>
                <a:rPr lang="th-TH" sz="2400" b="1" dirty="0" smtClean="0">
                  <a:latin typeface="TH SarabunPSK" pitchFamily="34" charset="-34"/>
                  <a:cs typeface="TH SarabunPSK" pitchFamily="34" charset="-34"/>
                </a:rPr>
                <a:t>      ได้   </a:t>
              </a:r>
              <a:r>
                <a:rPr lang="en-US" sz="2400" b="1" dirty="0" smtClean="0">
                  <a:latin typeface="TH SarabunPSK" pitchFamily="34" charset="-34"/>
                  <a:cs typeface="TH SarabunPSK" pitchFamily="34" charset="-34"/>
                </a:rPr>
                <a:t>2 CO</a:t>
              </a:r>
              <a:r>
                <a:rPr lang="en-US" sz="2400" b="1" baseline="-25000" dirty="0" smtClean="0">
                  <a:latin typeface="TH SarabunPSK" pitchFamily="34" charset="-34"/>
                  <a:cs typeface="TH SarabunPSK" pitchFamily="34" charset="-34"/>
                </a:rPr>
                <a:t>2</a:t>
              </a:r>
              <a:endParaRPr lang="th-TH" sz="2400" b="1" dirty="0" smtClean="0">
                <a:latin typeface="TH SarabunPSK" pitchFamily="34" charset="-34"/>
                <a:cs typeface="TH SarabunPSK" pitchFamily="34" charset="-34"/>
              </a:endParaRPr>
            </a:p>
            <a:p>
              <a:pPr algn="ctr"/>
              <a:r>
                <a:rPr lang="en-US" sz="2400" b="1" dirty="0" smtClean="0">
                  <a:latin typeface="TH SarabunPSK" pitchFamily="34" charset="-34"/>
                  <a:cs typeface="TH SarabunPSK" pitchFamily="34" charset="-34"/>
                </a:rPr>
                <a:t>   3 NADH</a:t>
              </a:r>
              <a:endParaRPr lang="th-TH" sz="2400" b="1" dirty="0" smtClean="0">
                <a:latin typeface="TH SarabunPSK" pitchFamily="34" charset="-34"/>
                <a:cs typeface="TH SarabunPSK" pitchFamily="34" charset="-34"/>
              </a:endParaRPr>
            </a:p>
            <a:p>
              <a:pPr algn="ctr"/>
              <a:r>
                <a:rPr lang="en-US" sz="2400" b="1" dirty="0" smtClean="0">
                  <a:latin typeface="TH SarabunPSK" pitchFamily="34" charset="-34"/>
                  <a:cs typeface="TH SarabunPSK" pitchFamily="34" charset="-34"/>
                </a:rPr>
                <a:t>   1 FADH</a:t>
              </a:r>
              <a:r>
                <a:rPr lang="en-US" sz="2400" b="1" baseline="-25000" dirty="0" smtClean="0">
                  <a:latin typeface="TH SarabunPSK" pitchFamily="34" charset="-34"/>
                  <a:cs typeface="TH SarabunPSK" pitchFamily="34" charset="-34"/>
                </a:rPr>
                <a:t>2</a:t>
              </a:r>
              <a:endParaRPr lang="en-US" sz="2400" b="1" dirty="0">
                <a:latin typeface="TH SarabunPSK" pitchFamily="34" charset="-34"/>
                <a:cs typeface="TH SarabunPSK" pitchFamily="34" charset="-34"/>
              </a:endParaRPr>
            </a:p>
            <a:p>
              <a:pPr algn="ctr"/>
              <a:r>
                <a:rPr lang="en-US" sz="2400" b="1" dirty="0" smtClean="0">
                  <a:latin typeface="TH SarabunPSK" pitchFamily="34" charset="-34"/>
                  <a:cs typeface="TH SarabunPSK" pitchFamily="34" charset="-34"/>
                </a:rPr>
                <a:t>1 ATP</a:t>
              </a:r>
              <a:endParaRPr lang="th-TH" sz="2400" b="1" dirty="0">
                <a:latin typeface="TH SarabunPSK" pitchFamily="34" charset="-34"/>
                <a:cs typeface="TH SarabunPSK" pitchFamily="34" charset="-34"/>
              </a:endParaRPr>
            </a:p>
          </p:txBody>
        </p:sp>
      </p:grpSp>
      <p:sp>
        <p:nvSpPr>
          <p:cNvPr id="98" name="TextBox 97"/>
          <p:cNvSpPr txBox="1"/>
          <p:nvPr/>
        </p:nvSpPr>
        <p:spPr>
          <a:xfrm>
            <a:off x="8568952" y="6434172"/>
            <a:ext cx="611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13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2387383" y="762553"/>
            <a:ext cx="1519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matrix</a:t>
            </a:r>
            <a:endParaRPr lang="th-TH" sz="2400" b="1" dirty="0"/>
          </a:p>
        </p:txBody>
      </p:sp>
      <p:grpSp>
        <p:nvGrpSpPr>
          <p:cNvPr id="11" name="Group 10"/>
          <p:cNvGrpSpPr/>
          <p:nvPr/>
        </p:nvGrpSpPr>
        <p:grpSpPr>
          <a:xfrm>
            <a:off x="3990883" y="4376975"/>
            <a:ext cx="2988000" cy="2306906"/>
            <a:chOff x="3990883" y="4376975"/>
            <a:chExt cx="2988000" cy="2306906"/>
          </a:xfrm>
        </p:grpSpPr>
        <p:grpSp>
          <p:nvGrpSpPr>
            <p:cNvPr id="217" name="Group 216"/>
            <p:cNvGrpSpPr/>
            <p:nvPr/>
          </p:nvGrpSpPr>
          <p:grpSpPr>
            <a:xfrm>
              <a:off x="3990883" y="4376975"/>
              <a:ext cx="2988000" cy="2306906"/>
              <a:chOff x="6240392" y="4657895"/>
              <a:chExt cx="1566676" cy="1072672"/>
            </a:xfrm>
          </p:grpSpPr>
          <p:sp>
            <p:nvSpPr>
              <p:cNvPr id="218" name="Rectangle 217"/>
              <p:cNvSpPr/>
              <p:nvPr/>
            </p:nvSpPr>
            <p:spPr>
              <a:xfrm>
                <a:off x="6331238" y="4657895"/>
                <a:ext cx="1351713" cy="931988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219" name="TextBox 218"/>
              <p:cNvSpPr txBox="1"/>
              <p:nvPr/>
            </p:nvSpPr>
            <p:spPr>
              <a:xfrm>
                <a:off x="6240392" y="4685858"/>
                <a:ext cx="1566676" cy="10447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smtClean="0">
                    <a:solidFill>
                      <a:schemeClr val="bg1"/>
                    </a:solidFill>
                    <a:latin typeface="TH SarabunPSK" pitchFamily="34" charset="-34"/>
                    <a:cs typeface="TH SarabunPSK" pitchFamily="34" charset="-34"/>
                  </a:rPr>
                  <a:t>Glucose </a:t>
                </a:r>
                <a:r>
                  <a:rPr lang="th-TH" sz="2400" b="1" dirty="0" smtClean="0">
                    <a:solidFill>
                      <a:schemeClr val="bg1"/>
                    </a:solidFill>
                    <a:latin typeface="TH SarabunPSK" pitchFamily="34" charset="-34"/>
                    <a:cs typeface="TH SarabunPSK" pitchFamily="34" charset="-34"/>
                  </a:rPr>
                  <a:t>    </a:t>
                </a:r>
                <a:r>
                  <a:rPr lang="en-US" sz="2400" b="1" dirty="0" smtClean="0">
                    <a:solidFill>
                      <a:schemeClr val="bg1"/>
                    </a:solidFill>
                    <a:latin typeface="TH SarabunPSK" pitchFamily="34" charset="-34"/>
                    <a:cs typeface="TH SarabunPSK" pitchFamily="34" charset="-34"/>
                  </a:rPr>
                  <a:t>2 Acetyl-CoA</a:t>
                </a:r>
              </a:p>
              <a:p>
                <a:r>
                  <a:rPr lang="th-TH" sz="2000" b="1" dirty="0" smtClean="0">
                    <a:solidFill>
                      <a:schemeClr val="bg1"/>
                    </a:solidFill>
                    <a:latin typeface="TH SarabunPSK" pitchFamily="34" charset="-34"/>
                    <a:cs typeface="TH SarabunPSK" pitchFamily="34" charset="-34"/>
                  </a:rPr>
                  <a:t>            </a:t>
                </a:r>
                <a:r>
                  <a:rPr lang="th-TH" sz="2400" b="1" dirty="0" smtClean="0">
                    <a:solidFill>
                      <a:schemeClr val="bg1"/>
                    </a:solidFill>
                    <a:latin typeface="TH SarabunPSK" pitchFamily="34" charset="-34"/>
                    <a:cs typeface="TH SarabunPSK" pitchFamily="34" charset="-34"/>
                  </a:rPr>
                  <a:t> ได้  </a:t>
                </a:r>
                <a:r>
                  <a:rPr lang="en-US" sz="2400" b="1" dirty="0" smtClean="0">
                    <a:solidFill>
                      <a:schemeClr val="bg1"/>
                    </a:solidFill>
                    <a:latin typeface="TH SarabunPSK" pitchFamily="34" charset="-34"/>
                    <a:cs typeface="TH SarabunPSK" pitchFamily="34" charset="-34"/>
                  </a:rPr>
                  <a:t> 4 CO</a:t>
                </a:r>
                <a:r>
                  <a:rPr lang="en-US" sz="2400" b="1" baseline="-25000" dirty="0" smtClean="0">
                    <a:solidFill>
                      <a:schemeClr val="bg1"/>
                    </a:solidFill>
                    <a:latin typeface="TH SarabunPSK" pitchFamily="34" charset="-34"/>
                    <a:cs typeface="TH SarabunPSK" pitchFamily="34" charset="-34"/>
                  </a:rPr>
                  <a:t>2</a:t>
                </a:r>
                <a:endParaRPr lang="th-TH" sz="2400" b="1" dirty="0" smtClean="0">
                  <a:solidFill>
                    <a:schemeClr val="bg1"/>
                  </a:solidFill>
                  <a:latin typeface="TH SarabunPSK" pitchFamily="34" charset="-34"/>
                  <a:cs typeface="TH SarabunPSK" pitchFamily="34" charset="-34"/>
                </a:endParaRPr>
              </a:p>
              <a:p>
                <a:pPr algn="ctr"/>
                <a:r>
                  <a:rPr lang="en-US" sz="2400" b="1" dirty="0" smtClean="0">
                    <a:solidFill>
                      <a:schemeClr val="bg1"/>
                    </a:solidFill>
                    <a:latin typeface="TH SarabunPSK" pitchFamily="34" charset="-34"/>
                    <a:cs typeface="TH SarabunPSK" pitchFamily="34" charset="-34"/>
                  </a:rPr>
                  <a:t>   6 NADH </a:t>
                </a:r>
              </a:p>
              <a:p>
                <a:pPr algn="ctr"/>
                <a:r>
                  <a:rPr lang="en-US" sz="2400" b="1" dirty="0" smtClean="0">
                    <a:solidFill>
                      <a:schemeClr val="bg1"/>
                    </a:solidFill>
                    <a:latin typeface="TH SarabunPSK" pitchFamily="34" charset="-34"/>
                    <a:cs typeface="TH SarabunPSK" pitchFamily="34" charset="-34"/>
                  </a:rPr>
                  <a:t>   2 FADH</a:t>
                </a:r>
                <a:r>
                  <a:rPr lang="en-US" sz="2400" b="1" baseline="-25000" dirty="0" smtClean="0">
                    <a:solidFill>
                      <a:schemeClr val="bg1"/>
                    </a:solidFill>
                    <a:latin typeface="TH SarabunPSK" pitchFamily="34" charset="-34"/>
                    <a:cs typeface="TH SarabunPSK" pitchFamily="34" charset="-34"/>
                  </a:rPr>
                  <a:t>2</a:t>
                </a:r>
                <a:endParaRPr lang="en-US" sz="2400" b="1" dirty="0" smtClean="0">
                  <a:solidFill>
                    <a:schemeClr val="bg1"/>
                  </a:solidFill>
                  <a:latin typeface="TH SarabunPSK" pitchFamily="34" charset="-34"/>
                  <a:cs typeface="TH SarabunPSK" pitchFamily="34" charset="-34"/>
                </a:endParaRPr>
              </a:p>
              <a:p>
                <a:pPr algn="ctr"/>
                <a:r>
                  <a:rPr lang="en-US" sz="2400" b="1" dirty="0" smtClean="0">
                    <a:solidFill>
                      <a:schemeClr val="bg1"/>
                    </a:solidFill>
                    <a:latin typeface="TH SarabunPSK" pitchFamily="34" charset="-34"/>
                    <a:cs typeface="TH SarabunPSK" pitchFamily="34" charset="-34"/>
                  </a:rPr>
                  <a:t>2 ATP</a:t>
                </a:r>
              </a:p>
              <a:p>
                <a:pPr algn="ctr"/>
                <a:endParaRPr lang="th-TH" sz="2000" b="1" dirty="0">
                  <a:solidFill>
                    <a:schemeClr val="bg1"/>
                  </a:solidFill>
                  <a:latin typeface="TH SarabunPSK" pitchFamily="34" charset="-34"/>
                  <a:cs typeface="TH SarabunPSK" pitchFamily="34" charset="-34"/>
                </a:endParaRPr>
              </a:p>
            </p:txBody>
          </p:sp>
        </p:grpSp>
        <p:cxnSp>
          <p:nvCxnSpPr>
            <p:cNvPr id="14" name="Straight Arrow Connector 13"/>
            <p:cNvCxnSpPr/>
            <p:nvPr/>
          </p:nvCxnSpPr>
          <p:spPr>
            <a:xfrm>
              <a:off x="5125908" y="4641982"/>
              <a:ext cx="238180" cy="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0" name="TextBox 99"/>
          <p:cNvSpPr txBox="1"/>
          <p:nvPr/>
        </p:nvSpPr>
        <p:spPr>
          <a:xfrm>
            <a:off x="4610746" y="-27384"/>
            <a:ext cx="35516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H SarabunPSK" pitchFamily="34" charset="-34"/>
                <a:cs typeface="TH SarabunPSK" pitchFamily="34" charset="-34"/>
              </a:rPr>
              <a:t>A</a:t>
            </a:r>
            <a:r>
              <a:rPr lang="en-US" sz="4000" b="1" dirty="0" smtClean="0">
                <a:latin typeface="TH SarabunPSK" pitchFamily="34" charset="-34"/>
                <a:cs typeface="TH SarabunPSK" pitchFamily="34" charset="-34"/>
              </a:rPr>
              <a:t>erobic respiration</a:t>
            </a:r>
            <a:endParaRPr lang="th-TH" sz="40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1256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00"/>
                            </p:stCondLst>
                            <p:childTnLst>
                              <p:par>
                                <p:cTn id="1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" grpId="0" animBg="1"/>
      <p:bldP spid="78" grpId="0" animBg="1"/>
      <p:bldP spid="89" grpId="0" animBg="1"/>
      <p:bldP spid="90" grpId="0"/>
      <p:bldP spid="93" grpId="0" animBg="1"/>
      <p:bldP spid="97" grpId="0"/>
      <p:bldP spid="101" grpId="0" animBg="1"/>
      <p:bldP spid="135" grpId="0" animBg="1"/>
      <p:bldP spid="144" grpId="0"/>
      <p:bldP spid="145" grpId="0" animBg="1"/>
      <p:bldP spid="167" grpId="0"/>
      <p:bldP spid="169" grpId="0"/>
      <p:bldP spid="170" grpId="0" animBg="1"/>
      <p:bldP spid="171" grpId="0"/>
      <p:bldP spid="172" grpId="0" animBg="1"/>
      <p:bldP spid="180" grpId="0"/>
      <p:bldP spid="181" grpId="0"/>
      <p:bldP spid="182" grpId="0"/>
      <p:bldP spid="9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50438" y="836713"/>
            <a:ext cx="7992888" cy="55446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38" b="93083" l="51456" r="982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521"/>
          <a:stretch/>
        </p:blipFill>
        <p:spPr>
          <a:xfrm>
            <a:off x="432587" y="1807839"/>
            <a:ext cx="2555237" cy="17914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41502" y="2390200"/>
            <a:ext cx="432049" cy="3998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6" name="Straight Connector 5"/>
          <p:cNvCxnSpPr>
            <a:stCxn id="3" idx="0"/>
          </p:cNvCxnSpPr>
          <p:nvPr/>
        </p:nvCxnSpPr>
        <p:spPr>
          <a:xfrm flipV="1">
            <a:off x="2457527" y="1085225"/>
            <a:ext cx="455041" cy="13049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3" idx="2"/>
          </p:cNvCxnSpPr>
          <p:nvPr/>
        </p:nvCxnSpPr>
        <p:spPr>
          <a:xfrm>
            <a:off x="2457527" y="2790093"/>
            <a:ext cx="455041" cy="20844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38" b="93083" l="51456" r="982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626" t="36758" r="6014" b="45386"/>
          <a:stretch/>
        </p:blipFill>
        <p:spPr>
          <a:xfrm>
            <a:off x="2912569" y="1085225"/>
            <a:ext cx="4164674" cy="3789317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42" name="Rectangle 41"/>
          <p:cNvSpPr/>
          <p:nvPr/>
        </p:nvSpPr>
        <p:spPr>
          <a:xfrm rot="18500089">
            <a:off x="5636627" y="2218157"/>
            <a:ext cx="583270" cy="146965"/>
          </a:xfrm>
          <a:prstGeom prst="rect">
            <a:avLst/>
          </a:prstGeom>
          <a:ln w="12700"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47" name="Group 46"/>
          <p:cNvGrpSpPr/>
          <p:nvPr/>
        </p:nvGrpSpPr>
        <p:grpSpPr>
          <a:xfrm>
            <a:off x="797496" y="5013176"/>
            <a:ext cx="4104456" cy="435778"/>
            <a:chOff x="797496" y="4916915"/>
            <a:chExt cx="4104456" cy="435778"/>
          </a:xfrm>
        </p:grpSpPr>
        <p:sp>
          <p:nvSpPr>
            <p:cNvPr id="32" name="Rectangle 31"/>
            <p:cNvSpPr/>
            <p:nvPr/>
          </p:nvSpPr>
          <p:spPr>
            <a:xfrm>
              <a:off x="797496" y="4916915"/>
              <a:ext cx="4104456" cy="435778"/>
            </a:xfrm>
            <a:prstGeom prst="rect">
              <a:avLst/>
            </a:prstGeom>
            <a:solidFill>
              <a:srgbClr val="57FA2A"/>
            </a:solidFill>
            <a:ln w="28575">
              <a:solidFill>
                <a:schemeClr val="bg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400" b="1" dirty="0" smtClean="0">
                  <a:solidFill>
                    <a:schemeClr val="tx1"/>
                  </a:solidFill>
                  <a:latin typeface="TH SarabunPSK" pitchFamily="34" charset="-34"/>
                  <a:cs typeface="TH SarabunPSK" pitchFamily="34" charset="-34"/>
                </a:rPr>
                <a:t>1.Glycolysis : Glucose             Pyruvate      </a:t>
              </a:r>
              <a:endPara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40" name="Right Arrow 39"/>
            <p:cNvSpPr/>
            <p:nvPr/>
          </p:nvSpPr>
          <p:spPr>
            <a:xfrm>
              <a:off x="3419872" y="4967839"/>
              <a:ext cx="360040" cy="2880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4" name="Right Arrow 43"/>
            <p:cNvSpPr/>
            <p:nvPr/>
          </p:nvSpPr>
          <p:spPr>
            <a:xfrm>
              <a:off x="3239852" y="4967839"/>
              <a:ext cx="360040" cy="2880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5" name="Right Arrow 44"/>
            <p:cNvSpPr/>
            <p:nvPr/>
          </p:nvSpPr>
          <p:spPr>
            <a:xfrm>
              <a:off x="3059832" y="4967839"/>
              <a:ext cx="360040" cy="2880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148064" y="4942302"/>
            <a:ext cx="1320560" cy="1295010"/>
            <a:chOff x="6127787" y="4590856"/>
            <a:chExt cx="1104536" cy="998385"/>
          </a:xfrm>
        </p:grpSpPr>
        <p:grpSp>
          <p:nvGrpSpPr>
            <p:cNvPr id="49" name="Group 48"/>
            <p:cNvGrpSpPr/>
            <p:nvPr/>
          </p:nvGrpSpPr>
          <p:grpSpPr>
            <a:xfrm>
              <a:off x="6132843" y="4596397"/>
              <a:ext cx="1091087" cy="992843"/>
              <a:chOff x="2126116" y="5157192"/>
              <a:chExt cx="840829" cy="837664"/>
            </a:xfrm>
            <a:solidFill>
              <a:srgbClr val="FF9999"/>
            </a:solidFill>
          </p:grpSpPr>
          <p:sp>
            <p:nvSpPr>
              <p:cNvPr id="54" name="Oval 53"/>
              <p:cNvSpPr/>
              <p:nvPr/>
            </p:nvSpPr>
            <p:spPr>
              <a:xfrm>
                <a:off x="2126116" y="5157192"/>
                <a:ext cx="840829" cy="837664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55" name="Oval 4"/>
              <p:cNvSpPr/>
              <p:nvPr/>
            </p:nvSpPr>
            <p:spPr>
              <a:xfrm>
                <a:off x="2160143" y="5293780"/>
                <a:ext cx="788103" cy="59231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lvl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h-TH" sz="2000" b="1" dirty="0">
                    <a:solidFill>
                      <a:schemeClr val="tx1"/>
                    </a:solidFill>
                    <a:latin typeface="TH Sarabun New" pitchFamily="34" charset="-34"/>
                    <a:cs typeface="TH Sarabun New" pitchFamily="34" charset="-34"/>
                  </a:rPr>
                  <a:t>3</a:t>
                </a:r>
                <a:r>
                  <a:rPr lang="th-TH" sz="2000" b="1" kern="1200" dirty="0" smtClean="0">
                    <a:solidFill>
                      <a:schemeClr val="tx1"/>
                    </a:solidFill>
                    <a:latin typeface="TH Sarabun New" pitchFamily="34" charset="-34"/>
                    <a:cs typeface="TH Sarabun New" pitchFamily="34" charset="-34"/>
                  </a:rPr>
                  <a:t>.</a:t>
                </a:r>
                <a:r>
                  <a:rPr lang="en-US" sz="2000" b="1" dirty="0" smtClean="0">
                    <a:solidFill>
                      <a:schemeClr val="tx1"/>
                    </a:solidFill>
                    <a:latin typeface="TH Sarabun New" pitchFamily="34" charset="-34"/>
                    <a:cs typeface="TH Sarabun New" pitchFamily="34" charset="-34"/>
                  </a:rPr>
                  <a:t>Krebs cycle</a:t>
                </a:r>
                <a:endParaRPr lang="th-TH" sz="2000" b="1" kern="1200" dirty="0">
                  <a:solidFill>
                    <a:schemeClr val="tx1"/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50" name="Arc 49"/>
            <p:cNvSpPr/>
            <p:nvPr/>
          </p:nvSpPr>
          <p:spPr>
            <a:xfrm>
              <a:off x="6147783" y="4596397"/>
              <a:ext cx="1076147" cy="992844"/>
            </a:xfrm>
            <a:prstGeom prst="arc">
              <a:avLst>
                <a:gd name="adj1" fmla="val 16115788"/>
                <a:gd name="adj2" fmla="val 200102"/>
              </a:avLst>
            </a:prstGeom>
            <a:ln w="57150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1" name="Arc 50"/>
            <p:cNvSpPr/>
            <p:nvPr/>
          </p:nvSpPr>
          <p:spPr>
            <a:xfrm>
              <a:off x="6156176" y="4590856"/>
              <a:ext cx="1076147" cy="992844"/>
            </a:xfrm>
            <a:prstGeom prst="arc">
              <a:avLst>
                <a:gd name="adj1" fmla="val 21465954"/>
                <a:gd name="adj2" fmla="val 5276297"/>
              </a:avLst>
            </a:prstGeom>
            <a:ln w="57150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2" name="Arc 51"/>
            <p:cNvSpPr/>
            <p:nvPr/>
          </p:nvSpPr>
          <p:spPr>
            <a:xfrm>
              <a:off x="6141392" y="4596397"/>
              <a:ext cx="1076147" cy="992844"/>
            </a:xfrm>
            <a:prstGeom prst="arc">
              <a:avLst>
                <a:gd name="adj1" fmla="val 5106599"/>
                <a:gd name="adj2" fmla="val 10742646"/>
              </a:avLst>
            </a:prstGeom>
            <a:ln w="57150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3" name="Arc 52"/>
            <p:cNvSpPr/>
            <p:nvPr/>
          </p:nvSpPr>
          <p:spPr>
            <a:xfrm>
              <a:off x="6127787" y="4596397"/>
              <a:ext cx="1076147" cy="992844"/>
            </a:xfrm>
            <a:prstGeom prst="arc">
              <a:avLst>
                <a:gd name="adj1" fmla="val 10807528"/>
                <a:gd name="adj2" fmla="val 16126571"/>
              </a:avLst>
            </a:prstGeom>
            <a:ln w="57150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68" name="Rectangle 67"/>
          <p:cNvSpPr/>
          <p:nvPr/>
        </p:nvSpPr>
        <p:spPr>
          <a:xfrm>
            <a:off x="793131" y="5661248"/>
            <a:ext cx="4104456" cy="432050"/>
          </a:xfrm>
          <a:prstGeom prst="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2. Formation of acetyl-CoA      </a:t>
            </a:r>
            <a:endParaRPr lang="th-TH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6706873" y="5064100"/>
            <a:ext cx="1753560" cy="102919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4</a:t>
            </a:r>
            <a:r>
              <a:rPr lang="en-US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. Electron transport chain</a:t>
            </a:r>
            <a:endParaRPr lang="th-TH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8" name="Right Arrow 77"/>
          <p:cNvSpPr/>
          <p:nvPr/>
        </p:nvSpPr>
        <p:spPr>
          <a:xfrm rot="8124614">
            <a:off x="4360474" y="3580453"/>
            <a:ext cx="428584" cy="297419"/>
          </a:xfrm>
          <a:prstGeom prst="rightArrow">
            <a:avLst/>
          </a:prstGeom>
          <a:ln w="12700"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9" name="Rectangle 78"/>
          <p:cNvSpPr/>
          <p:nvPr/>
        </p:nvSpPr>
        <p:spPr>
          <a:xfrm>
            <a:off x="5204385" y="2654821"/>
            <a:ext cx="294379" cy="270543"/>
          </a:xfrm>
          <a:prstGeom prst="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  <a:scene3d>
            <a:camera prst="orthographicFront">
              <a:rot lat="0" lon="18899986" rev="0"/>
            </a:camera>
            <a:lightRig rig="threePt" dir="t"/>
          </a:scene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2</a:t>
            </a:r>
            <a:endParaRPr lang="th-TH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4831773" y="3263506"/>
            <a:ext cx="316291" cy="312252"/>
            <a:chOff x="2126116" y="5157192"/>
            <a:chExt cx="840829" cy="837664"/>
          </a:xfrm>
          <a:solidFill>
            <a:srgbClr val="FF9999"/>
          </a:solidFill>
          <a:scene3d>
            <a:camera prst="orthographicFront">
              <a:rot lat="0" lon="18599947" rev="0"/>
            </a:camera>
            <a:lightRig rig="threePt" dir="t"/>
          </a:scene3d>
        </p:grpSpPr>
        <p:sp>
          <p:nvSpPr>
            <p:cNvPr id="87" name="Oval 86"/>
            <p:cNvSpPr/>
            <p:nvPr/>
          </p:nvSpPr>
          <p:spPr>
            <a:xfrm>
              <a:off x="2126116" y="5157192"/>
              <a:ext cx="840829" cy="837664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8" name="Oval 4"/>
            <p:cNvSpPr/>
            <p:nvPr/>
          </p:nvSpPr>
          <p:spPr>
            <a:xfrm>
              <a:off x="2160143" y="5293780"/>
              <a:ext cx="788103" cy="592318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sz="2400" b="1" dirty="0" smtClean="0">
                  <a:solidFill>
                    <a:schemeClr val="tx1"/>
                  </a:solidFill>
                  <a:latin typeface="TH Sarabun New" pitchFamily="34" charset="-34"/>
                  <a:cs typeface="TH Sarabun New" pitchFamily="34" charset="-34"/>
                </a:rPr>
                <a:t>3</a:t>
              </a:r>
              <a:endParaRPr lang="th-TH" sz="2400" b="1" kern="1200" dirty="0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41" name="Right Arrow 40"/>
          <p:cNvSpPr/>
          <p:nvPr/>
        </p:nvSpPr>
        <p:spPr>
          <a:xfrm rot="7893898">
            <a:off x="5419577" y="2597840"/>
            <a:ext cx="201918" cy="297418"/>
          </a:xfrm>
          <a:prstGeom prst="rightArrow">
            <a:avLst/>
          </a:prstGeom>
          <a:ln w="12700"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9" name="Right Arrow 88"/>
          <p:cNvSpPr/>
          <p:nvPr/>
        </p:nvSpPr>
        <p:spPr>
          <a:xfrm rot="7893898">
            <a:off x="4976567" y="2989719"/>
            <a:ext cx="326356" cy="297418"/>
          </a:xfrm>
          <a:prstGeom prst="rightArrow">
            <a:avLst/>
          </a:prstGeom>
          <a:ln w="12700"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0" name="Rectangle 89"/>
          <p:cNvSpPr/>
          <p:nvPr/>
        </p:nvSpPr>
        <p:spPr>
          <a:xfrm rot="749486">
            <a:off x="4092387" y="3851773"/>
            <a:ext cx="331349" cy="2880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bg1"/>
            </a:solidFill>
          </a:ln>
          <a:scene3d>
            <a:camera prst="orthographicFront">
              <a:rot lat="19308757" lon="454664" rev="19790244"/>
            </a:camera>
            <a:lightRig rig="threePt" dir="t"/>
          </a:scene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4</a:t>
            </a:r>
            <a:endParaRPr lang="th-TH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6" name="Right Arrow 35"/>
          <p:cNvSpPr/>
          <p:nvPr/>
        </p:nvSpPr>
        <p:spPr>
          <a:xfrm>
            <a:off x="5546263" y="2806616"/>
            <a:ext cx="1476000" cy="180000"/>
          </a:xfrm>
          <a:prstGeom prst="rightArrow">
            <a:avLst/>
          </a:prstGeom>
          <a:solidFill>
            <a:srgbClr val="FF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7" name="TextBox 36"/>
          <p:cNvSpPr txBox="1"/>
          <p:nvPr/>
        </p:nvSpPr>
        <p:spPr>
          <a:xfrm>
            <a:off x="7164331" y="2348880"/>
            <a:ext cx="1152128" cy="830997"/>
          </a:xfrm>
          <a:prstGeom prst="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2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CO</a:t>
            </a:r>
            <a:r>
              <a:rPr lang="en-US" sz="2400" baseline="-25000" dirty="0" smtClean="0">
                <a:latin typeface="TH SarabunPSK" pitchFamily="34" charset="-34"/>
                <a:cs typeface="TH SarabunPSK" pitchFamily="34" charset="-34"/>
              </a:rPr>
              <a:t>2</a:t>
            </a:r>
            <a:endParaRPr lang="en-US" sz="2400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2 NADH</a:t>
            </a:r>
            <a:endParaRPr lang="th-TH" sz="24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8" name="Right Arrow 37"/>
          <p:cNvSpPr/>
          <p:nvPr/>
        </p:nvSpPr>
        <p:spPr>
          <a:xfrm>
            <a:off x="5141587" y="3382820"/>
            <a:ext cx="1836000" cy="180000"/>
          </a:xfrm>
          <a:prstGeom prst="rightArrow">
            <a:avLst/>
          </a:prstGeom>
          <a:solidFill>
            <a:srgbClr val="F3ADA3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9" name="TextBox 38"/>
          <p:cNvSpPr txBox="1"/>
          <p:nvPr/>
        </p:nvSpPr>
        <p:spPr>
          <a:xfrm>
            <a:off x="7164331" y="3299500"/>
            <a:ext cx="1152128" cy="1569660"/>
          </a:xfrm>
          <a:prstGeom prst="rect">
            <a:avLst/>
          </a:prstGeom>
          <a:solidFill>
            <a:srgbClr val="F3ADA3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4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CO</a:t>
            </a:r>
            <a:r>
              <a:rPr lang="en-US" sz="2400" baseline="-25000" dirty="0" smtClean="0">
                <a:latin typeface="TH SarabunPSK" pitchFamily="34" charset="-34"/>
                <a:cs typeface="TH SarabunPSK" pitchFamily="34" charset="-34"/>
              </a:rPr>
              <a:t>2</a:t>
            </a:r>
            <a:endParaRPr lang="en-US" sz="2400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6 NADH</a:t>
            </a:r>
          </a:p>
          <a:p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2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FADH</a:t>
            </a:r>
            <a:r>
              <a:rPr lang="en-US" sz="2400" baseline="-25000" dirty="0" smtClean="0">
                <a:latin typeface="TH SarabunPSK" pitchFamily="34" charset="-34"/>
                <a:cs typeface="TH SarabunPSK" pitchFamily="34" charset="-34"/>
              </a:rPr>
              <a:t>2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  <a:p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2 ATP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532440" y="6381328"/>
            <a:ext cx="611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14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610746" y="-27384"/>
            <a:ext cx="35516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H SarabunPSK" pitchFamily="34" charset="-34"/>
                <a:cs typeface="TH SarabunPSK" pitchFamily="34" charset="-34"/>
              </a:rPr>
              <a:t>A</a:t>
            </a:r>
            <a:r>
              <a:rPr lang="en-US" sz="4000" b="1" dirty="0" smtClean="0">
                <a:latin typeface="TH SarabunPSK" pitchFamily="34" charset="-34"/>
                <a:cs typeface="TH SarabunPSK" pitchFamily="34" charset="-34"/>
              </a:rPr>
              <a:t>erobic respiration</a:t>
            </a:r>
            <a:endParaRPr lang="th-TH" sz="4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6125296" y="1719386"/>
            <a:ext cx="304284" cy="263067"/>
          </a:xfrm>
          <a:prstGeom prst="rect">
            <a:avLst/>
          </a:prstGeom>
          <a:solidFill>
            <a:srgbClr val="57FA2A"/>
          </a:solidFill>
          <a:ln w="28575"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1</a:t>
            </a:r>
            <a:endParaRPr lang="th-TH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164331" y="1445875"/>
            <a:ext cx="1152128" cy="830997"/>
          </a:xfrm>
          <a:prstGeom prst="rect">
            <a:avLst/>
          </a:prstGeom>
          <a:solidFill>
            <a:srgbClr val="57FA2A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2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ATP</a:t>
            </a:r>
          </a:p>
          <a:p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2 NADH</a:t>
            </a:r>
            <a:endParaRPr lang="th-TH" sz="24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8" name="Right Arrow 57"/>
          <p:cNvSpPr/>
          <p:nvPr/>
        </p:nvSpPr>
        <p:spPr>
          <a:xfrm>
            <a:off x="6505330" y="1764295"/>
            <a:ext cx="561027" cy="174614"/>
          </a:xfrm>
          <a:prstGeom prst="rightArrow">
            <a:avLst/>
          </a:prstGeom>
          <a:solidFill>
            <a:srgbClr val="57FA2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9" name="Rectangle 58"/>
          <p:cNvSpPr/>
          <p:nvPr/>
        </p:nvSpPr>
        <p:spPr>
          <a:xfrm>
            <a:off x="6125296" y="1719385"/>
            <a:ext cx="304284" cy="263067"/>
          </a:xfrm>
          <a:prstGeom prst="rect">
            <a:avLst/>
          </a:prstGeom>
          <a:solidFill>
            <a:srgbClr val="57FA2A">
              <a:alpha val="40000"/>
            </a:srgbClr>
          </a:solidFill>
          <a:ln w="28575"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PSK" pitchFamily="34" charset="-34"/>
                <a:cs typeface="TH SarabunPSK" pitchFamily="34" charset="-34"/>
              </a:rPr>
              <a:t>1</a:t>
            </a:r>
            <a:endParaRPr lang="th-TH" sz="2400" b="1" dirty="0">
              <a:solidFill>
                <a:schemeClr val="tx1">
                  <a:lumMod val="85000"/>
                  <a:lumOff val="1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164331" y="1445874"/>
            <a:ext cx="1152128" cy="830997"/>
          </a:xfrm>
          <a:prstGeom prst="rect">
            <a:avLst/>
          </a:prstGeom>
          <a:solidFill>
            <a:srgbClr val="57FA2A">
              <a:alpha val="40000"/>
            </a:srgb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PSK" pitchFamily="34" charset="-34"/>
                <a:cs typeface="TH SarabunPSK" pitchFamily="34" charset="-34"/>
              </a:rPr>
              <a:t>2 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PSK" pitchFamily="34" charset="-34"/>
                <a:cs typeface="TH SarabunPSK" pitchFamily="34" charset="-34"/>
              </a:rPr>
              <a:t>ATP</a:t>
            </a:r>
          </a:p>
          <a:p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PSK" pitchFamily="34" charset="-34"/>
                <a:cs typeface="TH SarabunPSK" pitchFamily="34" charset="-34"/>
              </a:rPr>
              <a:t>2 NADH</a:t>
            </a:r>
            <a:endParaRPr lang="th-TH" sz="2400" dirty="0">
              <a:solidFill>
                <a:schemeClr val="tx1">
                  <a:lumMod val="85000"/>
                  <a:lumOff val="1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1" name="Right Arrow 60"/>
          <p:cNvSpPr/>
          <p:nvPr/>
        </p:nvSpPr>
        <p:spPr>
          <a:xfrm>
            <a:off x="6505330" y="1764294"/>
            <a:ext cx="561027" cy="174614"/>
          </a:xfrm>
          <a:prstGeom prst="rightArrow">
            <a:avLst/>
          </a:prstGeom>
          <a:solidFill>
            <a:srgbClr val="57FA2A">
              <a:alpha val="40000"/>
            </a:srgb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204342" y="2654821"/>
            <a:ext cx="294379" cy="270543"/>
          </a:xfrm>
          <a:prstGeom prst="rect">
            <a:avLst/>
          </a:prstGeom>
          <a:solidFill>
            <a:srgbClr val="FFFF00">
              <a:alpha val="40000"/>
            </a:srgbClr>
          </a:solidFill>
          <a:ln w="28575">
            <a:solidFill>
              <a:schemeClr val="bg1"/>
            </a:solidFill>
          </a:ln>
          <a:scene3d>
            <a:camera prst="orthographicFront">
              <a:rot lat="0" lon="18899986" rev="0"/>
            </a:camera>
            <a:lightRig rig="threePt" dir="t"/>
          </a:scene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PSK" pitchFamily="34" charset="-34"/>
                <a:cs typeface="TH SarabunPSK" pitchFamily="34" charset="-34"/>
              </a:rPr>
              <a:t>2</a:t>
            </a:r>
            <a:endParaRPr lang="th-TH" sz="2400" b="1" dirty="0">
              <a:solidFill>
                <a:schemeClr val="tx1">
                  <a:lumMod val="85000"/>
                  <a:lumOff val="1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3" name="Right Arrow 62"/>
          <p:cNvSpPr/>
          <p:nvPr/>
        </p:nvSpPr>
        <p:spPr>
          <a:xfrm>
            <a:off x="5546220" y="2806616"/>
            <a:ext cx="1476000" cy="180000"/>
          </a:xfrm>
          <a:prstGeom prst="rightArrow">
            <a:avLst/>
          </a:prstGeom>
          <a:solidFill>
            <a:srgbClr val="FFFF00">
              <a:alpha val="40000"/>
            </a:srgb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164288" y="2348880"/>
            <a:ext cx="1152128" cy="830997"/>
          </a:xfrm>
          <a:prstGeom prst="rect">
            <a:avLst/>
          </a:prstGeom>
          <a:solidFill>
            <a:srgbClr val="FFFF00">
              <a:alpha val="40000"/>
            </a:srgb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PSK" pitchFamily="34" charset="-34"/>
                <a:cs typeface="TH SarabunPSK" pitchFamily="34" charset="-34"/>
              </a:rPr>
              <a:t>2 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PSK" pitchFamily="34" charset="-34"/>
                <a:cs typeface="TH SarabunPSK" pitchFamily="34" charset="-34"/>
              </a:rPr>
              <a:t>CO</a:t>
            </a:r>
            <a:r>
              <a:rPr lang="en-US" sz="2400" baseline="-25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PSK" pitchFamily="34" charset="-34"/>
                <a:cs typeface="TH SarabunPSK" pitchFamily="34" charset="-34"/>
              </a:rPr>
              <a:t>2</a:t>
            </a:r>
            <a:endParaRPr lang="en-US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PSK" pitchFamily="34" charset="-34"/>
                <a:cs typeface="TH SarabunPSK" pitchFamily="34" charset="-34"/>
              </a:rPr>
              <a:t>2 NADH</a:t>
            </a:r>
            <a:endParaRPr lang="th-TH" sz="2400" dirty="0">
              <a:solidFill>
                <a:schemeClr val="tx1">
                  <a:lumMod val="85000"/>
                  <a:lumOff val="1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8964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8" grpId="0" animBg="1"/>
      <p:bldP spid="79" grpId="0" animBg="1"/>
      <p:bldP spid="90" grpId="0" animBg="1"/>
      <p:bldP spid="36" grpId="0" animBg="1"/>
      <p:bldP spid="37" grpId="0" animBg="1"/>
      <p:bldP spid="38" grpId="0" animBg="1"/>
      <p:bldP spid="39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50438" y="836713"/>
            <a:ext cx="7992888" cy="55446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38" b="93083" l="51456" r="982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521"/>
          <a:stretch/>
        </p:blipFill>
        <p:spPr>
          <a:xfrm>
            <a:off x="432587" y="1807839"/>
            <a:ext cx="2555237" cy="17914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41502" y="2390200"/>
            <a:ext cx="432049" cy="3998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6" name="Straight Connector 5"/>
          <p:cNvCxnSpPr>
            <a:stCxn id="3" idx="0"/>
          </p:cNvCxnSpPr>
          <p:nvPr/>
        </p:nvCxnSpPr>
        <p:spPr>
          <a:xfrm flipV="1">
            <a:off x="2457527" y="1085225"/>
            <a:ext cx="455041" cy="13049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3" idx="2"/>
          </p:cNvCxnSpPr>
          <p:nvPr/>
        </p:nvCxnSpPr>
        <p:spPr>
          <a:xfrm>
            <a:off x="2457527" y="2790093"/>
            <a:ext cx="455041" cy="20844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38" b="93083" l="51456" r="982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626" t="36758" r="6014" b="45386"/>
          <a:stretch/>
        </p:blipFill>
        <p:spPr>
          <a:xfrm>
            <a:off x="2912569" y="1085225"/>
            <a:ext cx="4164674" cy="3789317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42" name="Rectangle 41"/>
          <p:cNvSpPr/>
          <p:nvPr/>
        </p:nvSpPr>
        <p:spPr>
          <a:xfrm rot="18500089">
            <a:off x="5636627" y="2218157"/>
            <a:ext cx="583270" cy="146965"/>
          </a:xfrm>
          <a:prstGeom prst="rect">
            <a:avLst/>
          </a:prstGeom>
          <a:ln w="12700"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4" name="Rectangle 73"/>
          <p:cNvSpPr/>
          <p:nvPr/>
        </p:nvSpPr>
        <p:spPr>
          <a:xfrm>
            <a:off x="6125296" y="1719386"/>
            <a:ext cx="304284" cy="263067"/>
          </a:xfrm>
          <a:prstGeom prst="rect">
            <a:avLst/>
          </a:prstGeom>
          <a:solidFill>
            <a:srgbClr val="57FA2A"/>
          </a:solidFill>
          <a:ln w="28575"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1</a:t>
            </a:r>
            <a:endParaRPr lang="th-TH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8" name="Right Arrow 77"/>
          <p:cNvSpPr/>
          <p:nvPr/>
        </p:nvSpPr>
        <p:spPr>
          <a:xfrm rot="8124614">
            <a:off x="4360474" y="3580453"/>
            <a:ext cx="428584" cy="297419"/>
          </a:xfrm>
          <a:prstGeom prst="rightArrow">
            <a:avLst/>
          </a:prstGeom>
          <a:ln w="12700"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9" name="Rectangle 78"/>
          <p:cNvSpPr/>
          <p:nvPr/>
        </p:nvSpPr>
        <p:spPr>
          <a:xfrm>
            <a:off x="5204385" y="2654821"/>
            <a:ext cx="294379" cy="270543"/>
          </a:xfrm>
          <a:prstGeom prst="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  <a:scene3d>
            <a:camera prst="orthographicFront">
              <a:rot lat="0" lon="18899986" rev="0"/>
            </a:camera>
            <a:lightRig rig="threePt" dir="t"/>
          </a:scene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2</a:t>
            </a:r>
            <a:endParaRPr lang="th-TH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4831773" y="3263506"/>
            <a:ext cx="316291" cy="312252"/>
            <a:chOff x="2126116" y="5157192"/>
            <a:chExt cx="840829" cy="837664"/>
          </a:xfrm>
          <a:solidFill>
            <a:srgbClr val="FF9999"/>
          </a:solidFill>
          <a:scene3d>
            <a:camera prst="orthographicFront">
              <a:rot lat="0" lon="18599947" rev="0"/>
            </a:camera>
            <a:lightRig rig="threePt" dir="t"/>
          </a:scene3d>
        </p:grpSpPr>
        <p:sp>
          <p:nvSpPr>
            <p:cNvPr id="87" name="Oval 86"/>
            <p:cNvSpPr/>
            <p:nvPr/>
          </p:nvSpPr>
          <p:spPr>
            <a:xfrm>
              <a:off x="2126116" y="5157192"/>
              <a:ext cx="840829" cy="837664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8" name="Oval 4"/>
            <p:cNvSpPr/>
            <p:nvPr/>
          </p:nvSpPr>
          <p:spPr>
            <a:xfrm>
              <a:off x="2160143" y="5293780"/>
              <a:ext cx="788103" cy="592318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sz="2400" b="1" dirty="0" smtClean="0">
                  <a:solidFill>
                    <a:schemeClr val="tx1"/>
                  </a:solidFill>
                  <a:latin typeface="TH Sarabun New" pitchFamily="34" charset="-34"/>
                  <a:cs typeface="TH Sarabun New" pitchFamily="34" charset="-34"/>
                </a:rPr>
                <a:t>3</a:t>
              </a:r>
              <a:endParaRPr lang="th-TH" sz="2400" b="1" kern="1200" dirty="0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41" name="Right Arrow 40"/>
          <p:cNvSpPr/>
          <p:nvPr/>
        </p:nvSpPr>
        <p:spPr>
          <a:xfrm rot="7893898">
            <a:off x="5419577" y="2597840"/>
            <a:ext cx="201918" cy="297418"/>
          </a:xfrm>
          <a:prstGeom prst="rightArrow">
            <a:avLst/>
          </a:prstGeom>
          <a:ln w="12700"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9" name="Right Arrow 88"/>
          <p:cNvSpPr/>
          <p:nvPr/>
        </p:nvSpPr>
        <p:spPr>
          <a:xfrm rot="7893898">
            <a:off x="4976567" y="2989719"/>
            <a:ext cx="326356" cy="297418"/>
          </a:xfrm>
          <a:prstGeom prst="rightArrow">
            <a:avLst/>
          </a:prstGeom>
          <a:ln w="12700"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0" name="Rectangle 89"/>
          <p:cNvSpPr/>
          <p:nvPr/>
        </p:nvSpPr>
        <p:spPr>
          <a:xfrm rot="749486">
            <a:off x="4092387" y="3851773"/>
            <a:ext cx="331349" cy="2880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bg1"/>
            </a:solidFill>
          </a:ln>
          <a:scene3d>
            <a:camera prst="orthographicFront">
              <a:rot lat="19308757" lon="454664" rev="19790244"/>
            </a:camera>
            <a:lightRig rig="threePt" dir="t"/>
          </a:scene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4</a:t>
            </a:r>
            <a:endParaRPr lang="th-TH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164331" y="1340768"/>
            <a:ext cx="1152128" cy="830997"/>
          </a:xfrm>
          <a:prstGeom prst="rect">
            <a:avLst/>
          </a:prstGeom>
          <a:solidFill>
            <a:srgbClr val="57FA2A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2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ATP</a:t>
            </a:r>
          </a:p>
          <a:p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2 NADH</a:t>
            </a:r>
            <a:endParaRPr lang="th-TH" sz="24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5" name="Right Arrow 34"/>
          <p:cNvSpPr/>
          <p:nvPr/>
        </p:nvSpPr>
        <p:spPr>
          <a:xfrm>
            <a:off x="6505330" y="1764295"/>
            <a:ext cx="561027" cy="174614"/>
          </a:xfrm>
          <a:prstGeom prst="rightArrow">
            <a:avLst/>
          </a:prstGeom>
          <a:solidFill>
            <a:srgbClr val="57FA2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6" name="Right Arrow 35"/>
          <p:cNvSpPr/>
          <p:nvPr/>
        </p:nvSpPr>
        <p:spPr>
          <a:xfrm>
            <a:off x="5546263" y="2806616"/>
            <a:ext cx="1476000" cy="180000"/>
          </a:xfrm>
          <a:prstGeom prst="rightArrow">
            <a:avLst/>
          </a:prstGeom>
          <a:solidFill>
            <a:srgbClr val="FF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7" name="TextBox 36"/>
          <p:cNvSpPr txBox="1"/>
          <p:nvPr/>
        </p:nvSpPr>
        <p:spPr>
          <a:xfrm>
            <a:off x="7164331" y="2348880"/>
            <a:ext cx="1152128" cy="830997"/>
          </a:xfrm>
          <a:prstGeom prst="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2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CO</a:t>
            </a:r>
            <a:r>
              <a:rPr lang="en-US" sz="2400" baseline="-25000" dirty="0" smtClean="0">
                <a:latin typeface="TH SarabunPSK" pitchFamily="34" charset="-34"/>
                <a:cs typeface="TH SarabunPSK" pitchFamily="34" charset="-34"/>
              </a:rPr>
              <a:t>2</a:t>
            </a:r>
            <a:endParaRPr lang="en-US" sz="2400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2 NADH</a:t>
            </a:r>
            <a:endParaRPr lang="th-TH" sz="24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8" name="Right Arrow 37"/>
          <p:cNvSpPr/>
          <p:nvPr/>
        </p:nvSpPr>
        <p:spPr>
          <a:xfrm>
            <a:off x="5141587" y="3382820"/>
            <a:ext cx="1836000" cy="180000"/>
          </a:xfrm>
          <a:prstGeom prst="rightArrow">
            <a:avLst/>
          </a:prstGeom>
          <a:solidFill>
            <a:srgbClr val="F3ADA3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9" name="TextBox 38"/>
          <p:cNvSpPr txBox="1"/>
          <p:nvPr/>
        </p:nvSpPr>
        <p:spPr>
          <a:xfrm>
            <a:off x="7164331" y="3299500"/>
            <a:ext cx="1152128" cy="1569660"/>
          </a:xfrm>
          <a:prstGeom prst="rect">
            <a:avLst/>
          </a:prstGeom>
          <a:solidFill>
            <a:srgbClr val="F3ADA3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4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CO</a:t>
            </a:r>
            <a:r>
              <a:rPr lang="en-US" sz="2400" baseline="-25000" dirty="0" smtClean="0">
                <a:latin typeface="TH SarabunPSK" pitchFamily="34" charset="-34"/>
                <a:cs typeface="TH SarabunPSK" pitchFamily="34" charset="-34"/>
              </a:rPr>
              <a:t>2</a:t>
            </a:r>
            <a:endParaRPr lang="en-US" sz="2400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6 NADH</a:t>
            </a:r>
          </a:p>
          <a:p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2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FADH</a:t>
            </a:r>
            <a:r>
              <a:rPr lang="en-US" sz="2400" baseline="-25000" dirty="0" smtClean="0">
                <a:latin typeface="TH SarabunPSK" pitchFamily="34" charset="-34"/>
                <a:cs typeface="TH SarabunPSK" pitchFamily="34" charset="-34"/>
              </a:rPr>
              <a:t>2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  <a:p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2 ATP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7163088" y="3303535"/>
            <a:ext cx="1152128" cy="1569660"/>
          </a:xfrm>
          <a:prstGeom prst="rect">
            <a:avLst/>
          </a:prstGeom>
          <a:solidFill>
            <a:srgbClr val="F3ADA3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th-TH" sz="2400" dirty="0" smtClean="0">
              <a:latin typeface="TH SarabunPSK" pitchFamily="34" charset="-34"/>
              <a:cs typeface="TH SarabunPSK" pitchFamily="34" charset="-34"/>
            </a:endParaRPr>
          </a:p>
          <a:p>
            <a:endParaRPr lang="th-TH" sz="2400" dirty="0">
              <a:latin typeface="TH SarabunPSK" pitchFamily="34" charset="-34"/>
              <a:cs typeface="TH SarabunPSK" pitchFamily="34" charset="-34"/>
            </a:endParaRPr>
          </a:p>
          <a:p>
            <a:endParaRPr lang="th-TH" sz="2400" dirty="0" smtClean="0">
              <a:latin typeface="TH SarabunPSK" pitchFamily="34" charset="-34"/>
              <a:cs typeface="TH SarabunPSK" pitchFamily="34" charset="-34"/>
            </a:endParaRPr>
          </a:p>
          <a:p>
            <a:endParaRPr lang="en-US" sz="2400" dirty="0" smtClean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184556" y="2355439"/>
            <a:ext cx="1152128" cy="830997"/>
          </a:xfrm>
          <a:prstGeom prst="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th-TH" sz="2400" dirty="0" smtClean="0">
              <a:latin typeface="TH SarabunPSK" pitchFamily="34" charset="-34"/>
              <a:cs typeface="TH SarabunPSK" pitchFamily="34" charset="-34"/>
            </a:endParaRPr>
          </a:p>
          <a:p>
            <a:endParaRPr lang="th-TH" sz="24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164331" y="1348796"/>
            <a:ext cx="1152128" cy="830997"/>
          </a:xfrm>
          <a:prstGeom prst="rect">
            <a:avLst/>
          </a:prstGeom>
          <a:solidFill>
            <a:srgbClr val="57FA2A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th-TH" sz="2400" dirty="0" smtClean="0">
              <a:latin typeface="TH SarabunPSK" pitchFamily="34" charset="-34"/>
              <a:cs typeface="TH SarabunPSK" pitchFamily="34" charset="-34"/>
            </a:endParaRPr>
          </a:p>
          <a:p>
            <a:endParaRPr lang="th-TH" sz="2400" dirty="0">
              <a:latin typeface="TH SarabunPSK" pitchFamily="34" charset="-34"/>
              <a:cs typeface="TH SarabunPSK" pitchFamily="34" charset="-34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797496" y="5013176"/>
            <a:ext cx="4104456" cy="435778"/>
            <a:chOff x="797496" y="4916915"/>
            <a:chExt cx="4104456" cy="435778"/>
          </a:xfrm>
        </p:grpSpPr>
        <p:sp>
          <p:nvSpPr>
            <p:cNvPr id="64" name="Rectangle 63"/>
            <p:cNvSpPr/>
            <p:nvPr/>
          </p:nvSpPr>
          <p:spPr>
            <a:xfrm>
              <a:off x="797496" y="4916915"/>
              <a:ext cx="4104456" cy="435778"/>
            </a:xfrm>
            <a:prstGeom prst="rect">
              <a:avLst/>
            </a:prstGeom>
            <a:solidFill>
              <a:srgbClr val="57FA2A"/>
            </a:solidFill>
            <a:ln w="28575">
              <a:solidFill>
                <a:schemeClr val="bg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400" b="1" dirty="0" smtClean="0">
                  <a:solidFill>
                    <a:schemeClr val="tx1"/>
                  </a:solidFill>
                  <a:latin typeface="TH SarabunPSK" pitchFamily="34" charset="-34"/>
                  <a:cs typeface="TH SarabunPSK" pitchFamily="34" charset="-34"/>
                </a:rPr>
                <a:t>1.Glycolysis : Glucose             Pyruvate      </a:t>
              </a:r>
              <a:endPara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65" name="Right Arrow 64"/>
            <p:cNvSpPr/>
            <p:nvPr/>
          </p:nvSpPr>
          <p:spPr>
            <a:xfrm>
              <a:off x="3419872" y="4967839"/>
              <a:ext cx="360040" cy="2880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6" name="Right Arrow 65"/>
            <p:cNvSpPr/>
            <p:nvPr/>
          </p:nvSpPr>
          <p:spPr>
            <a:xfrm>
              <a:off x="3239852" y="4967839"/>
              <a:ext cx="360040" cy="2880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7" name="Right Arrow 66"/>
            <p:cNvSpPr/>
            <p:nvPr/>
          </p:nvSpPr>
          <p:spPr>
            <a:xfrm>
              <a:off x="3059832" y="4967839"/>
              <a:ext cx="360040" cy="2880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5148064" y="4942302"/>
            <a:ext cx="1320560" cy="1295010"/>
            <a:chOff x="6127787" y="4590856"/>
            <a:chExt cx="1104536" cy="998385"/>
          </a:xfrm>
        </p:grpSpPr>
        <p:grpSp>
          <p:nvGrpSpPr>
            <p:cNvPr id="70" name="Group 69"/>
            <p:cNvGrpSpPr/>
            <p:nvPr/>
          </p:nvGrpSpPr>
          <p:grpSpPr>
            <a:xfrm>
              <a:off x="6132843" y="4596397"/>
              <a:ext cx="1091087" cy="992843"/>
              <a:chOff x="2126116" y="5157192"/>
              <a:chExt cx="840829" cy="837664"/>
            </a:xfrm>
            <a:solidFill>
              <a:srgbClr val="FF9999"/>
            </a:solidFill>
          </p:grpSpPr>
          <p:sp>
            <p:nvSpPr>
              <p:cNvPr id="77" name="Oval 76"/>
              <p:cNvSpPr/>
              <p:nvPr/>
            </p:nvSpPr>
            <p:spPr>
              <a:xfrm>
                <a:off x="2126116" y="5157192"/>
                <a:ext cx="840829" cy="837664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80" name="Oval 4"/>
              <p:cNvSpPr/>
              <p:nvPr/>
            </p:nvSpPr>
            <p:spPr>
              <a:xfrm>
                <a:off x="2160143" y="5293780"/>
                <a:ext cx="788103" cy="59231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lvl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h-TH" sz="2000" b="1" dirty="0">
                    <a:solidFill>
                      <a:schemeClr val="tx1"/>
                    </a:solidFill>
                    <a:latin typeface="TH Sarabun New" pitchFamily="34" charset="-34"/>
                    <a:cs typeface="TH Sarabun New" pitchFamily="34" charset="-34"/>
                  </a:rPr>
                  <a:t>3</a:t>
                </a:r>
                <a:r>
                  <a:rPr lang="th-TH" sz="2000" b="1" kern="1200" dirty="0" smtClean="0">
                    <a:solidFill>
                      <a:schemeClr val="tx1"/>
                    </a:solidFill>
                    <a:latin typeface="TH Sarabun New" pitchFamily="34" charset="-34"/>
                    <a:cs typeface="TH Sarabun New" pitchFamily="34" charset="-34"/>
                  </a:rPr>
                  <a:t>.</a:t>
                </a:r>
                <a:r>
                  <a:rPr lang="en-US" sz="2000" b="1" dirty="0" smtClean="0">
                    <a:solidFill>
                      <a:schemeClr val="tx1"/>
                    </a:solidFill>
                    <a:latin typeface="TH Sarabun New" pitchFamily="34" charset="-34"/>
                    <a:cs typeface="TH Sarabun New" pitchFamily="34" charset="-34"/>
                  </a:rPr>
                  <a:t>Krebs cycle</a:t>
                </a:r>
                <a:endParaRPr lang="th-TH" sz="2000" b="1" kern="1200" dirty="0">
                  <a:solidFill>
                    <a:schemeClr val="tx1"/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71" name="Arc 70"/>
            <p:cNvSpPr/>
            <p:nvPr/>
          </p:nvSpPr>
          <p:spPr>
            <a:xfrm>
              <a:off x="6147783" y="4596397"/>
              <a:ext cx="1076147" cy="992844"/>
            </a:xfrm>
            <a:prstGeom prst="arc">
              <a:avLst>
                <a:gd name="adj1" fmla="val 16115788"/>
                <a:gd name="adj2" fmla="val 200102"/>
              </a:avLst>
            </a:prstGeom>
            <a:ln w="57150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3" name="Arc 72"/>
            <p:cNvSpPr/>
            <p:nvPr/>
          </p:nvSpPr>
          <p:spPr>
            <a:xfrm>
              <a:off x="6156176" y="4590856"/>
              <a:ext cx="1076147" cy="992844"/>
            </a:xfrm>
            <a:prstGeom prst="arc">
              <a:avLst>
                <a:gd name="adj1" fmla="val 21465954"/>
                <a:gd name="adj2" fmla="val 5276297"/>
              </a:avLst>
            </a:prstGeom>
            <a:ln w="57150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5" name="Arc 74"/>
            <p:cNvSpPr/>
            <p:nvPr/>
          </p:nvSpPr>
          <p:spPr>
            <a:xfrm>
              <a:off x="6141392" y="4596397"/>
              <a:ext cx="1076147" cy="992844"/>
            </a:xfrm>
            <a:prstGeom prst="arc">
              <a:avLst>
                <a:gd name="adj1" fmla="val 5106599"/>
                <a:gd name="adj2" fmla="val 10742646"/>
              </a:avLst>
            </a:prstGeom>
            <a:ln w="57150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6" name="Arc 75"/>
            <p:cNvSpPr/>
            <p:nvPr/>
          </p:nvSpPr>
          <p:spPr>
            <a:xfrm>
              <a:off x="6127787" y="4596397"/>
              <a:ext cx="1076147" cy="992844"/>
            </a:xfrm>
            <a:prstGeom prst="arc">
              <a:avLst>
                <a:gd name="adj1" fmla="val 10807528"/>
                <a:gd name="adj2" fmla="val 16126571"/>
              </a:avLst>
            </a:prstGeom>
            <a:ln w="57150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82" name="Rectangle 81"/>
          <p:cNvSpPr/>
          <p:nvPr/>
        </p:nvSpPr>
        <p:spPr>
          <a:xfrm>
            <a:off x="793131" y="5661248"/>
            <a:ext cx="4104456" cy="432050"/>
          </a:xfrm>
          <a:prstGeom prst="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2. Formation of acetyl-CoA      </a:t>
            </a:r>
            <a:endParaRPr lang="th-TH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6706873" y="5064100"/>
            <a:ext cx="1753560" cy="102919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4</a:t>
            </a:r>
            <a:r>
              <a:rPr lang="en-US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. Electron transport chain</a:t>
            </a:r>
            <a:endParaRPr lang="th-TH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1" name="Bent Arrow 10"/>
          <p:cNvSpPr/>
          <p:nvPr/>
        </p:nvSpPr>
        <p:spPr>
          <a:xfrm rot="10800000">
            <a:off x="4450962" y="1997161"/>
            <a:ext cx="3442761" cy="2295935"/>
          </a:xfrm>
          <a:prstGeom prst="bentArrow">
            <a:avLst>
              <a:gd name="adj1" fmla="val 7482"/>
              <a:gd name="adj2" fmla="val 7699"/>
              <a:gd name="adj3" fmla="val 10548"/>
              <a:gd name="adj4" fmla="val 1090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7178934" y="3693827"/>
            <a:ext cx="1102434" cy="789076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6</a:t>
            </a:r>
            <a:r>
              <a:rPr lang="en-US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NADH</a:t>
            </a:r>
          </a:p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2 FADH</a:t>
            </a:r>
            <a:r>
              <a:rPr lang="en-US" sz="2400" b="1" baseline="-250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2</a:t>
            </a:r>
            <a:endParaRPr lang="th-TH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7193244" y="2763250"/>
            <a:ext cx="1102434" cy="368561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2 NADH</a:t>
            </a:r>
            <a:endParaRPr lang="th-TH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7189178" y="1772323"/>
            <a:ext cx="1102434" cy="368561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2 NADH</a:t>
            </a:r>
            <a:endParaRPr lang="th-TH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38083" y="2291639"/>
            <a:ext cx="516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+</a:t>
            </a:r>
            <a:endParaRPr lang="th-TH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7647770" y="3258259"/>
            <a:ext cx="516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+</a:t>
            </a:r>
            <a:endParaRPr lang="th-TH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532440" y="6381328"/>
            <a:ext cx="611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15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610746" y="-27384"/>
            <a:ext cx="35516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H SarabunPSK" pitchFamily="34" charset="-34"/>
                <a:cs typeface="TH SarabunPSK" pitchFamily="34" charset="-34"/>
              </a:rPr>
              <a:t>A</a:t>
            </a:r>
            <a:r>
              <a:rPr lang="en-US" sz="4000" b="1" dirty="0" smtClean="0">
                <a:latin typeface="TH SarabunPSK" pitchFamily="34" charset="-34"/>
                <a:cs typeface="TH SarabunPSK" pitchFamily="34" charset="-34"/>
              </a:rPr>
              <a:t>erobic respiration</a:t>
            </a:r>
            <a:endParaRPr lang="th-TH" sz="40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9052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1" grpId="0" animBg="1"/>
      <p:bldP spid="11" grpId="0" animBg="1"/>
      <p:bldP spid="57" grpId="0" animBg="1"/>
      <p:bldP spid="60" grpId="0" animBg="1"/>
      <p:bldP spid="62" grpId="0" animBg="1"/>
      <p:bldP spid="13" grpId="0"/>
      <p:bldP spid="8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38" b="93083" l="51456" r="982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625" t="29350" r="4968" b="45385"/>
          <a:stretch/>
        </p:blipFill>
        <p:spPr>
          <a:xfrm>
            <a:off x="772429" y="823168"/>
            <a:ext cx="7222454" cy="5361403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755576" y="283432"/>
            <a:ext cx="3944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H SarabunPSK" pitchFamily="34" charset="-34"/>
                <a:cs typeface="TH SarabunPSK" pitchFamily="34" charset="-34"/>
              </a:rPr>
              <a:t>4. Electron transport chain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70902" y="683795"/>
            <a:ext cx="7692032" cy="413032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4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en-US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en-US" sz="24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8" name="Rectangle 97"/>
          <p:cNvSpPr/>
          <p:nvPr/>
        </p:nvSpPr>
        <p:spPr>
          <a:xfrm rot="749486">
            <a:off x="2679396" y="5239867"/>
            <a:ext cx="331349" cy="2880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bg1"/>
            </a:solidFill>
          </a:ln>
          <a:scene3d>
            <a:camera prst="orthographicFront">
              <a:rot lat="19308757" lon="454664" rev="19790244"/>
            </a:camera>
            <a:lightRig rig="threePt" dir="t"/>
          </a:scene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4</a:t>
            </a:r>
            <a:endParaRPr lang="th-TH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9" name="Up Arrow 2"/>
          <p:cNvSpPr/>
          <p:nvPr/>
        </p:nvSpPr>
        <p:spPr>
          <a:xfrm>
            <a:off x="2603400" y="4814116"/>
            <a:ext cx="411028" cy="455797"/>
          </a:xfrm>
          <a:custGeom>
            <a:avLst/>
            <a:gdLst>
              <a:gd name="connsiteX0" fmla="*/ 0 w 411028"/>
              <a:gd name="connsiteY0" fmla="*/ 205514 h 1080120"/>
              <a:gd name="connsiteX1" fmla="*/ 205514 w 411028"/>
              <a:gd name="connsiteY1" fmla="*/ 0 h 1080120"/>
              <a:gd name="connsiteX2" fmla="*/ 411028 w 411028"/>
              <a:gd name="connsiteY2" fmla="*/ 205514 h 1080120"/>
              <a:gd name="connsiteX3" fmla="*/ 308271 w 411028"/>
              <a:gd name="connsiteY3" fmla="*/ 205514 h 1080120"/>
              <a:gd name="connsiteX4" fmla="*/ 308271 w 411028"/>
              <a:gd name="connsiteY4" fmla="*/ 1080120 h 1080120"/>
              <a:gd name="connsiteX5" fmla="*/ 102757 w 411028"/>
              <a:gd name="connsiteY5" fmla="*/ 1080120 h 1080120"/>
              <a:gd name="connsiteX6" fmla="*/ 102757 w 411028"/>
              <a:gd name="connsiteY6" fmla="*/ 205514 h 1080120"/>
              <a:gd name="connsiteX7" fmla="*/ 0 w 411028"/>
              <a:gd name="connsiteY7" fmla="*/ 205514 h 1080120"/>
              <a:gd name="connsiteX0" fmla="*/ 0 w 411028"/>
              <a:gd name="connsiteY0" fmla="*/ 205514 h 1080120"/>
              <a:gd name="connsiteX1" fmla="*/ 205514 w 411028"/>
              <a:gd name="connsiteY1" fmla="*/ 0 h 1080120"/>
              <a:gd name="connsiteX2" fmla="*/ 411028 w 411028"/>
              <a:gd name="connsiteY2" fmla="*/ 205514 h 1080120"/>
              <a:gd name="connsiteX3" fmla="*/ 308271 w 411028"/>
              <a:gd name="connsiteY3" fmla="*/ 205514 h 1080120"/>
              <a:gd name="connsiteX4" fmla="*/ 308271 w 411028"/>
              <a:gd name="connsiteY4" fmla="*/ 1080120 h 1080120"/>
              <a:gd name="connsiteX5" fmla="*/ 167151 w 411028"/>
              <a:gd name="connsiteY5" fmla="*/ 1067241 h 1080120"/>
              <a:gd name="connsiteX6" fmla="*/ 102757 w 411028"/>
              <a:gd name="connsiteY6" fmla="*/ 205514 h 1080120"/>
              <a:gd name="connsiteX7" fmla="*/ 0 w 411028"/>
              <a:gd name="connsiteY7" fmla="*/ 205514 h 1080120"/>
              <a:gd name="connsiteX0" fmla="*/ 0 w 411028"/>
              <a:gd name="connsiteY0" fmla="*/ 205514 h 1067241"/>
              <a:gd name="connsiteX1" fmla="*/ 205514 w 411028"/>
              <a:gd name="connsiteY1" fmla="*/ 0 h 1067241"/>
              <a:gd name="connsiteX2" fmla="*/ 411028 w 411028"/>
              <a:gd name="connsiteY2" fmla="*/ 205514 h 1067241"/>
              <a:gd name="connsiteX3" fmla="*/ 308271 w 411028"/>
              <a:gd name="connsiteY3" fmla="*/ 205514 h 1067241"/>
              <a:gd name="connsiteX4" fmla="*/ 224558 w 411028"/>
              <a:gd name="connsiteY4" fmla="*/ 1067241 h 1067241"/>
              <a:gd name="connsiteX5" fmla="*/ 167151 w 411028"/>
              <a:gd name="connsiteY5" fmla="*/ 1067241 h 1067241"/>
              <a:gd name="connsiteX6" fmla="*/ 102757 w 411028"/>
              <a:gd name="connsiteY6" fmla="*/ 205514 h 1067241"/>
              <a:gd name="connsiteX7" fmla="*/ 0 w 411028"/>
              <a:gd name="connsiteY7" fmla="*/ 205514 h 1067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1028" h="1067241">
                <a:moveTo>
                  <a:pt x="0" y="205514"/>
                </a:moveTo>
                <a:lnTo>
                  <a:pt x="205514" y="0"/>
                </a:lnTo>
                <a:lnTo>
                  <a:pt x="411028" y="205514"/>
                </a:lnTo>
                <a:lnTo>
                  <a:pt x="308271" y="205514"/>
                </a:lnTo>
                <a:lnTo>
                  <a:pt x="224558" y="1067241"/>
                </a:lnTo>
                <a:lnTo>
                  <a:pt x="167151" y="1067241"/>
                </a:lnTo>
                <a:lnTo>
                  <a:pt x="102757" y="205514"/>
                </a:lnTo>
                <a:lnTo>
                  <a:pt x="0" y="205514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7" name="Group 6"/>
          <p:cNvGrpSpPr/>
          <p:nvPr/>
        </p:nvGrpSpPr>
        <p:grpSpPr>
          <a:xfrm>
            <a:off x="4669737" y="2511445"/>
            <a:ext cx="173770" cy="479864"/>
            <a:chOff x="2807804" y="4437112"/>
            <a:chExt cx="216024" cy="547362"/>
          </a:xfrm>
        </p:grpSpPr>
        <p:sp>
          <p:nvSpPr>
            <p:cNvPr id="8" name="Freeform 7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" name="Freeform 8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" name="Oval 9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852810" y="2501832"/>
            <a:ext cx="173770" cy="479864"/>
            <a:chOff x="2807804" y="4437112"/>
            <a:chExt cx="216024" cy="547362"/>
          </a:xfrm>
        </p:grpSpPr>
        <p:sp>
          <p:nvSpPr>
            <p:cNvPr id="12" name="Freeform 11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4" name="Oval 13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037458" y="2501011"/>
            <a:ext cx="173770" cy="479864"/>
            <a:chOff x="2807804" y="4437112"/>
            <a:chExt cx="216024" cy="547362"/>
          </a:xfrm>
        </p:grpSpPr>
        <p:sp>
          <p:nvSpPr>
            <p:cNvPr id="16" name="Freeform 15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8" name="Oval 17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231668" y="2501832"/>
            <a:ext cx="173770" cy="479864"/>
            <a:chOff x="2807804" y="4437112"/>
            <a:chExt cx="216024" cy="547362"/>
          </a:xfrm>
        </p:grpSpPr>
        <p:sp>
          <p:nvSpPr>
            <p:cNvPr id="20" name="Freeform 19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2" name="Oval 21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418169" y="2501011"/>
            <a:ext cx="173770" cy="479864"/>
            <a:chOff x="2807804" y="4437112"/>
            <a:chExt cx="216024" cy="547362"/>
          </a:xfrm>
        </p:grpSpPr>
        <p:sp>
          <p:nvSpPr>
            <p:cNvPr id="24" name="Freeform 23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6" name="Oval 25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615058" y="2508682"/>
            <a:ext cx="173770" cy="479864"/>
            <a:chOff x="2807804" y="4437112"/>
            <a:chExt cx="216024" cy="547362"/>
          </a:xfrm>
        </p:grpSpPr>
        <p:sp>
          <p:nvSpPr>
            <p:cNvPr id="29" name="Freeform 28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1" name="Oval 30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798131" y="2499070"/>
            <a:ext cx="173770" cy="479864"/>
            <a:chOff x="2807804" y="4437112"/>
            <a:chExt cx="216024" cy="547362"/>
          </a:xfrm>
        </p:grpSpPr>
        <p:sp>
          <p:nvSpPr>
            <p:cNvPr id="33" name="Freeform 32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5" name="Oval 34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982779" y="2498249"/>
            <a:ext cx="173770" cy="479864"/>
            <a:chOff x="2807804" y="4437112"/>
            <a:chExt cx="216024" cy="547362"/>
          </a:xfrm>
        </p:grpSpPr>
        <p:sp>
          <p:nvSpPr>
            <p:cNvPr id="38" name="Freeform 37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9" name="Freeform 38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0" name="Oval 39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49" name="Group 48"/>
          <p:cNvGrpSpPr/>
          <p:nvPr/>
        </p:nvGrpSpPr>
        <p:grpSpPr>
          <a:xfrm rot="10800000">
            <a:off x="5604427" y="3038420"/>
            <a:ext cx="173770" cy="479864"/>
            <a:chOff x="2807804" y="4437112"/>
            <a:chExt cx="216024" cy="547362"/>
          </a:xfrm>
        </p:grpSpPr>
        <p:sp>
          <p:nvSpPr>
            <p:cNvPr id="50" name="Freeform 49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2" name="Oval 51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53" name="Group 52"/>
          <p:cNvGrpSpPr/>
          <p:nvPr/>
        </p:nvGrpSpPr>
        <p:grpSpPr>
          <a:xfrm rot="10800000">
            <a:off x="5787500" y="3028808"/>
            <a:ext cx="173770" cy="479864"/>
            <a:chOff x="2807804" y="4437112"/>
            <a:chExt cx="216024" cy="547362"/>
          </a:xfrm>
        </p:grpSpPr>
        <p:sp>
          <p:nvSpPr>
            <p:cNvPr id="54" name="Freeform 53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5" name="Freeform 54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6" name="Oval 55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57" name="Group 56"/>
          <p:cNvGrpSpPr/>
          <p:nvPr/>
        </p:nvGrpSpPr>
        <p:grpSpPr>
          <a:xfrm rot="10800000">
            <a:off x="6007512" y="3013875"/>
            <a:ext cx="173770" cy="479864"/>
            <a:chOff x="2807804" y="4437112"/>
            <a:chExt cx="216024" cy="547362"/>
          </a:xfrm>
        </p:grpSpPr>
        <p:sp>
          <p:nvSpPr>
            <p:cNvPr id="58" name="Freeform 57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9" name="Freeform 58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0" name="Oval 59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69" name="Group 68"/>
          <p:cNvGrpSpPr/>
          <p:nvPr/>
        </p:nvGrpSpPr>
        <p:grpSpPr>
          <a:xfrm rot="10800000">
            <a:off x="4661031" y="3038947"/>
            <a:ext cx="173770" cy="479864"/>
            <a:chOff x="2807804" y="4437112"/>
            <a:chExt cx="216024" cy="547362"/>
          </a:xfrm>
        </p:grpSpPr>
        <p:sp>
          <p:nvSpPr>
            <p:cNvPr id="70" name="Freeform 69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1" name="Freeform 70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2" name="Oval 71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73" name="Group 72"/>
          <p:cNvGrpSpPr/>
          <p:nvPr/>
        </p:nvGrpSpPr>
        <p:grpSpPr>
          <a:xfrm rot="10800000">
            <a:off x="4851600" y="3029334"/>
            <a:ext cx="173770" cy="479864"/>
            <a:chOff x="2807804" y="4437112"/>
            <a:chExt cx="216024" cy="547362"/>
          </a:xfrm>
        </p:grpSpPr>
        <p:sp>
          <p:nvSpPr>
            <p:cNvPr id="74" name="Freeform 73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5" name="Freeform 74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6" name="Oval 75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77" name="Group 76"/>
          <p:cNvGrpSpPr/>
          <p:nvPr/>
        </p:nvGrpSpPr>
        <p:grpSpPr>
          <a:xfrm rot="10800000">
            <a:off x="5050065" y="3028514"/>
            <a:ext cx="173770" cy="479864"/>
            <a:chOff x="2807804" y="4437112"/>
            <a:chExt cx="216024" cy="547362"/>
          </a:xfrm>
        </p:grpSpPr>
        <p:sp>
          <p:nvSpPr>
            <p:cNvPr id="78" name="Freeform 77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9" name="Freeform 78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0" name="Oval 79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81" name="Group 80"/>
          <p:cNvGrpSpPr/>
          <p:nvPr/>
        </p:nvGrpSpPr>
        <p:grpSpPr>
          <a:xfrm rot="10800000">
            <a:off x="5237366" y="3029334"/>
            <a:ext cx="173770" cy="479864"/>
            <a:chOff x="2807804" y="4437112"/>
            <a:chExt cx="216024" cy="547362"/>
          </a:xfrm>
        </p:grpSpPr>
        <p:sp>
          <p:nvSpPr>
            <p:cNvPr id="82" name="Freeform 81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3" name="Freeform 82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4" name="Oval 83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85" name="Group 84"/>
          <p:cNvGrpSpPr/>
          <p:nvPr/>
        </p:nvGrpSpPr>
        <p:grpSpPr>
          <a:xfrm rot="10800000">
            <a:off x="5423868" y="3028514"/>
            <a:ext cx="173770" cy="479864"/>
            <a:chOff x="2807804" y="4437112"/>
            <a:chExt cx="216024" cy="547362"/>
          </a:xfrm>
        </p:grpSpPr>
        <p:sp>
          <p:nvSpPr>
            <p:cNvPr id="86" name="Freeform 85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7" name="Freeform 86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8" name="Oval 87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2780980" y="2522404"/>
            <a:ext cx="173770" cy="479864"/>
            <a:chOff x="2807804" y="4437112"/>
            <a:chExt cx="216024" cy="547362"/>
          </a:xfrm>
        </p:grpSpPr>
        <p:sp>
          <p:nvSpPr>
            <p:cNvPr id="90" name="Freeform 89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1" name="Freeform 90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2" name="Oval 91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2964053" y="2512792"/>
            <a:ext cx="173770" cy="479864"/>
            <a:chOff x="2807804" y="4437112"/>
            <a:chExt cx="216024" cy="547362"/>
          </a:xfrm>
        </p:grpSpPr>
        <p:sp>
          <p:nvSpPr>
            <p:cNvPr id="94" name="Freeform 93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5" name="Freeform 94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6" name="Oval 95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3148700" y="2511971"/>
            <a:ext cx="173770" cy="479864"/>
            <a:chOff x="2807804" y="4437112"/>
            <a:chExt cx="216024" cy="547362"/>
          </a:xfrm>
        </p:grpSpPr>
        <p:sp>
          <p:nvSpPr>
            <p:cNvPr id="100" name="Freeform 99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1" name="Freeform 100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2" name="Oval 101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3342910" y="2512792"/>
            <a:ext cx="173770" cy="479864"/>
            <a:chOff x="2807804" y="4437112"/>
            <a:chExt cx="216024" cy="547362"/>
          </a:xfrm>
        </p:grpSpPr>
        <p:sp>
          <p:nvSpPr>
            <p:cNvPr id="104" name="Freeform 103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5" name="Freeform 104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6" name="Oval 105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3529411" y="2511971"/>
            <a:ext cx="173770" cy="479864"/>
            <a:chOff x="2807804" y="4437112"/>
            <a:chExt cx="216024" cy="547362"/>
          </a:xfrm>
        </p:grpSpPr>
        <p:sp>
          <p:nvSpPr>
            <p:cNvPr id="108" name="Freeform 107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9" name="Freeform 108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10" name="Oval 109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3726301" y="2519641"/>
            <a:ext cx="173770" cy="479864"/>
            <a:chOff x="2807804" y="4437112"/>
            <a:chExt cx="216024" cy="547362"/>
          </a:xfrm>
        </p:grpSpPr>
        <p:sp>
          <p:nvSpPr>
            <p:cNvPr id="112" name="Freeform 111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13" name="Freeform 112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14" name="Oval 113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3909374" y="2510029"/>
            <a:ext cx="173770" cy="479864"/>
            <a:chOff x="2807804" y="4437112"/>
            <a:chExt cx="216024" cy="547362"/>
          </a:xfrm>
        </p:grpSpPr>
        <p:sp>
          <p:nvSpPr>
            <p:cNvPr id="116" name="Freeform 115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17" name="Freeform 116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18" name="Oval 117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4094022" y="2509208"/>
            <a:ext cx="173770" cy="479864"/>
            <a:chOff x="2807804" y="4437112"/>
            <a:chExt cx="216024" cy="547362"/>
          </a:xfrm>
        </p:grpSpPr>
        <p:sp>
          <p:nvSpPr>
            <p:cNvPr id="120" name="Freeform 119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21" name="Freeform 120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22" name="Oval 121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4288231" y="2510029"/>
            <a:ext cx="173770" cy="479864"/>
            <a:chOff x="2807804" y="4437112"/>
            <a:chExt cx="216024" cy="547362"/>
          </a:xfrm>
        </p:grpSpPr>
        <p:sp>
          <p:nvSpPr>
            <p:cNvPr id="124" name="Freeform 123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25" name="Freeform 124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26" name="Oval 125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27" name="Group 126"/>
          <p:cNvGrpSpPr/>
          <p:nvPr/>
        </p:nvGrpSpPr>
        <p:grpSpPr>
          <a:xfrm>
            <a:off x="4474732" y="2509208"/>
            <a:ext cx="173770" cy="479864"/>
            <a:chOff x="2807804" y="4437112"/>
            <a:chExt cx="216024" cy="547362"/>
          </a:xfrm>
        </p:grpSpPr>
        <p:sp>
          <p:nvSpPr>
            <p:cNvPr id="128" name="Freeform 127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29" name="Freeform 128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30" name="Oval 129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31" name="Group 130"/>
          <p:cNvGrpSpPr/>
          <p:nvPr/>
        </p:nvGrpSpPr>
        <p:grpSpPr>
          <a:xfrm rot="10800000">
            <a:off x="3715670" y="3049380"/>
            <a:ext cx="173770" cy="479864"/>
            <a:chOff x="2807804" y="4437112"/>
            <a:chExt cx="216024" cy="547362"/>
          </a:xfrm>
        </p:grpSpPr>
        <p:sp>
          <p:nvSpPr>
            <p:cNvPr id="132" name="Freeform 131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33" name="Freeform 132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34" name="Oval 133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35" name="Group 134"/>
          <p:cNvGrpSpPr/>
          <p:nvPr/>
        </p:nvGrpSpPr>
        <p:grpSpPr>
          <a:xfrm rot="10800000">
            <a:off x="3898743" y="3039768"/>
            <a:ext cx="173770" cy="479864"/>
            <a:chOff x="2807804" y="4437112"/>
            <a:chExt cx="216024" cy="547362"/>
          </a:xfrm>
        </p:grpSpPr>
        <p:sp>
          <p:nvSpPr>
            <p:cNvPr id="136" name="Freeform 135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37" name="Freeform 136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38" name="Oval 137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39" name="Group 138"/>
          <p:cNvGrpSpPr/>
          <p:nvPr/>
        </p:nvGrpSpPr>
        <p:grpSpPr>
          <a:xfrm rot="10800000">
            <a:off x="4083390" y="3038947"/>
            <a:ext cx="173770" cy="479864"/>
            <a:chOff x="2807804" y="4437112"/>
            <a:chExt cx="216024" cy="547362"/>
          </a:xfrm>
        </p:grpSpPr>
        <p:sp>
          <p:nvSpPr>
            <p:cNvPr id="140" name="Freeform 139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41" name="Freeform 140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42" name="Oval 141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43" name="Group 142"/>
          <p:cNvGrpSpPr/>
          <p:nvPr/>
        </p:nvGrpSpPr>
        <p:grpSpPr>
          <a:xfrm rot="10800000">
            <a:off x="4277600" y="3039768"/>
            <a:ext cx="173770" cy="479864"/>
            <a:chOff x="2807804" y="4437112"/>
            <a:chExt cx="216024" cy="547362"/>
          </a:xfrm>
        </p:grpSpPr>
        <p:sp>
          <p:nvSpPr>
            <p:cNvPr id="144" name="Freeform 143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45" name="Freeform 144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46" name="Oval 145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47" name="Group 146"/>
          <p:cNvGrpSpPr/>
          <p:nvPr/>
        </p:nvGrpSpPr>
        <p:grpSpPr>
          <a:xfrm rot="10800000">
            <a:off x="4464101" y="3038947"/>
            <a:ext cx="173770" cy="479864"/>
            <a:chOff x="2807804" y="4437112"/>
            <a:chExt cx="216024" cy="547362"/>
          </a:xfrm>
        </p:grpSpPr>
        <p:sp>
          <p:nvSpPr>
            <p:cNvPr id="148" name="Freeform 147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49" name="Freeform 148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50" name="Oval 149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51" name="Group 150"/>
          <p:cNvGrpSpPr/>
          <p:nvPr/>
        </p:nvGrpSpPr>
        <p:grpSpPr>
          <a:xfrm rot="10800000">
            <a:off x="2786679" y="3049906"/>
            <a:ext cx="173770" cy="479864"/>
            <a:chOff x="2807804" y="4437112"/>
            <a:chExt cx="216024" cy="547362"/>
          </a:xfrm>
        </p:grpSpPr>
        <p:sp>
          <p:nvSpPr>
            <p:cNvPr id="152" name="Freeform 151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53" name="Freeform 152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54" name="Oval 153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55" name="Group 154"/>
          <p:cNvGrpSpPr/>
          <p:nvPr/>
        </p:nvGrpSpPr>
        <p:grpSpPr>
          <a:xfrm rot="10800000">
            <a:off x="2969752" y="3040294"/>
            <a:ext cx="173770" cy="479864"/>
            <a:chOff x="2807804" y="4437112"/>
            <a:chExt cx="216024" cy="547362"/>
          </a:xfrm>
        </p:grpSpPr>
        <p:sp>
          <p:nvSpPr>
            <p:cNvPr id="156" name="Freeform 155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57" name="Freeform 156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58" name="Oval 157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59" name="Group 158"/>
          <p:cNvGrpSpPr/>
          <p:nvPr/>
        </p:nvGrpSpPr>
        <p:grpSpPr>
          <a:xfrm rot="10800000">
            <a:off x="3154399" y="3039473"/>
            <a:ext cx="173770" cy="479864"/>
            <a:chOff x="2807804" y="4437112"/>
            <a:chExt cx="216024" cy="547362"/>
          </a:xfrm>
        </p:grpSpPr>
        <p:sp>
          <p:nvSpPr>
            <p:cNvPr id="160" name="Freeform 159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61" name="Freeform 160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62" name="Oval 161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63" name="Group 162"/>
          <p:cNvGrpSpPr/>
          <p:nvPr/>
        </p:nvGrpSpPr>
        <p:grpSpPr>
          <a:xfrm rot="10800000">
            <a:off x="3348609" y="3040294"/>
            <a:ext cx="173770" cy="479864"/>
            <a:chOff x="2807804" y="4437112"/>
            <a:chExt cx="216024" cy="547362"/>
          </a:xfrm>
        </p:grpSpPr>
        <p:sp>
          <p:nvSpPr>
            <p:cNvPr id="164" name="Freeform 163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65" name="Freeform 164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66" name="Oval 165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67" name="Group 166"/>
          <p:cNvGrpSpPr/>
          <p:nvPr/>
        </p:nvGrpSpPr>
        <p:grpSpPr>
          <a:xfrm rot="10800000">
            <a:off x="3535110" y="3039473"/>
            <a:ext cx="173770" cy="479864"/>
            <a:chOff x="2807804" y="4437112"/>
            <a:chExt cx="216024" cy="547362"/>
          </a:xfrm>
        </p:grpSpPr>
        <p:sp>
          <p:nvSpPr>
            <p:cNvPr id="168" name="Freeform 167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69" name="Freeform 168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70" name="Oval 169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283" name="Group 282"/>
          <p:cNvGrpSpPr/>
          <p:nvPr/>
        </p:nvGrpSpPr>
        <p:grpSpPr>
          <a:xfrm>
            <a:off x="2039860" y="2502610"/>
            <a:ext cx="173770" cy="479864"/>
            <a:chOff x="2807804" y="4437112"/>
            <a:chExt cx="216024" cy="547362"/>
          </a:xfrm>
        </p:grpSpPr>
        <p:sp>
          <p:nvSpPr>
            <p:cNvPr id="284" name="Freeform 283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85" name="Freeform 284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86" name="Oval 285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287" name="Group 286"/>
          <p:cNvGrpSpPr/>
          <p:nvPr/>
        </p:nvGrpSpPr>
        <p:grpSpPr>
          <a:xfrm>
            <a:off x="2222933" y="2492998"/>
            <a:ext cx="173770" cy="479864"/>
            <a:chOff x="2807804" y="4437112"/>
            <a:chExt cx="216024" cy="547362"/>
          </a:xfrm>
        </p:grpSpPr>
        <p:sp>
          <p:nvSpPr>
            <p:cNvPr id="288" name="Freeform 287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89" name="Freeform 288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90" name="Oval 289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291" name="Group 290"/>
          <p:cNvGrpSpPr/>
          <p:nvPr/>
        </p:nvGrpSpPr>
        <p:grpSpPr>
          <a:xfrm>
            <a:off x="2407580" y="2492177"/>
            <a:ext cx="173770" cy="479864"/>
            <a:chOff x="2807804" y="4437112"/>
            <a:chExt cx="216024" cy="547362"/>
          </a:xfrm>
        </p:grpSpPr>
        <p:sp>
          <p:nvSpPr>
            <p:cNvPr id="292" name="Freeform 291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93" name="Freeform 292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94" name="Oval 293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295" name="Group 294"/>
          <p:cNvGrpSpPr/>
          <p:nvPr/>
        </p:nvGrpSpPr>
        <p:grpSpPr>
          <a:xfrm>
            <a:off x="2601790" y="2492998"/>
            <a:ext cx="173770" cy="479864"/>
            <a:chOff x="2807804" y="4437112"/>
            <a:chExt cx="216024" cy="547362"/>
          </a:xfrm>
        </p:grpSpPr>
        <p:sp>
          <p:nvSpPr>
            <p:cNvPr id="296" name="Freeform 295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97" name="Freeform 296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98" name="Oval 297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299" name="Group 298"/>
          <p:cNvGrpSpPr/>
          <p:nvPr/>
        </p:nvGrpSpPr>
        <p:grpSpPr>
          <a:xfrm rot="10800000">
            <a:off x="2045559" y="3030112"/>
            <a:ext cx="173770" cy="479864"/>
            <a:chOff x="2807804" y="4437112"/>
            <a:chExt cx="216024" cy="547362"/>
          </a:xfrm>
        </p:grpSpPr>
        <p:sp>
          <p:nvSpPr>
            <p:cNvPr id="300" name="Freeform 299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01" name="Freeform 300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02" name="Oval 301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303" name="Group 302"/>
          <p:cNvGrpSpPr/>
          <p:nvPr/>
        </p:nvGrpSpPr>
        <p:grpSpPr>
          <a:xfrm rot="10800000">
            <a:off x="2228632" y="3020500"/>
            <a:ext cx="173770" cy="479864"/>
            <a:chOff x="2807804" y="4437112"/>
            <a:chExt cx="216024" cy="547362"/>
          </a:xfrm>
        </p:grpSpPr>
        <p:sp>
          <p:nvSpPr>
            <p:cNvPr id="304" name="Freeform 303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05" name="Freeform 304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06" name="Oval 305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307" name="Group 306"/>
          <p:cNvGrpSpPr/>
          <p:nvPr/>
        </p:nvGrpSpPr>
        <p:grpSpPr>
          <a:xfrm rot="10800000">
            <a:off x="2413279" y="3019679"/>
            <a:ext cx="173770" cy="479864"/>
            <a:chOff x="2807804" y="4437112"/>
            <a:chExt cx="216024" cy="547362"/>
          </a:xfrm>
        </p:grpSpPr>
        <p:sp>
          <p:nvSpPr>
            <p:cNvPr id="308" name="Freeform 307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09" name="Freeform 308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10" name="Oval 309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311" name="Group 310"/>
          <p:cNvGrpSpPr/>
          <p:nvPr/>
        </p:nvGrpSpPr>
        <p:grpSpPr>
          <a:xfrm rot="10800000">
            <a:off x="2607489" y="3020500"/>
            <a:ext cx="173770" cy="479864"/>
            <a:chOff x="2807804" y="4437112"/>
            <a:chExt cx="216024" cy="547362"/>
          </a:xfrm>
        </p:grpSpPr>
        <p:sp>
          <p:nvSpPr>
            <p:cNvPr id="312" name="Freeform 311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13" name="Freeform 312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14" name="Oval 313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315" name="Group 314"/>
          <p:cNvGrpSpPr/>
          <p:nvPr/>
        </p:nvGrpSpPr>
        <p:grpSpPr>
          <a:xfrm>
            <a:off x="1484034" y="2492998"/>
            <a:ext cx="173770" cy="479864"/>
            <a:chOff x="2807804" y="4437112"/>
            <a:chExt cx="216024" cy="547362"/>
          </a:xfrm>
        </p:grpSpPr>
        <p:sp>
          <p:nvSpPr>
            <p:cNvPr id="316" name="Freeform 315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17" name="Freeform 316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18" name="Oval 317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319" name="Group 318"/>
          <p:cNvGrpSpPr/>
          <p:nvPr/>
        </p:nvGrpSpPr>
        <p:grpSpPr>
          <a:xfrm>
            <a:off x="1668681" y="2492177"/>
            <a:ext cx="173770" cy="479864"/>
            <a:chOff x="2807804" y="4437112"/>
            <a:chExt cx="216024" cy="547362"/>
          </a:xfrm>
        </p:grpSpPr>
        <p:sp>
          <p:nvSpPr>
            <p:cNvPr id="320" name="Freeform 319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21" name="Freeform 320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22" name="Oval 321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323" name="Group 322"/>
          <p:cNvGrpSpPr/>
          <p:nvPr/>
        </p:nvGrpSpPr>
        <p:grpSpPr>
          <a:xfrm>
            <a:off x="1862891" y="2492998"/>
            <a:ext cx="173770" cy="479864"/>
            <a:chOff x="2807804" y="4437112"/>
            <a:chExt cx="216024" cy="547362"/>
          </a:xfrm>
        </p:grpSpPr>
        <p:sp>
          <p:nvSpPr>
            <p:cNvPr id="324" name="Freeform 323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25" name="Freeform 324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26" name="Oval 325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327" name="Group 326"/>
          <p:cNvGrpSpPr/>
          <p:nvPr/>
        </p:nvGrpSpPr>
        <p:grpSpPr>
          <a:xfrm rot="10800000">
            <a:off x="1489733" y="3020500"/>
            <a:ext cx="173770" cy="479864"/>
            <a:chOff x="2807804" y="4437112"/>
            <a:chExt cx="216024" cy="547362"/>
          </a:xfrm>
        </p:grpSpPr>
        <p:sp>
          <p:nvSpPr>
            <p:cNvPr id="328" name="Freeform 327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29" name="Freeform 328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30" name="Oval 329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331" name="Group 330"/>
          <p:cNvGrpSpPr/>
          <p:nvPr/>
        </p:nvGrpSpPr>
        <p:grpSpPr>
          <a:xfrm rot="10800000">
            <a:off x="1674380" y="3019679"/>
            <a:ext cx="173770" cy="479864"/>
            <a:chOff x="2807804" y="4437112"/>
            <a:chExt cx="216024" cy="547362"/>
          </a:xfrm>
        </p:grpSpPr>
        <p:sp>
          <p:nvSpPr>
            <p:cNvPr id="332" name="Freeform 331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33" name="Freeform 332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34" name="Oval 333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335" name="Group 334"/>
          <p:cNvGrpSpPr/>
          <p:nvPr/>
        </p:nvGrpSpPr>
        <p:grpSpPr>
          <a:xfrm rot="10800000">
            <a:off x="1868590" y="3020500"/>
            <a:ext cx="173770" cy="479864"/>
            <a:chOff x="2807804" y="4437112"/>
            <a:chExt cx="216024" cy="547362"/>
          </a:xfrm>
        </p:grpSpPr>
        <p:sp>
          <p:nvSpPr>
            <p:cNvPr id="336" name="Freeform 335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37" name="Freeform 336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38" name="Oval 337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339" name="Oval 338"/>
          <p:cNvSpPr/>
          <p:nvPr/>
        </p:nvSpPr>
        <p:spPr>
          <a:xfrm>
            <a:off x="2601991" y="2677739"/>
            <a:ext cx="573449" cy="624308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40" name="Oval 774"/>
          <p:cNvSpPr/>
          <p:nvPr/>
        </p:nvSpPr>
        <p:spPr>
          <a:xfrm>
            <a:off x="3421087" y="2394324"/>
            <a:ext cx="699205" cy="1205486"/>
          </a:xfrm>
          <a:custGeom>
            <a:avLst/>
            <a:gdLst>
              <a:gd name="connsiteX0" fmla="*/ 0 w 772240"/>
              <a:gd name="connsiteY0" fmla="*/ 612068 h 1224136"/>
              <a:gd name="connsiteX1" fmla="*/ 386120 w 772240"/>
              <a:gd name="connsiteY1" fmla="*/ 0 h 1224136"/>
              <a:gd name="connsiteX2" fmla="*/ 772240 w 772240"/>
              <a:gd name="connsiteY2" fmla="*/ 612068 h 1224136"/>
              <a:gd name="connsiteX3" fmla="*/ 386120 w 772240"/>
              <a:gd name="connsiteY3" fmla="*/ 1224136 h 1224136"/>
              <a:gd name="connsiteX4" fmla="*/ 0 w 772240"/>
              <a:gd name="connsiteY4" fmla="*/ 612068 h 1224136"/>
              <a:gd name="connsiteX0" fmla="*/ 37645 w 809885"/>
              <a:gd name="connsiteY0" fmla="*/ 612068 h 1224136"/>
              <a:gd name="connsiteX1" fmla="*/ 159605 w 809885"/>
              <a:gd name="connsiteY1" fmla="*/ 0 h 1224136"/>
              <a:gd name="connsiteX2" fmla="*/ 809885 w 809885"/>
              <a:gd name="connsiteY2" fmla="*/ 612068 h 1224136"/>
              <a:gd name="connsiteX3" fmla="*/ 423765 w 809885"/>
              <a:gd name="connsiteY3" fmla="*/ 1224136 h 1224136"/>
              <a:gd name="connsiteX4" fmla="*/ 37645 w 809885"/>
              <a:gd name="connsiteY4" fmla="*/ 612068 h 1224136"/>
              <a:gd name="connsiteX0" fmla="*/ 15078 w 675558"/>
              <a:gd name="connsiteY0" fmla="*/ 690503 h 1310627"/>
              <a:gd name="connsiteX1" fmla="*/ 137038 w 675558"/>
              <a:gd name="connsiteY1" fmla="*/ 78435 h 1310627"/>
              <a:gd name="connsiteX2" fmla="*/ 675558 w 675558"/>
              <a:gd name="connsiteY2" fmla="*/ 233303 h 1310627"/>
              <a:gd name="connsiteX3" fmla="*/ 401198 w 675558"/>
              <a:gd name="connsiteY3" fmla="*/ 1302571 h 1310627"/>
              <a:gd name="connsiteX4" fmla="*/ 15078 w 675558"/>
              <a:gd name="connsiteY4" fmla="*/ 690503 h 1310627"/>
              <a:gd name="connsiteX0" fmla="*/ 15078 w 695474"/>
              <a:gd name="connsiteY0" fmla="*/ 640244 h 1260368"/>
              <a:gd name="connsiteX1" fmla="*/ 137038 w 695474"/>
              <a:gd name="connsiteY1" fmla="*/ 28176 h 1260368"/>
              <a:gd name="connsiteX2" fmla="*/ 675558 w 695474"/>
              <a:gd name="connsiteY2" fmla="*/ 183044 h 1260368"/>
              <a:gd name="connsiteX3" fmla="*/ 562816 w 695474"/>
              <a:gd name="connsiteY3" fmla="*/ 890865 h 1260368"/>
              <a:gd name="connsiteX4" fmla="*/ 401198 w 695474"/>
              <a:gd name="connsiteY4" fmla="*/ 1252312 h 1260368"/>
              <a:gd name="connsiteX5" fmla="*/ 15078 w 695474"/>
              <a:gd name="connsiteY5" fmla="*/ 640244 h 1260368"/>
              <a:gd name="connsiteX0" fmla="*/ 15078 w 712062"/>
              <a:gd name="connsiteY0" fmla="*/ 640244 h 1282487"/>
              <a:gd name="connsiteX1" fmla="*/ 137038 w 712062"/>
              <a:gd name="connsiteY1" fmla="*/ 28176 h 1282487"/>
              <a:gd name="connsiteX2" fmla="*/ 675558 w 712062"/>
              <a:gd name="connsiteY2" fmla="*/ 183044 h 1282487"/>
              <a:gd name="connsiteX3" fmla="*/ 654256 w 712062"/>
              <a:gd name="connsiteY3" fmla="*/ 1083905 h 1282487"/>
              <a:gd name="connsiteX4" fmla="*/ 401198 w 712062"/>
              <a:gd name="connsiteY4" fmla="*/ 1252312 h 1282487"/>
              <a:gd name="connsiteX5" fmla="*/ 15078 w 712062"/>
              <a:gd name="connsiteY5" fmla="*/ 640244 h 1282487"/>
              <a:gd name="connsiteX0" fmla="*/ 2221 w 699205"/>
              <a:gd name="connsiteY0" fmla="*/ 640244 h 1230229"/>
              <a:gd name="connsiteX1" fmla="*/ 124181 w 699205"/>
              <a:gd name="connsiteY1" fmla="*/ 28176 h 1230229"/>
              <a:gd name="connsiteX2" fmla="*/ 662701 w 699205"/>
              <a:gd name="connsiteY2" fmla="*/ 183044 h 1230229"/>
              <a:gd name="connsiteX3" fmla="*/ 641399 w 699205"/>
              <a:gd name="connsiteY3" fmla="*/ 1083905 h 1230229"/>
              <a:gd name="connsiteX4" fmla="*/ 185141 w 699205"/>
              <a:gd name="connsiteY4" fmla="*/ 1181192 h 1230229"/>
              <a:gd name="connsiteX5" fmla="*/ 2221 w 699205"/>
              <a:gd name="connsiteY5" fmla="*/ 640244 h 1230229"/>
              <a:gd name="connsiteX0" fmla="*/ 2221 w 699205"/>
              <a:gd name="connsiteY0" fmla="*/ 615501 h 1205486"/>
              <a:gd name="connsiteX1" fmla="*/ 124181 w 699205"/>
              <a:gd name="connsiteY1" fmla="*/ 33913 h 1205486"/>
              <a:gd name="connsiteX2" fmla="*/ 662701 w 699205"/>
              <a:gd name="connsiteY2" fmla="*/ 158301 h 1205486"/>
              <a:gd name="connsiteX3" fmla="*/ 641399 w 699205"/>
              <a:gd name="connsiteY3" fmla="*/ 1059162 h 1205486"/>
              <a:gd name="connsiteX4" fmla="*/ 185141 w 699205"/>
              <a:gd name="connsiteY4" fmla="*/ 1156449 h 1205486"/>
              <a:gd name="connsiteX5" fmla="*/ 2221 w 699205"/>
              <a:gd name="connsiteY5" fmla="*/ 615501 h 120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9205" h="1205486">
                <a:moveTo>
                  <a:pt x="2221" y="615501"/>
                </a:moveTo>
                <a:cubicBezTo>
                  <a:pt x="-7939" y="428412"/>
                  <a:pt x="14101" y="110113"/>
                  <a:pt x="124181" y="33913"/>
                </a:cubicBezTo>
                <a:cubicBezTo>
                  <a:pt x="234261" y="-42287"/>
                  <a:pt x="591738" y="14520"/>
                  <a:pt x="662701" y="158301"/>
                </a:cubicBezTo>
                <a:cubicBezTo>
                  <a:pt x="733664" y="302082"/>
                  <a:pt x="687126" y="880951"/>
                  <a:pt x="641399" y="1059162"/>
                </a:cubicBezTo>
                <a:cubicBezTo>
                  <a:pt x="595672" y="1237373"/>
                  <a:pt x="291671" y="1230392"/>
                  <a:pt x="185141" y="1156449"/>
                </a:cubicBezTo>
                <a:cubicBezTo>
                  <a:pt x="78611" y="1082506"/>
                  <a:pt x="12381" y="802590"/>
                  <a:pt x="2221" y="615501"/>
                </a:cubicBezTo>
                <a:close/>
              </a:path>
            </a:pathLst>
          </a:cu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41" name="Oval 775"/>
          <p:cNvSpPr/>
          <p:nvPr/>
        </p:nvSpPr>
        <p:spPr>
          <a:xfrm>
            <a:off x="4965885" y="2498306"/>
            <a:ext cx="759526" cy="1043530"/>
          </a:xfrm>
          <a:custGeom>
            <a:avLst/>
            <a:gdLst>
              <a:gd name="connsiteX0" fmla="*/ 0 w 764874"/>
              <a:gd name="connsiteY0" fmla="*/ 612068 h 1224136"/>
              <a:gd name="connsiteX1" fmla="*/ 382437 w 764874"/>
              <a:gd name="connsiteY1" fmla="*/ 0 h 1224136"/>
              <a:gd name="connsiteX2" fmla="*/ 764874 w 764874"/>
              <a:gd name="connsiteY2" fmla="*/ 612068 h 1224136"/>
              <a:gd name="connsiteX3" fmla="*/ 382437 w 764874"/>
              <a:gd name="connsiteY3" fmla="*/ 1224136 h 1224136"/>
              <a:gd name="connsiteX4" fmla="*/ 0 w 764874"/>
              <a:gd name="connsiteY4" fmla="*/ 612068 h 1224136"/>
              <a:gd name="connsiteX0" fmla="*/ 30212 w 795086"/>
              <a:gd name="connsiteY0" fmla="*/ 631497 h 1243565"/>
              <a:gd name="connsiteX1" fmla="*/ 67730 w 795086"/>
              <a:gd name="connsiteY1" fmla="*/ 195812 h 1243565"/>
              <a:gd name="connsiteX2" fmla="*/ 412649 w 795086"/>
              <a:gd name="connsiteY2" fmla="*/ 19429 h 1243565"/>
              <a:gd name="connsiteX3" fmla="*/ 795086 w 795086"/>
              <a:gd name="connsiteY3" fmla="*/ 631497 h 1243565"/>
              <a:gd name="connsiteX4" fmla="*/ 412649 w 795086"/>
              <a:gd name="connsiteY4" fmla="*/ 1243565 h 1243565"/>
              <a:gd name="connsiteX5" fmla="*/ 30212 w 795086"/>
              <a:gd name="connsiteY5" fmla="*/ 631497 h 1243565"/>
              <a:gd name="connsiteX0" fmla="*/ 30212 w 801623"/>
              <a:gd name="connsiteY0" fmla="*/ 612464 h 1224532"/>
              <a:gd name="connsiteX1" fmla="*/ 67730 w 801623"/>
              <a:gd name="connsiteY1" fmla="*/ 176779 h 1224532"/>
              <a:gd name="connsiteX2" fmla="*/ 412649 w 801623"/>
              <a:gd name="connsiteY2" fmla="*/ 396 h 1224532"/>
              <a:gd name="connsiteX3" fmla="*/ 636690 w 801623"/>
              <a:gd name="connsiteY3" fmla="*/ 217420 h 1224532"/>
              <a:gd name="connsiteX4" fmla="*/ 795086 w 801623"/>
              <a:gd name="connsiteY4" fmla="*/ 612464 h 1224532"/>
              <a:gd name="connsiteX5" fmla="*/ 412649 w 801623"/>
              <a:gd name="connsiteY5" fmla="*/ 1224532 h 1224532"/>
              <a:gd name="connsiteX6" fmla="*/ 30212 w 801623"/>
              <a:gd name="connsiteY6" fmla="*/ 612464 h 1224532"/>
              <a:gd name="connsiteX0" fmla="*/ 30212 w 809378"/>
              <a:gd name="connsiteY0" fmla="*/ 614104 h 1226172"/>
              <a:gd name="connsiteX1" fmla="*/ 67730 w 809378"/>
              <a:gd name="connsiteY1" fmla="*/ 178419 h 1226172"/>
              <a:gd name="connsiteX2" fmla="*/ 412649 w 809378"/>
              <a:gd name="connsiteY2" fmla="*/ 2036 h 1226172"/>
              <a:gd name="connsiteX3" fmla="*/ 728130 w 809378"/>
              <a:gd name="connsiteY3" fmla="*/ 280020 h 1226172"/>
              <a:gd name="connsiteX4" fmla="*/ 795086 w 809378"/>
              <a:gd name="connsiteY4" fmla="*/ 614104 h 1226172"/>
              <a:gd name="connsiteX5" fmla="*/ 412649 w 809378"/>
              <a:gd name="connsiteY5" fmla="*/ 1226172 h 1226172"/>
              <a:gd name="connsiteX6" fmla="*/ 30212 w 809378"/>
              <a:gd name="connsiteY6" fmla="*/ 614104 h 1226172"/>
              <a:gd name="connsiteX0" fmla="*/ 30212 w 809378"/>
              <a:gd name="connsiteY0" fmla="*/ 537424 h 1149492"/>
              <a:gd name="connsiteX1" fmla="*/ 67730 w 809378"/>
              <a:gd name="connsiteY1" fmla="*/ 101739 h 1149492"/>
              <a:gd name="connsiteX2" fmla="*/ 402489 w 809378"/>
              <a:gd name="connsiteY2" fmla="*/ 6636 h 1149492"/>
              <a:gd name="connsiteX3" fmla="*/ 728130 w 809378"/>
              <a:gd name="connsiteY3" fmla="*/ 203340 h 1149492"/>
              <a:gd name="connsiteX4" fmla="*/ 795086 w 809378"/>
              <a:gd name="connsiteY4" fmla="*/ 537424 h 1149492"/>
              <a:gd name="connsiteX5" fmla="*/ 412649 w 809378"/>
              <a:gd name="connsiteY5" fmla="*/ 1149492 h 1149492"/>
              <a:gd name="connsiteX6" fmla="*/ 30212 w 809378"/>
              <a:gd name="connsiteY6" fmla="*/ 537424 h 1149492"/>
              <a:gd name="connsiteX0" fmla="*/ 30212 w 761457"/>
              <a:gd name="connsiteY0" fmla="*/ 537424 h 1174213"/>
              <a:gd name="connsiteX1" fmla="*/ 67730 w 761457"/>
              <a:gd name="connsiteY1" fmla="*/ 101739 h 1174213"/>
              <a:gd name="connsiteX2" fmla="*/ 402489 w 761457"/>
              <a:gd name="connsiteY2" fmla="*/ 6636 h 1174213"/>
              <a:gd name="connsiteX3" fmla="*/ 728130 w 761457"/>
              <a:gd name="connsiteY3" fmla="*/ 203340 h 1174213"/>
              <a:gd name="connsiteX4" fmla="*/ 713806 w 761457"/>
              <a:gd name="connsiteY4" fmla="*/ 964144 h 1174213"/>
              <a:gd name="connsiteX5" fmla="*/ 412649 w 761457"/>
              <a:gd name="connsiteY5" fmla="*/ 1149492 h 1174213"/>
              <a:gd name="connsiteX6" fmla="*/ 30212 w 761457"/>
              <a:gd name="connsiteY6" fmla="*/ 537424 h 1174213"/>
              <a:gd name="connsiteX0" fmla="*/ 7402 w 738647"/>
              <a:gd name="connsiteY0" fmla="*/ 537424 h 1058081"/>
              <a:gd name="connsiteX1" fmla="*/ 44920 w 738647"/>
              <a:gd name="connsiteY1" fmla="*/ 101739 h 1058081"/>
              <a:gd name="connsiteX2" fmla="*/ 379679 w 738647"/>
              <a:gd name="connsiteY2" fmla="*/ 6636 h 1058081"/>
              <a:gd name="connsiteX3" fmla="*/ 705320 w 738647"/>
              <a:gd name="connsiteY3" fmla="*/ 203340 h 1058081"/>
              <a:gd name="connsiteX4" fmla="*/ 690996 w 738647"/>
              <a:gd name="connsiteY4" fmla="*/ 964144 h 1058081"/>
              <a:gd name="connsiteX5" fmla="*/ 74879 w 738647"/>
              <a:gd name="connsiteY5" fmla="*/ 966612 h 1058081"/>
              <a:gd name="connsiteX6" fmla="*/ 7402 w 738647"/>
              <a:gd name="connsiteY6" fmla="*/ 537424 h 1058081"/>
              <a:gd name="connsiteX0" fmla="*/ 7402 w 741972"/>
              <a:gd name="connsiteY0" fmla="*/ 537424 h 1058340"/>
              <a:gd name="connsiteX1" fmla="*/ 44920 w 741972"/>
              <a:gd name="connsiteY1" fmla="*/ 101739 h 1058340"/>
              <a:gd name="connsiteX2" fmla="*/ 379679 w 741972"/>
              <a:gd name="connsiteY2" fmla="*/ 6636 h 1058340"/>
              <a:gd name="connsiteX3" fmla="*/ 705320 w 741972"/>
              <a:gd name="connsiteY3" fmla="*/ 203340 h 1058340"/>
              <a:gd name="connsiteX4" fmla="*/ 690996 w 741972"/>
              <a:gd name="connsiteY4" fmla="*/ 964144 h 1058340"/>
              <a:gd name="connsiteX5" fmla="*/ 410680 w 741972"/>
              <a:gd name="connsiteY5" fmla="*/ 1046619 h 1058340"/>
              <a:gd name="connsiteX6" fmla="*/ 74879 w 741972"/>
              <a:gd name="connsiteY6" fmla="*/ 966612 h 1058340"/>
              <a:gd name="connsiteX7" fmla="*/ 7402 w 741972"/>
              <a:gd name="connsiteY7" fmla="*/ 537424 h 1058340"/>
              <a:gd name="connsiteX0" fmla="*/ 7402 w 741972"/>
              <a:gd name="connsiteY0" fmla="*/ 537424 h 1058340"/>
              <a:gd name="connsiteX1" fmla="*/ 44920 w 741972"/>
              <a:gd name="connsiteY1" fmla="*/ 101739 h 1058340"/>
              <a:gd name="connsiteX2" fmla="*/ 379679 w 741972"/>
              <a:gd name="connsiteY2" fmla="*/ 6636 h 1058340"/>
              <a:gd name="connsiteX3" fmla="*/ 705320 w 741972"/>
              <a:gd name="connsiteY3" fmla="*/ 203340 h 1058340"/>
              <a:gd name="connsiteX4" fmla="*/ 690996 w 741972"/>
              <a:gd name="connsiteY4" fmla="*/ 964144 h 1058340"/>
              <a:gd name="connsiteX5" fmla="*/ 410680 w 741972"/>
              <a:gd name="connsiteY5" fmla="*/ 1046619 h 1058340"/>
              <a:gd name="connsiteX6" fmla="*/ 74879 w 741972"/>
              <a:gd name="connsiteY6" fmla="*/ 966612 h 1058340"/>
              <a:gd name="connsiteX7" fmla="*/ 7402 w 741972"/>
              <a:gd name="connsiteY7" fmla="*/ 537424 h 1058340"/>
              <a:gd name="connsiteX0" fmla="*/ 7402 w 741972"/>
              <a:gd name="connsiteY0" fmla="*/ 537424 h 1043530"/>
              <a:gd name="connsiteX1" fmla="*/ 44920 w 741972"/>
              <a:gd name="connsiteY1" fmla="*/ 101739 h 1043530"/>
              <a:gd name="connsiteX2" fmla="*/ 379679 w 741972"/>
              <a:gd name="connsiteY2" fmla="*/ 6636 h 1043530"/>
              <a:gd name="connsiteX3" fmla="*/ 705320 w 741972"/>
              <a:gd name="connsiteY3" fmla="*/ 203340 h 1043530"/>
              <a:gd name="connsiteX4" fmla="*/ 690996 w 741972"/>
              <a:gd name="connsiteY4" fmla="*/ 964144 h 1043530"/>
              <a:gd name="connsiteX5" fmla="*/ 390360 w 741972"/>
              <a:gd name="connsiteY5" fmla="*/ 1016139 h 1043530"/>
              <a:gd name="connsiteX6" fmla="*/ 74879 w 741972"/>
              <a:gd name="connsiteY6" fmla="*/ 966612 h 1043530"/>
              <a:gd name="connsiteX7" fmla="*/ 7402 w 741972"/>
              <a:gd name="connsiteY7" fmla="*/ 537424 h 1043530"/>
              <a:gd name="connsiteX0" fmla="*/ 24956 w 759526"/>
              <a:gd name="connsiteY0" fmla="*/ 537424 h 1043530"/>
              <a:gd name="connsiteX1" fmla="*/ 62474 w 759526"/>
              <a:gd name="connsiteY1" fmla="*/ 101739 h 1043530"/>
              <a:gd name="connsiteX2" fmla="*/ 397233 w 759526"/>
              <a:gd name="connsiteY2" fmla="*/ 6636 h 1043530"/>
              <a:gd name="connsiteX3" fmla="*/ 722874 w 759526"/>
              <a:gd name="connsiteY3" fmla="*/ 203340 h 1043530"/>
              <a:gd name="connsiteX4" fmla="*/ 708550 w 759526"/>
              <a:gd name="connsiteY4" fmla="*/ 964144 h 1043530"/>
              <a:gd name="connsiteX5" fmla="*/ 407914 w 759526"/>
              <a:gd name="connsiteY5" fmla="*/ 1016139 h 1043530"/>
              <a:gd name="connsiteX6" fmla="*/ 31473 w 759526"/>
              <a:gd name="connsiteY6" fmla="*/ 997092 h 1043530"/>
              <a:gd name="connsiteX7" fmla="*/ 24956 w 759526"/>
              <a:gd name="connsiteY7" fmla="*/ 537424 h 1043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9526" h="1043530">
                <a:moveTo>
                  <a:pt x="24956" y="537424"/>
                </a:moveTo>
                <a:cubicBezTo>
                  <a:pt x="30123" y="388199"/>
                  <a:pt x="-1265" y="203750"/>
                  <a:pt x="62474" y="101739"/>
                </a:cubicBezTo>
                <a:cubicBezTo>
                  <a:pt x="126213" y="-272"/>
                  <a:pt x="287166" y="-10297"/>
                  <a:pt x="397233" y="6636"/>
                </a:cubicBezTo>
                <a:cubicBezTo>
                  <a:pt x="507300" y="23569"/>
                  <a:pt x="659135" y="101329"/>
                  <a:pt x="722874" y="203340"/>
                </a:cubicBezTo>
                <a:cubicBezTo>
                  <a:pt x="786613" y="305351"/>
                  <a:pt x="757657" y="823598"/>
                  <a:pt x="708550" y="964144"/>
                </a:cubicBezTo>
                <a:cubicBezTo>
                  <a:pt x="659443" y="1104690"/>
                  <a:pt x="510600" y="1015728"/>
                  <a:pt x="407914" y="1016139"/>
                </a:cubicBezTo>
                <a:cubicBezTo>
                  <a:pt x="305228" y="945430"/>
                  <a:pt x="95299" y="1076878"/>
                  <a:pt x="31473" y="997092"/>
                </a:cubicBezTo>
                <a:cubicBezTo>
                  <a:pt x="-32353" y="917306"/>
                  <a:pt x="19789" y="686649"/>
                  <a:pt x="24956" y="537424"/>
                </a:cubicBezTo>
                <a:close/>
              </a:path>
            </a:pathLst>
          </a:cu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42" name="Oval 776"/>
          <p:cNvSpPr/>
          <p:nvPr/>
        </p:nvSpPr>
        <p:spPr>
          <a:xfrm>
            <a:off x="1572739" y="2346836"/>
            <a:ext cx="856404" cy="1226417"/>
          </a:xfrm>
          <a:custGeom>
            <a:avLst/>
            <a:gdLst>
              <a:gd name="connsiteX0" fmla="*/ 0 w 866114"/>
              <a:gd name="connsiteY0" fmla="*/ 612068 h 1224136"/>
              <a:gd name="connsiteX1" fmla="*/ 433057 w 866114"/>
              <a:gd name="connsiteY1" fmla="*/ 0 h 1224136"/>
              <a:gd name="connsiteX2" fmla="*/ 866114 w 866114"/>
              <a:gd name="connsiteY2" fmla="*/ 612068 h 1224136"/>
              <a:gd name="connsiteX3" fmla="*/ 433057 w 866114"/>
              <a:gd name="connsiteY3" fmla="*/ 1224136 h 1224136"/>
              <a:gd name="connsiteX4" fmla="*/ 0 w 866114"/>
              <a:gd name="connsiteY4" fmla="*/ 612068 h 1224136"/>
              <a:gd name="connsiteX0" fmla="*/ 0 w 896594"/>
              <a:gd name="connsiteY0" fmla="*/ 618113 h 1232737"/>
              <a:gd name="connsiteX1" fmla="*/ 433057 w 896594"/>
              <a:gd name="connsiteY1" fmla="*/ 6045 h 1232737"/>
              <a:gd name="connsiteX2" fmla="*/ 896594 w 896594"/>
              <a:gd name="connsiteY2" fmla="*/ 414913 h 1232737"/>
              <a:gd name="connsiteX3" fmla="*/ 433057 w 896594"/>
              <a:gd name="connsiteY3" fmla="*/ 1230181 h 1232737"/>
              <a:gd name="connsiteX4" fmla="*/ 0 w 896594"/>
              <a:gd name="connsiteY4" fmla="*/ 618113 h 1232737"/>
              <a:gd name="connsiteX0" fmla="*/ 0 w 899461"/>
              <a:gd name="connsiteY0" fmla="*/ 615039 h 1256025"/>
              <a:gd name="connsiteX1" fmla="*/ 433057 w 899461"/>
              <a:gd name="connsiteY1" fmla="*/ 2971 h 1256025"/>
              <a:gd name="connsiteX2" fmla="*/ 896594 w 899461"/>
              <a:gd name="connsiteY2" fmla="*/ 411839 h 1256025"/>
              <a:gd name="connsiteX3" fmla="*/ 619766 w 899461"/>
              <a:gd name="connsiteY3" fmla="*/ 1080360 h 1256025"/>
              <a:gd name="connsiteX4" fmla="*/ 433057 w 899461"/>
              <a:gd name="connsiteY4" fmla="*/ 1227107 h 1256025"/>
              <a:gd name="connsiteX5" fmla="*/ 0 w 899461"/>
              <a:gd name="connsiteY5" fmla="*/ 615039 h 1256025"/>
              <a:gd name="connsiteX0" fmla="*/ 0 w 902484"/>
              <a:gd name="connsiteY0" fmla="*/ 615039 h 1258515"/>
              <a:gd name="connsiteX1" fmla="*/ 433057 w 902484"/>
              <a:gd name="connsiteY1" fmla="*/ 2971 h 1258515"/>
              <a:gd name="connsiteX2" fmla="*/ 896594 w 902484"/>
              <a:gd name="connsiteY2" fmla="*/ 411839 h 1258515"/>
              <a:gd name="connsiteX3" fmla="*/ 751846 w 902484"/>
              <a:gd name="connsiteY3" fmla="*/ 1090520 h 1258515"/>
              <a:gd name="connsiteX4" fmla="*/ 433057 w 902484"/>
              <a:gd name="connsiteY4" fmla="*/ 1227107 h 1258515"/>
              <a:gd name="connsiteX5" fmla="*/ 0 w 902484"/>
              <a:gd name="connsiteY5" fmla="*/ 615039 h 1258515"/>
              <a:gd name="connsiteX0" fmla="*/ 6831 w 909315"/>
              <a:gd name="connsiteY0" fmla="*/ 615039 h 1200130"/>
              <a:gd name="connsiteX1" fmla="*/ 439888 w 909315"/>
              <a:gd name="connsiteY1" fmla="*/ 2971 h 1200130"/>
              <a:gd name="connsiteX2" fmla="*/ 903425 w 909315"/>
              <a:gd name="connsiteY2" fmla="*/ 411839 h 1200130"/>
              <a:gd name="connsiteX3" fmla="*/ 758677 w 909315"/>
              <a:gd name="connsiteY3" fmla="*/ 1090520 h 1200130"/>
              <a:gd name="connsiteX4" fmla="*/ 216368 w 909315"/>
              <a:gd name="connsiteY4" fmla="*/ 1145827 h 1200130"/>
              <a:gd name="connsiteX5" fmla="*/ 6831 w 909315"/>
              <a:gd name="connsiteY5" fmla="*/ 615039 h 1200130"/>
              <a:gd name="connsiteX0" fmla="*/ 990 w 903474"/>
              <a:gd name="connsiteY0" fmla="*/ 625099 h 1210190"/>
              <a:gd name="connsiteX1" fmla="*/ 281647 w 903474"/>
              <a:gd name="connsiteY1" fmla="*/ 2871 h 1210190"/>
              <a:gd name="connsiteX2" fmla="*/ 897584 w 903474"/>
              <a:gd name="connsiteY2" fmla="*/ 421899 h 1210190"/>
              <a:gd name="connsiteX3" fmla="*/ 752836 w 903474"/>
              <a:gd name="connsiteY3" fmla="*/ 1100580 h 1210190"/>
              <a:gd name="connsiteX4" fmla="*/ 210527 w 903474"/>
              <a:gd name="connsiteY4" fmla="*/ 1155887 h 1210190"/>
              <a:gd name="connsiteX5" fmla="*/ 990 w 903474"/>
              <a:gd name="connsiteY5" fmla="*/ 625099 h 1210190"/>
              <a:gd name="connsiteX0" fmla="*/ 990 w 856404"/>
              <a:gd name="connsiteY0" fmla="*/ 641326 h 1226417"/>
              <a:gd name="connsiteX1" fmla="*/ 281647 w 856404"/>
              <a:gd name="connsiteY1" fmla="*/ 19098 h 1226417"/>
              <a:gd name="connsiteX2" fmla="*/ 846784 w 856404"/>
              <a:gd name="connsiteY2" fmla="*/ 245086 h 1226417"/>
              <a:gd name="connsiteX3" fmla="*/ 752836 w 856404"/>
              <a:gd name="connsiteY3" fmla="*/ 1116807 h 1226417"/>
              <a:gd name="connsiteX4" fmla="*/ 210527 w 856404"/>
              <a:gd name="connsiteY4" fmla="*/ 1172114 h 1226417"/>
              <a:gd name="connsiteX5" fmla="*/ 990 w 856404"/>
              <a:gd name="connsiteY5" fmla="*/ 641326 h 1226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6404" h="1226417">
                <a:moveTo>
                  <a:pt x="990" y="641326"/>
                </a:moveTo>
                <a:cubicBezTo>
                  <a:pt x="12843" y="449157"/>
                  <a:pt x="140681" y="85138"/>
                  <a:pt x="281647" y="19098"/>
                </a:cubicBezTo>
                <a:cubicBezTo>
                  <a:pt x="422613" y="-46942"/>
                  <a:pt x="815666" y="65521"/>
                  <a:pt x="846784" y="245086"/>
                </a:cubicBezTo>
                <a:cubicBezTo>
                  <a:pt x="877902" y="424651"/>
                  <a:pt x="830092" y="980929"/>
                  <a:pt x="752836" y="1116807"/>
                </a:cubicBezTo>
                <a:cubicBezTo>
                  <a:pt x="675580" y="1252685"/>
                  <a:pt x="335835" y="1251361"/>
                  <a:pt x="210527" y="1172114"/>
                </a:cubicBezTo>
                <a:cubicBezTo>
                  <a:pt x="85219" y="1092867"/>
                  <a:pt x="-10863" y="833495"/>
                  <a:pt x="990" y="641326"/>
                </a:cubicBezTo>
                <a:close/>
              </a:path>
            </a:pathLst>
          </a:cu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343" name="Group 342"/>
          <p:cNvGrpSpPr/>
          <p:nvPr/>
        </p:nvGrpSpPr>
        <p:grpSpPr>
          <a:xfrm>
            <a:off x="921899" y="2486071"/>
            <a:ext cx="173770" cy="479864"/>
            <a:chOff x="2807804" y="4437112"/>
            <a:chExt cx="216024" cy="547362"/>
          </a:xfrm>
        </p:grpSpPr>
        <p:sp>
          <p:nvSpPr>
            <p:cNvPr id="344" name="Freeform 343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45" name="Freeform 344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46" name="Oval 345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347" name="Group 346"/>
          <p:cNvGrpSpPr/>
          <p:nvPr/>
        </p:nvGrpSpPr>
        <p:grpSpPr>
          <a:xfrm>
            <a:off x="1104972" y="2476459"/>
            <a:ext cx="173770" cy="479864"/>
            <a:chOff x="2807804" y="4437112"/>
            <a:chExt cx="216024" cy="547362"/>
          </a:xfrm>
        </p:grpSpPr>
        <p:sp>
          <p:nvSpPr>
            <p:cNvPr id="348" name="Freeform 347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49" name="Freeform 348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50" name="Oval 349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351" name="Group 350"/>
          <p:cNvGrpSpPr/>
          <p:nvPr/>
        </p:nvGrpSpPr>
        <p:grpSpPr>
          <a:xfrm>
            <a:off x="1289619" y="2475638"/>
            <a:ext cx="173770" cy="479864"/>
            <a:chOff x="2807804" y="4437112"/>
            <a:chExt cx="216024" cy="547362"/>
          </a:xfrm>
        </p:grpSpPr>
        <p:sp>
          <p:nvSpPr>
            <p:cNvPr id="352" name="Freeform 351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53" name="Freeform 352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54" name="Oval 353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355" name="Group 354"/>
          <p:cNvGrpSpPr/>
          <p:nvPr/>
        </p:nvGrpSpPr>
        <p:grpSpPr>
          <a:xfrm rot="10800000">
            <a:off x="927598" y="3013573"/>
            <a:ext cx="173770" cy="479864"/>
            <a:chOff x="2807804" y="4437112"/>
            <a:chExt cx="216024" cy="547362"/>
          </a:xfrm>
        </p:grpSpPr>
        <p:sp>
          <p:nvSpPr>
            <p:cNvPr id="356" name="Freeform 355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57" name="Freeform 356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58" name="Oval 357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359" name="Group 358"/>
          <p:cNvGrpSpPr/>
          <p:nvPr/>
        </p:nvGrpSpPr>
        <p:grpSpPr>
          <a:xfrm rot="10800000">
            <a:off x="1110671" y="3003961"/>
            <a:ext cx="173770" cy="479864"/>
            <a:chOff x="2807804" y="4437112"/>
            <a:chExt cx="216024" cy="547362"/>
          </a:xfrm>
        </p:grpSpPr>
        <p:sp>
          <p:nvSpPr>
            <p:cNvPr id="360" name="Freeform 359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61" name="Freeform 360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62" name="Oval 361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363" name="Group 362"/>
          <p:cNvGrpSpPr/>
          <p:nvPr/>
        </p:nvGrpSpPr>
        <p:grpSpPr>
          <a:xfrm rot="10800000">
            <a:off x="1295318" y="3003140"/>
            <a:ext cx="173770" cy="479864"/>
            <a:chOff x="2807804" y="4437112"/>
            <a:chExt cx="216024" cy="547362"/>
          </a:xfrm>
        </p:grpSpPr>
        <p:sp>
          <p:nvSpPr>
            <p:cNvPr id="364" name="Freeform 363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65" name="Freeform 364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66" name="Oval 365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367" name="Group 366"/>
          <p:cNvGrpSpPr/>
          <p:nvPr/>
        </p:nvGrpSpPr>
        <p:grpSpPr>
          <a:xfrm>
            <a:off x="744930" y="2476459"/>
            <a:ext cx="173770" cy="479864"/>
            <a:chOff x="2807804" y="4437112"/>
            <a:chExt cx="216024" cy="547362"/>
          </a:xfrm>
        </p:grpSpPr>
        <p:sp>
          <p:nvSpPr>
            <p:cNvPr id="368" name="Freeform 367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69" name="Freeform 368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70" name="Oval 369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371" name="Group 370"/>
          <p:cNvGrpSpPr/>
          <p:nvPr/>
        </p:nvGrpSpPr>
        <p:grpSpPr>
          <a:xfrm rot="10800000">
            <a:off x="750629" y="3003961"/>
            <a:ext cx="173770" cy="479864"/>
            <a:chOff x="2807804" y="4437112"/>
            <a:chExt cx="216024" cy="547362"/>
          </a:xfrm>
        </p:grpSpPr>
        <p:sp>
          <p:nvSpPr>
            <p:cNvPr id="372" name="Freeform 371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73" name="Freeform 372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74" name="Oval 373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378" name="Oval 381"/>
          <p:cNvSpPr/>
          <p:nvPr/>
        </p:nvSpPr>
        <p:spPr>
          <a:xfrm>
            <a:off x="4238909" y="2132108"/>
            <a:ext cx="594855" cy="376876"/>
          </a:xfrm>
          <a:custGeom>
            <a:avLst/>
            <a:gdLst>
              <a:gd name="connsiteX0" fmla="*/ 0 w 573449"/>
              <a:gd name="connsiteY0" fmla="*/ 183481 h 366962"/>
              <a:gd name="connsiteX1" fmla="*/ 286725 w 573449"/>
              <a:gd name="connsiteY1" fmla="*/ 0 h 366962"/>
              <a:gd name="connsiteX2" fmla="*/ 573450 w 573449"/>
              <a:gd name="connsiteY2" fmla="*/ 183481 h 366962"/>
              <a:gd name="connsiteX3" fmla="*/ 286725 w 573449"/>
              <a:gd name="connsiteY3" fmla="*/ 366962 h 366962"/>
              <a:gd name="connsiteX4" fmla="*/ 0 w 573449"/>
              <a:gd name="connsiteY4" fmla="*/ 183481 h 366962"/>
              <a:gd name="connsiteX0" fmla="*/ 7169 w 580619"/>
              <a:gd name="connsiteY0" fmla="*/ 183481 h 373011"/>
              <a:gd name="connsiteX1" fmla="*/ 293894 w 580619"/>
              <a:gd name="connsiteY1" fmla="*/ 0 h 373011"/>
              <a:gd name="connsiteX2" fmla="*/ 580619 w 580619"/>
              <a:gd name="connsiteY2" fmla="*/ 183481 h 373011"/>
              <a:gd name="connsiteX3" fmla="*/ 293894 w 580619"/>
              <a:gd name="connsiteY3" fmla="*/ 366962 h 373011"/>
              <a:gd name="connsiteX4" fmla="*/ 103934 w 580619"/>
              <a:gd name="connsiteY4" fmla="*/ 315536 h 373011"/>
              <a:gd name="connsiteX5" fmla="*/ 7169 w 580619"/>
              <a:gd name="connsiteY5" fmla="*/ 183481 h 373011"/>
              <a:gd name="connsiteX0" fmla="*/ 11964 w 585414"/>
              <a:gd name="connsiteY0" fmla="*/ 183481 h 384438"/>
              <a:gd name="connsiteX1" fmla="*/ 298689 w 585414"/>
              <a:gd name="connsiteY1" fmla="*/ 0 h 384438"/>
              <a:gd name="connsiteX2" fmla="*/ 585414 w 585414"/>
              <a:gd name="connsiteY2" fmla="*/ 183481 h 384438"/>
              <a:gd name="connsiteX3" fmla="*/ 298689 w 585414"/>
              <a:gd name="connsiteY3" fmla="*/ 366962 h 384438"/>
              <a:gd name="connsiteX4" fmla="*/ 78249 w 585414"/>
              <a:gd name="connsiteY4" fmla="*/ 356176 h 384438"/>
              <a:gd name="connsiteX5" fmla="*/ 11964 w 585414"/>
              <a:gd name="connsiteY5" fmla="*/ 183481 h 384438"/>
              <a:gd name="connsiteX0" fmla="*/ 11964 w 594855"/>
              <a:gd name="connsiteY0" fmla="*/ 183481 h 379511"/>
              <a:gd name="connsiteX1" fmla="*/ 298689 w 594855"/>
              <a:gd name="connsiteY1" fmla="*/ 0 h 379511"/>
              <a:gd name="connsiteX2" fmla="*/ 585414 w 594855"/>
              <a:gd name="connsiteY2" fmla="*/ 183481 h 379511"/>
              <a:gd name="connsiteX3" fmla="*/ 504969 w 594855"/>
              <a:gd name="connsiteY3" fmla="*/ 254575 h 379511"/>
              <a:gd name="connsiteX4" fmla="*/ 298689 w 594855"/>
              <a:gd name="connsiteY4" fmla="*/ 366962 h 379511"/>
              <a:gd name="connsiteX5" fmla="*/ 78249 w 594855"/>
              <a:gd name="connsiteY5" fmla="*/ 356176 h 379511"/>
              <a:gd name="connsiteX6" fmla="*/ 11964 w 594855"/>
              <a:gd name="connsiteY6" fmla="*/ 183481 h 379511"/>
              <a:gd name="connsiteX0" fmla="*/ 11964 w 594855"/>
              <a:gd name="connsiteY0" fmla="*/ 183481 h 379511"/>
              <a:gd name="connsiteX1" fmla="*/ 298689 w 594855"/>
              <a:gd name="connsiteY1" fmla="*/ 0 h 379511"/>
              <a:gd name="connsiteX2" fmla="*/ 585414 w 594855"/>
              <a:gd name="connsiteY2" fmla="*/ 183481 h 379511"/>
              <a:gd name="connsiteX3" fmla="*/ 504969 w 594855"/>
              <a:gd name="connsiteY3" fmla="*/ 254575 h 379511"/>
              <a:gd name="connsiteX4" fmla="*/ 298689 w 594855"/>
              <a:gd name="connsiteY4" fmla="*/ 366962 h 379511"/>
              <a:gd name="connsiteX5" fmla="*/ 78249 w 594855"/>
              <a:gd name="connsiteY5" fmla="*/ 356176 h 379511"/>
              <a:gd name="connsiteX6" fmla="*/ 11964 w 594855"/>
              <a:gd name="connsiteY6" fmla="*/ 183481 h 379511"/>
              <a:gd name="connsiteX0" fmla="*/ 11964 w 594855"/>
              <a:gd name="connsiteY0" fmla="*/ 183481 h 376876"/>
              <a:gd name="connsiteX1" fmla="*/ 298689 w 594855"/>
              <a:gd name="connsiteY1" fmla="*/ 0 h 376876"/>
              <a:gd name="connsiteX2" fmla="*/ 585414 w 594855"/>
              <a:gd name="connsiteY2" fmla="*/ 183481 h 376876"/>
              <a:gd name="connsiteX3" fmla="*/ 504969 w 594855"/>
              <a:gd name="connsiteY3" fmla="*/ 315535 h 376876"/>
              <a:gd name="connsiteX4" fmla="*/ 298689 w 594855"/>
              <a:gd name="connsiteY4" fmla="*/ 366962 h 376876"/>
              <a:gd name="connsiteX5" fmla="*/ 78249 w 594855"/>
              <a:gd name="connsiteY5" fmla="*/ 356176 h 376876"/>
              <a:gd name="connsiteX6" fmla="*/ 11964 w 594855"/>
              <a:gd name="connsiteY6" fmla="*/ 183481 h 37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855" h="376876">
                <a:moveTo>
                  <a:pt x="11964" y="183481"/>
                </a:moveTo>
                <a:cubicBezTo>
                  <a:pt x="48704" y="124118"/>
                  <a:pt x="140335" y="0"/>
                  <a:pt x="298689" y="0"/>
                </a:cubicBezTo>
                <a:cubicBezTo>
                  <a:pt x="457043" y="0"/>
                  <a:pt x="551034" y="141052"/>
                  <a:pt x="585414" y="183481"/>
                </a:cubicBezTo>
                <a:cubicBezTo>
                  <a:pt x="619794" y="225910"/>
                  <a:pt x="552757" y="284955"/>
                  <a:pt x="504969" y="315535"/>
                </a:cubicBezTo>
                <a:cubicBezTo>
                  <a:pt x="467342" y="417235"/>
                  <a:pt x="369809" y="360189"/>
                  <a:pt x="298689" y="366962"/>
                </a:cubicBezTo>
                <a:cubicBezTo>
                  <a:pt x="227569" y="373735"/>
                  <a:pt x="126037" y="386756"/>
                  <a:pt x="78249" y="356176"/>
                </a:cubicBezTo>
                <a:cubicBezTo>
                  <a:pt x="30462" y="325596"/>
                  <a:pt x="-24776" y="242844"/>
                  <a:pt x="11964" y="183481"/>
                </a:cubicBezTo>
                <a:close/>
              </a:path>
            </a:pathLst>
          </a:cu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402" name="Group 401"/>
          <p:cNvGrpSpPr/>
          <p:nvPr/>
        </p:nvGrpSpPr>
        <p:grpSpPr>
          <a:xfrm>
            <a:off x="889544" y="3814789"/>
            <a:ext cx="1189682" cy="415013"/>
            <a:chOff x="3044937" y="3403289"/>
            <a:chExt cx="1189682" cy="401139"/>
          </a:xfrm>
          <a:noFill/>
        </p:grpSpPr>
        <p:sp>
          <p:nvSpPr>
            <p:cNvPr id="403" name="Hexagon 402"/>
            <p:cNvSpPr/>
            <p:nvPr/>
          </p:nvSpPr>
          <p:spPr>
            <a:xfrm>
              <a:off x="3276712" y="3403289"/>
              <a:ext cx="714765" cy="380151"/>
            </a:xfrm>
            <a:prstGeom prst="hexagon">
              <a:avLst/>
            </a:prstGeom>
            <a:grpFill/>
            <a:ln>
              <a:noFill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04" name="Rectangle 403"/>
            <p:cNvSpPr/>
            <p:nvPr/>
          </p:nvSpPr>
          <p:spPr>
            <a:xfrm>
              <a:off x="3044937" y="3417693"/>
              <a:ext cx="1189682" cy="386735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NADH</a:t>
              </a:r>
              <a:endPara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406" name="Rectangle 405"/>
          <p:cNvSpPr/>
          <p:nvPr/>
        </p:nvSpPr>
        <p:spPr>
          <a:xfrm>
            <a:off x="1897656" y="3846725"/>
            <a:ext cx="11896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NAD</a:t>
            </a:r>
            <a:r>
              <a:rPr lang="en-US" sz="2000" b="1" baseline="30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+</a:t>
            </a: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407" name="Group 406"/>
          <p:cNvGrpSpPr/>
          <p:nvPr/>
        </p:nvGrpSpPr>
        <p:grpSpPr>
          <a:xfrm>
            <a:off x="1830172" y="4138775"/>
            <a:ext cx="412977" cy="369332"/>
            <a:chOff x="2397914" y="889466"/>
            <a:chExt cx="412977" cy="369332"/>
          </a:xfrm>
        </p:grpSpPr>
        <p:sp>
          <p:nvSpPr>
            <p:cNvPr id="408" name="Oval 407"/>
            <p:cNvSpPr/>
            <p:nvPr/>
          </p:nvSpPr>
          <p:spPr>
            <a:xfrm>
              <a:off x="2428309" y="908720"/>
              <a:ext cx="266717" cy="282773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00" dirty="0"/>
            </a:p>
          </p:txBody>
        </p:sp>
        <p:sp>
          <p:nvSpPr>
            <p:cNvPr id="409" name="TextBox 408"/>
            <p:cNvSpPr txBox="1"/>
            <p:nvPr/>
          </p:nvSpPr>
          <p:spPr>
            <a:xfrm>
              <a:off x="2397914" y="889466"/>
              <a:ext cx="41297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H</a:t>
              </a:r>
              <a:r>
                <a:rPr lang="en-US" sz="1800" b="1" baseline="30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+</a:t>
              </a:r>
              <a:endParaRPr lang="th-TH" sz="1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413" name="Group 412"/>
          <p:cNvGrpSpPr/>
          <p:nvPr/>
        </p:nvGrpSpPr>
        <p:grpSpPr>
          <a:xfrm>
            <a:off x="8050963" y="2486071"/>
            <a:ext cx="173770" cy="479864"/>
            <a:chOff x="2807804" y="4437112"/>
            <a:chExt cx="216024" cy="547362"/>
          </a:xfrm>
        </p:grpSpPr>
        <p:sp>
          <p:nvSpPr>
            <p:cNvPr id="414" name="Freeform 413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15" name="Freeform 414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16" name="Oval 415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417" name="Group 416"/>
          <p:cNvGrpSpPr/>
          <p:nvPr/>
        </p:nvGrpSpPr>
        <p:grpSpPr>
          <a:xfrm>
            <a:off x="8234036" y="2476458"/>
            <a:ext cx="173770" cy="479864"/>
            <a:chOff x="2807804" y="4437112"/>
            <a:chExt cx="216024" cy="547362"/>
          </a:xfrm>
        </p:grpSpPr>
        <p:sp>
          <p:nvSpPr>
            <p:cNvPr id="418" name="Freeform 417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19" name="Freeform 418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20" name="Oval 419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449" name="Group 448"/>
          <p:cNvGrpSpPr/>
          <p:nvPr/>
        </p:nvGrpSpPr>
        <p:grpSpPr>
          <a:xfrm rot="10800000">
            <a:off x="8042257" y="3013573"/>
            <a:ext cx="173770" cy="479864"/>
            <a:chOff x="2807804" y="4437112"/>
            <a:chExt cx="216024" cy="547362"/>
          </a:xfrm>
        </p:grpSpPr>
        <p:sp>
          <p:nvSpPr>
            <p:cNvPr id="450" name="Freeform 449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51" name="Freeform 450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52" name="Oval 451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453" name="Group 452"/>
          <p:cNvGrpSpPr/>
          <p:nvPr/>
        </p:nvGrpSpPr>
        <p:grpSpPr>
          <a:xfrm rot="10800000">
            <a:off x="8232826" y="3003960"/>
            <a:ext cx="173770" cy="479864"/>
            <a:chOff x="2807804" y="4437112"/>
            <a:chExt cx="216024" cy="547362"/>
          </a:xfrm>
        </p:grpSpPr>
        <p:sp>
          <p:nvSpPr>
            <p:cNvPr id="454" name="Freeform 453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55" name="Freeform 454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56" name="Oval 455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469" name="Group 468"/>
          <p:cNvGrpSpPr/>
          <p:nvPr/>
        </p:nvGrpSpPr>
        <p:grpSpPr>
          <a:xfrm>
            <a:off x="6162206" y="2497030"/>
            <a:ext cx="173770" cy="479864"/>
            <a:chOff x="2807804" y="4437112"/>
            <a:chExt cx="216024" cy="547362"/>
          </a:xfrm>
        </p:grpSpPr>
        <p:sp>
          <p:nvSpPr>
            <p:cNvPr id="470" name="Freeform 469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71" name="Freeform 470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72" name="Oval 471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473" name="Group 472"/>
          <p:cNvGrpSpPr/>
          <p:nvPr/>
        </p:nvGrpSpPr>
        <p:grpSpPr>
          <a:xfrm>
            <a:off x="6345279" y="2487418"/>
            <a:ext cx="173770" cy="479864"/>
            <a:chOff x="2807804" y="4437112"/>
            <a:chExt cx="216024" cy="547362"/>
          </a:xfrm>
        </p:grpSpPr>
        <p:sp>
          <p:nvSpPr>
            <p:cNvPr id="474" name="Freeform 473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75" name="Freeform 474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76" name="Oval 475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477" name="Group 476"/>
          <p:cNvGrpSpPr/>
          <p:nvPr/>
        </p:nvGrpSpPr>
        <p:grpSpPr>
          <a:xfrm>
            <a:off x="6529926" y="2486597"/>
            <a:ext cx="173770" cy="479864"/>
            <a:chOff x="2807804" y="4437112"/>
            <a:chExt cx="216024" cy="547362"/>
          </a:xfrm>
        </p:grpSpPr>
        <p:sp>
          <p:nvSpPr>
            <p:cNvPr id="478" name="Freeform 477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79" name="Freeform 478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80" name="Oval 479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481" name="Group 480"/>
          <p:cNvGrpSpPr/>
          <p:nvPr/>
        </p:nvGrpSpPr>
        <p:grpSpPr>
          <a:xfrm>
            <a:off x="6724136" y="2487418"/>
            <a:ext cx="173770" cy="479864"/>
            <a:chOff x="2807804" y="4437112"/>
            <a:chExt cx="216024" cy="547362"/>
          </a:xfrm>
        </p:grpSpPr>
        <p:sp>
          <p:nvSpPr>
            <p:cNvPr id="482" name="Freeform 481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83" name="Freeform 482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84" name="Oval 483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485" name="Group 484"/>
          <p:cNvGrpSpPr/>
          <p:nvPr/>
        </p:nvGrpSpPr>
        <p:grpSpPr>
          <a:xfrm>
            <a:off x="6910637" y="2486597"/>
            <a:ext cx="173770" cy="479864"/>
            <a:chOff x="2807804" y="4437112"/>
            <a:chExt cx="216024" cy="547362"/>
          </a:xfrm>
        </p:grpSpPr>
        <p:sp>
          <p:nvSpPr>
            <p:cNvPr id="486" name="Freeform 485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87" name="Freeform 486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88" name="Oval 487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489" name="Group 488"/>
          <p:cNvGrpSpPr/>
          <p:nvPr/>
        </p:nvGrpSpPr>
        <p:grpSpPr>
          <a:xfrm>
            <a:off x="7107527" y="2494267"/>
            <a:ext cx="173770" cy="479864"/>
            <a:chOff x="2807804" y="4437112"/>
            <a:chExt cx="216024" cy="547362"/>
          </a:xfrm>
        </p:grpSpPr>
        <p:sp>
          <p:nvSpPr>
            <p:cNvPr id="490" name="Freeform 489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91" name="Freeform 490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92" name="Oval 491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493" name="Group 492"/>
          <p:cNvGrpSpPr/>
          <p:nvPr/>
        </p:nvGrpSpPr>
        <p:grpSpPr>
          <a:xfrm>
            <a:off x="7290600" y="2484655"/>
            <a:ext cx="173770" cy="479864"/>
            <a:chOff x="2807804" y="4437112"/>
            <a:chExt cx="216024" cy="547362"/>
          </a:xfrm>
        </p:grpSpPr>
        <p:sp>
          <p:nvSpPr>
            <p:cNvPr id="494" name="Freeform 493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95" name="Freeform 494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96" name="Oval 495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497" name="Group 496"/>
          <p:cNvGrpSpPr/>
          <p:nvPr/>
        </p:nvGrpSpPr>
        <p:grpSpPr>
          <a:xfrm>
            <a:off x="7475248" y="2483834"/>
            <a:ext cx="173770" cy="479864"/>
            <a:chOff x="2807804" y="4437112"/>
            <a:chExt cx="216024" cy="547362"/>
          </a:xfrm>
        </p:grpSpPr>
        <p:sp>
          <p:nvSpPr>
            <p:cNvPr id="498" name="Freeform 497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99" name="Freeform 498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00" name="Oval 499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501" name="Group 500"/>
          <p:cNvGrpSpPr/>
          <p:nvPr/>
        </p:nvGrpSpPr>
        <p:grpSpPr>
          <a:xfrm>
            <a:off x="7669457" y="2484655"/>
            <a:ext cx="173770" cy="479864"/>
            <a:chOff x="2807804" y="4437112"/>
            <a:chExt cx="216024" cy="547362"/>
          </a:xfrm>
        </p:grpSpPr>
        <p:sp>
          <p:nvSpPr>
            <p:cNvPr id="502" name="Freeform 501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03" name="Freeform 502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04" name="Oval 503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505" name="Group 504"/>
          <p:cNvGrpSpPr/>
          <p:nvPr/>
        </p:nvGrpSpPr>
        <p:grpSpPr>
          <a:xfrm>
            <a:off x="7855958" y="2483834"/>
            <a:ext cx="173770" cy="479864"/>
            <a:chOff x="2807804" y="4437112"/>
            <a:chExt cx="216024" cy="547362"/>
          </a:xfrm>
        </p:grpSpPr>
        <p:sp>
          <p:nvSpPr>
            <p:cNvPr id="506" name="Freeform 505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07" name="Freeform 506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08" name="Oval 507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509" name="Group 508"/>
          <p:cNvGrpSpPr/>
          <p:nvPr/>
        </p:nvGrpSpPr>
        <p:grpSpPr>
          <a:xfrm rot="10800000">
            <a:off x="7096896" y="3024006"/>
            <a:ext cx="173770" cy="479864"/>
            <a:chOff x="2807804" y="4437112"/>
            <a:chExt cx="216024" cy="547362"/>
          </a:xfrm>
        </p:grpSpPr>
        <p:sp>
          <p:nvSpPr>
            <p:cNvPr id="510" name="Freeform 509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11" name="Freeform 510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12" name="Oval 511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513" name="Group 512"/>
          <p:cNvGrpSpPr/>
          <p:nvPr/>
        </p:nvGrpSpPr>
        <p:grpSpPr>
          <a:xfrm rot="10800000">
            <a:off x="7279969" y="3014394"/>
            <a:ext cx="173770" cy="479864"/>
            <a:chOff x="2807804" y="4437112"/>
            <a:chExt cx="216024" cy="547362"/>
          </a:xfrm>
        </p:grpSpPr>
        <p:sp>
          <p:nvSpPr>
            <p:cNvPr id="514" name="Freeform 513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15" name="Freeform 514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16" name="Oval 515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517" name="Group 516"/>
          <p:cNvGrpSpPr/>
          <p:nvPr/>
        </p:nvGrpSpPr>
        <p:grpSpPr>
          <a:xfrm rot="10800000">
            <a:off x="7464616" y="3013573"/>
            <a:ext cx="173770" cy="479864"/>
            <a:chOff x="2807804" y="4437112"/>
            <a:chExt cx="216024" cy="547362"/>
          </a:xfrm>
        </p:grpSpPr>
        <p:sp>
          <p:nvSpPr>
            <p:cNvPr id="518" name="Freeform 517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19" name="Freeform 518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20" name="Oval 519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521" name="Group 520"/>
          <p:cNvGrpSpPr/>
          <p:nvPr/>
        </p:nvGrpSpPr>
        <p:grpSpPr>
          <a:xfrm rot="10800000">
            <a:off x="7658826" y="3014394"/>
            <a:ext cx="173770" cy="479864"/>
            <a:chOff x="2807804" y="4437112"/>
            <a:chExt cx="216024" cy="547362"/>
          </a:xfrm>
        </p:grpSpPr>
        <p:sp>
          <p:nvSpPr>
            <p:cNvPr id="522" name="Freeform 521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23" name="Freeform 522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24" name="Oval 523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525" name="Group 524"/>
          <p:cNvGrpSpPr/>
          <p:nvPr/>
        </p:nvGrpSpPr>
        <p:grpSpPr>
          <a:xfrm rot="10800000">
            <a:off x="7845327" y="3013573"/>
            <a:ext cx="173770" cy="479864"/>
            <a:chOff x="2807804" y="4437112"/>
            <a:chExt cx="216024" cy="547362"/>
          </a:xfrm>
        </p:grpSpPr>
        <p:sp>
          <p:nvSpPr>
            <p:cNvPr id="526" name="Freeform 525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27" name="Freeform 526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28" name="Oval 527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529" name="Group 528"/>
          <p:cNvGrpSpPr/>
          <p:nvPr/>
        </p:nvGrpSpPr>
        <p:grpSpPr>
          <a:xfrm rot="10800000">
            <a:off x="6167905" y="3024532"/>
            <a:ext cx="173770" cy="479864"/>
            <a:chOff x="2807804" y="4437112"/>
            <a:chExt cx="216024" cy="547362"/>
          </a:xfrm>
        </p:grpSpPr>
        <p:sp>
          <p:nvSpPr>
            <p:cNvPr id="530" name="Freeform 529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31" name="Freeform 530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32" name="Oval 531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533" name="Group 532"/>
          <p:cNvGrpSpPr/>
          <p:nvPr/>
        </p:nvGrpSpPr>
        <p:grpSpPr>
          <a:xfrm rot="10800000">
            <a:off x="6350978" y="3014920"/>
            <a:ext cx="173770" cy="479864"/>
            <a:chOff x="2807804" y="4437112"/>
            <a:chExt cx="216024" cy="547362"/>
          </a:xfrm>
        </p:grpSpPr>
        <p:sp>
          <p:nvSpPr>
            <p:cNvPr id="534" name="Freeform 533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35" name="Freeform 534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36" name="Oval 535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537" name="Group 536"/>
          <p:cNvGrpSpPr/>
          <p:nvPr/>
        </p:nvGrpSpPr>
        <p:grpSpPr>
          <a:xfrm rot="10800000">
            <a:off x="6535625" y="3014099"/>
            <a:ext cx="173770" cy="479864"/>
            <a:chOff x="2807804" y="4437112"/>
            <a:chExt cx="216024" cy="547362"/>
          </a:xfrm>
        </p:grpSpPr>
        <p:sp>
          <p:nvSpPr>
            <p:cNvPr id="538" name="Freeform 537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39" name="Freeform 538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40" name="Oval 539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541" name="Group 540"/>
          <p:cNvGrpSpPr/>
          <p:nvPr/>
        </p:nvGrpSpPr>
        <p:grpSpPr>
          <a:xfrm rot="10800000">
            <a:off x="6729835" y="3014920"/>
            <a:ext cx="173770" cy="479864"/>
            <a:chOff x="2807804" y="4437112"/>
            <a:chExt cx="216024" cy="547362"/>
          </a:xfrm>
        </p:grpSpPr>
        <p:sp>
          <p:nvSpPr>
            <p:cNvPr id="542" name="Freeform 541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43" name="Freeform 542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44" name="Oval 543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545" name="Group 544"/>
          <p:cNvGrpSpPr/>
          <p:nvPr/>
        </p:nvGrpSpPr>
        <p:grpSpPr>
          <a:xfrm rot="10800000">
            <a:off x="6916336" y="3014099"/>
            <a:ext cx="173770" cy="479864"/>
            <a:chOff x="2807804" y="4437112"/>
            <a:chExt cx="216024" cy="547362"/>
          </a:xfrm>
        </p:grpSpPr>
        <p:sp>
          <p:nvSpPr>
            <p:cNvPr id="546" name="Freeform 545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47" name="Freeform 546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48" name="Oval 547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386" name="Group 385"/>
          <p:cNvGrpSpPr/>
          <p:nvPr/>
        </p:nvGrpSpPr>
        <p:grpSpPr>
          <a:xfrm rot="2111402">
            <a:off x="6070417" y="1990262"/>
            <a:ext cx="1768436" cy="2472158"/>
            <a:chOff x="5746836" y="1978418"/>
            <a:chExt cx="1899851" cy="2701248"/>
          </a:xfrm>
        </p:grpSpPr>
        <p:sp>
          <p:nvSpPr>
            <p:cNvPr id="387" name="Teardrop 1"/>
            <p:cNvSpPr/>
            <p:nvPr/>
          </p:nvSpPr>
          <p:spPr>
            <a:xfrm rot="16869505">
              <a:off x="5825822" y="2299616"/>
              <a:ext cx="1741879" cy="1899851"/>
            </a:xfrm>
            <a:custGeom>
              <a:avLst/>
              <a:gdLst>
                <a:gd name="connsiteX0" fmla="*/ 0 w 1232294"/>
                <a:gd name="connsiteY0" fmla="*/ 608800 h 1217600"/>
                <a:gd name="connsiteX1" fmla="*/ 616147 w 1232294"/>
                <a:gd name="connsiteY1" fmla="*/ 0 h 1217600"/>
                <a:gd name="connsiteX2" fmla="*/ 1232294 w 1232294"/>
                <a:gd name="connsiteY2" fmla="*/ 0 h 1217600"/>
                <a:gd name="connsiteX3" fmla="*/ 1232294 w 1232294"/>
                <a:gd name="connsiteY3" fmla="*/ 608800 h 1217600"/>
                <a:gd name="connsiteX4" fmla="*/ 616147 w 1232294"/>
                <a:gd name="connsiteY4" fmla="*/ 1217600 h 1217600"/>
                <a:gd name="connsiteX5" fmla="*/ 0 w 1232294"/>
                <a:gd name="connsiteY5" fmla="*/ 608800 h 1217600"/>
                <a:gd name="connsiteX0" fmla="*/ 0 w 1232294"/>
                <a:gd name="connsiteY0" fmla="*/ 608800 h 1217600"/>
                <a:gd name="connsiteX1" fmla="*/ 616147 w 1232294"/>
                <a:gd name="connsiteY1" fmla="*/ 0 h 1217600"/>
                <a:gd name="connsiteX2" fmla="*/ 982467 w 1232294"/>
                <a:gd name="connsiteY2" fmla="*/ 4598 h 1217600"/>
                <a:gd name="connsiteX3" fmla="*/ 1232294 w 1232294"/>
                <a:gd name="connsiteY3" fmla="*/ 0 h 1217600"/>
                <a:gd name="connsiteX4" fmla="*/ 1232294 w 1232294"/>
                <a:gd name="connsiteY4" fmla="*/ 608800 h 1217600"/>
                <a:gd name="connsiteX5" fmla="*/ 616147 w 1232294"/>
                <a:gd name="connsiteY5" fmla="*/ 1217600 h 1217600"/>
                <a:gd name="connsiteX6" fmla="*/ 0 w 1232294"/>
                <a:gd name="connsiteY6" fmla="*/ 608800 h 1217600"/>
                <a:gd name="connsiteX0" fmla="*/ 0 w 1232294"/>
                <a:gd name="connsiteY0" fmla="*/ 608800 h 1217600"/>
                <a:gd name="connsiteX1" fmla="*/ 616147 w 1232294"/>
                <a:gd name="connsiteY1" fmla="*/ 0 h 1217600"/>
                <a:gd name="connsiteX2" fmla="*/ 982467 w 1232294"/>
                <a:gd name="connsiteY2" fmla="*/ 4598 h 1217600"/>
                <a:gd name="connsiteX3" fmla="*/ 1232294 w 1232294"/>
                <a:gd name="connsiteY3" fmla="*/ 0 h 1217600"/>
                <a:gd name="connsiteX4" fmla="*/ 1231806 w 1232294"/>
                <a:gd name="connsiteY4" fmla="*/ 215459 h 1217600"/>
                <a:gd name="connsiteX5" fmla="*/ 1232294 w 1232294"/>
                <a:gd name="connsiteY5" fmla="*/ 608800 h 1217600"/>
                <a:gd name="connsiteX6" fmla="*/ 616147 w 1232294"/>
                <a:gd name="connsiteY6" fmla="*/ 1217600 h 1217600"/>
                <a:gd name="connsiteX7" fmla="*/ 0 w 1232294"/>
                <a:gd name="connsiteY7" fmla="*/ 608800 h 1217600"/>
                <a:gd name="connsiteX0" fmla="*/ 0 w 1232294"/>
                <a:gd name="connsiteY0" fmla="*/ 608800 h 1217600"/>
                <a:gd name="connsiteX1" fmla="*/ 616147 w 1232294"/>
                <a:gd name="connsiteY1" fmla="*/ 0 h 1217600"/>
                <a:gd name="connsiteX2" fmla="*/ 982467 w 1232294"/>
                <a:gd name="connsiteY2" fmla="*/ 4598 h 1217600"/>
                <a:gd name="connsiteX3" fmla="*/ 1232294 w 1232294"/>
                <a:gd name="connsiteY3" fmla="*/ 0 h 1217600"/>
                <a:gd name="connsiteX4" fmla="*/ 1231806 w 1232294"/>
                <a:gd name="connsiteY4" fmla="*/ 215459 h 1217600"/>
                <a:gd name="connsiteX5" fmla="*/ 1232294 w 1232294"/>
                <a:gd name="connsiteY5" fmla="*/ 608800 h 1217600"/>
                <a:gd name="connsiteX6" fmla="*/ 616147 w 1232294"/>
                <a:gd name="connsiteY6" fmla="*/ 1217600 h 1217600"/>
                <a:gd name="connsiteX7" fmla="*/ 0 w 1232294"/>
                <a:gd name="connsiteY7" fmla="*/ 608800 h 1217600"/>
                <a:gd name="connsiteX0" fmla="*/ 0 w 1232294"/>
                <a:gd name="connsiteY0" fmla="*/ 608800 h 1217600"/>
                <a:gd name="connsiteX1" fmla="*/ 616147 w 1232294"/>
                <a:gd name="connsiteY1" fmla="*/ 0 h 1217600"/>
                <a:gd name="connsiteX2" fmla="*/ 982467 w 1232294"/>
                <a:gd name="connsiteY2" fmla="*/ 4598 h 1217600"/>
                <a:gd name="connsiteX3" fmla="*/ 1231806 w 1232294"/>
                <a:gd name="connsiteY3" fmla="*/ 215459 h 1217600"/>
                <a:gd name="connsiteX4" fmla="*/ 1232294 w 1232294"/>
                <a:gd name="connsiteY4" fmla="*/ 608800 h 1217600"/>
                <a:gd name="connsiteX5" fmla="*/ 616147 w 1232294"/>
                <a:gd name="connsiteY5" fmla="*/ 1217600 h 1217600"/>
                <a:gd name="connsiteX6" fmla="*/ 0 w 1232294"/>
                <a:gd name="connsiteY6" fmla="*/ 608800 h 1217600"/>
                <a:gd name="connsiteX0" fmla="*/ 0 w 1764248"/>
                <a:gd name="connsiteY0" fmla="*/ 1185470 h 1794270"/>
                <a:gd name="connsiteX1" fmla="*/ 616147 w 1764248"/>
                <a:gd name="connsiteY1" fmla="*/ 576670 h 1794270"/>
                <a:gd name="connsiteX2" fmla="*/ 1764248 w 1764248"/>
                <a:gd name="connsiteY2" fmla="*/ 0 h 1794270"/>
                <a:gd name="connsiteX3" fmla="*/ 1231806 w 1764248"/>
                <a:gd name="connsiteY3" fmla="*/ 792129 h 1794270"/>
                <a:gd name="connsiteX4" fmla="*/ 1232294 w 1764248"/>
                <a:gd name="connsiteY4" fmla="*/ 1185470 h 1794270"/>
                <a:gd name="connsiteX5" fmla="*/ 616147 w 1764248"/>
                <a:gd name="connsiteY5" fmla="*/ 1794270 h 1794270"/>
                <a:gd name="connsiteX6" fmla="*/ 0 w 1764248"/>
                <a:gd name="connsiteY6" fmla="*/ 1185470 h 1794270"/>
                <a:gd name="connsiteX0" fmla="*/ 0 w 1834930"/>
                <a:gd name="connsiteY0" fmla="*/ 1185470 h 1794270"/>
                <a:gd name="connsiteX1" fmla="*/ 616147 w 1834930"/>
                <a:gd name="connsiteY1" fmla="*/ 576670 h 1794270"/>
                <a:gd name="connsiteX2" fmla="*/ 1764248 w 1834930"/>
                <a:gd name="connsiteY2" fmla="*/ 0 h 1794270"/>
                <a:gd name="connsiteX3" fmla="*/ 1834930 w 1834930"/>
                <a:gd name="connsiteY3" fmla="*/ 115662 h 1794270"/>
                <a:gd name="connsiteX4" fmla="*/ 1232294 w 1834930"/>
                <a:gd name="connsiteY4" fmla="*/ 1185470 h 1794270"/>
                <a:gd name="connsiteX5" fmla="*/ 616147 w 1834930"/>
                <a:gd name="connsiteY5" fmla="*/ 1794270 h 1794270"/>
                <a:gd name="connsiteX6" fmla="*/ 0 w 1834930"/>
                <a:gd name="connsiteY6" fmla="*/ 1185470 h 1794270"/>
                <a:gd name="connsiteX0" fmla="*/ 0 w 1834930"/>
                <a:gd name="connsiteY0" fmla="*/ 1235974 h 1844774"/>
                <a:gd name="connsiteX1" fmla="*/ 616147 w 1834930"/>
                <a:gd name="connsiteY1" fmla="*/ 627174 h 1844774"/>
                <a:gd name="connsiteX2" fmla="*/ 1743202 w 1834930"/>
                <a:gd name="connsiteY2" fmla="*/ 0 h 1844774"/>
                <a:gd name="connsiteX3" fmla="*/ 1834930 w 1834930"/>
                <a:gd name="connsiteY3" fmla="*/ 166166 h 1844774"/>
                <a:gd name="connsiteX4" fmla="*/ 1232294 w 1834930"/>
                <a:gd name="connsiteY4" fmla="*/ 1235974 h 1844774"/>
                <a:gd name="connsiteX5" fmla="*/ 616147 w 1834930"/>
                <a:gd name="connsiteY5" fmla="*/ 1844774 h 1844774"/>
                <a:gd name="connsiteX6" fmla="*/ 0 w 1834930"/>
                <a:gd name="connsiteY6" fmla="*/ 1235974 h 1844774"/>
                <a:gd name="connsiteX0" fmla="*/ 0 w 1864388"/>
                <a:gd name="connsiteY0" fmla="*/ 1235974 h 1844774"/>
                <a:gd name="connsiteX1" fmla="*/ 616147 w 1864388"/>
                <a:gd name="connsiteY1" fmla="*/ 627174 h 1844774"/>
                <a:gd name="connsiteX2" fmla="*/ 1743202 w 1864388"/>
                <a:gd name="connsiteY2" fmla="*/ 0 h 1844774"/>
                <a:gd name="connsiteX3" fmla="*/ 1864388 w 1864388"/>
                <a:gd name="connsiteY3" fmla="*/ 94617 h 1844774"/>
                <a:gd name="connsiteX4" fmla="*/ 1232294 w 1864388"/>
                <a:gd name="connsiteY4" fmla="*/ 1235974 h 1844774"/>
                <a:gd name="connsiteX5" fmla="*/ 616147 w 1864388"/>
                <a:gd name="connsiteY5" fmla="*/ 1844774 h 1844774"/>
                <a:gd name="connsiteX6" fmla="*/ 0 w 1864388"/>
                <a:gd name="connsiteY6" fmla="*/ 1235974 h 1844774"/>
                <a:gd name="connsiteX0" fmla="*/ 0 w 1864388"/>
                <a:gd name="connsiteY0" fmla="*/ 1264564 h 1873364"/>
                <a:gd name="connsiteX1" fmla="*/ 616147 w 1864388"/>
                <a:gd name="connsiteY1" fmla="*/ 655764 h 1873364"/>
                <a:gd name="connsiteX2" fmla="*/ 1757859 w 1864388"/>
                <a:gd name="connsiteY2" fmla="*/ 0 h 1873364"/>
                <a:gd name="connsiteX3" fmla="*/ 1864388 w 1864388"/>
                <a:gd name="connsiteY3" fmla="*/ 123207 h 1873364"/>
                <a:gd name="connsiteX4" fmla="*/ 1232294 w 1864388"/>
                <a:gd name="connsiteY4" fmla="*/ 1264564 h 1873364"/>
                <a:gd name="connsiteX5" fmla="*/ 616147 w 1864388"/>
                <a:gd name="connsiteY5" fmla="*/ 1873364 h 1873364"/>
                <a:gd name="connsiteX6" fmla="*/ 0 w 1864388"/>
                <a:gd name="connsiteY6" fmla="*/ 1264564 h 1873364"/>
                <a:gd name="connsiteX0" fmla="*/ 0 w 1864388"/>
                <a:gd name="connsiteY0" fmla="*/ 1264564 h 1873364"/>
                <a:gd name="connsiteX1" fmla="*/ 616147 w 1864388"/>
                <a:gd name="connsiteY1" fmla="*/ 655764 h 1873364"/>
                <a:gd name="connsiteX2" fmla="*/ 1757859 w 1864388"/>
                <a:gd name="connsiteY2" fmla="*/ 0 h 1873364"/>
                <a:gd name="connsiteX3" fmla="*/ 1864388 w 1864388"/>
                <a:gd name="connsiteY3" fmla="*/ 123207 h 1873364"/>
                <a:gd name="connsiteX4" fmla="*/ 1232294 w 1864388"/>
                <a:gd name="connsiteY4" fmla="*/ 1264564 h 1873364"/>
                <a:gd name="connsiteX5" fmla="*/ 616147 w 1864388"/>
                <a:gd name="connsiteY5" fmla="*/ 1873364 h 1873364"/>
                <a:gd name="connsiteX6" fmla="*/ 0 w 1864388"/>
                <a:gd name="connsiteY6" fmla="*/ 1264564 h 1873364"/>
                <a:gd name="connsiteX0" fmla="*/ 0 w 1864388"/>
                <a:gd name="connsiteY0" fmla="*/ 1264564 h 1873364"/>
                <a:gd name="connsiteX1" fmla="*/ 616147 w 1864388"/>
                <a:gd name="connsiteY1" fmla="*/ 655764 h 1873364"/>
                <a:gd name="connsiteX2" fmla="*/ 1757859 w 1864388"/>
                <a:gd name="connsiteY2" fmla="*/ 0 h 1873364"/>
                <a:gd name="connsiteX3" fmla="*/ 1864388 w 1864388"/>
                <a:gd name="connsiteY3" fmla="*/ 123207 h 1873364"/>
                <a:gd name="connsiteX4" fmla="*/ 1232294 w 1864388"/>
                <a:gd name="connsiteY4" fmla="*/ 1264564 h 1873364"/>
                <a:gd name="connsiteX5" fmla="*/ 616147 w 1864388"/>
                <a:gd name="connsiteY5" fmla="*/ 1873364 h 1873364"/>
                <a:gd name="connsiteX6" fmla="*/ 0 w 1864388"/>
                <a:gd name="connsiteY6" fmla="*/ 1264564 h 1873364"/>
                <a:gd name="connsiteX0" fmla="*/ 0 w 1893268"/>
                <a:gd name="connsiteY0" fmla="*/ 1264564 h 1873364"/>
                <a:gd name="connsiteX1" fmla="*/ 616147 w 1893268"/>
                <a:gd name="connsiteY1" fmla="*/ 655764 h 1873364"/>
                <a:gd name="connsiteX2" fmla="*/ 1757859 w 1893268"/>
                <a:gd name="connsiteY2" fmla="*/ 0 h 1873364"/>
                <a:gd name="connsiteX3" fmla="*/ 1893268 w 1893268"/>
                <a:gd name="connsiteY3" fmla="*/ 109128 h 1873364"/>
                <a:gd name="connsiteX4" fmla="*/ 1232294 w 1893268"/>
                <a:gd name="connsiteY4" fmla="*/ 1264564 h 1873364"/>
                <a:gd name="connsiteX5" fmla="*/ 616147 w 1893268"/>
                <a:gd name="connsiteY5" fmla="*/ 1873364 h 1873364"/>
                <a:gd name="connsiteX6" fmla="*/ 0 w 1893268"/>
                <a:gd name="connsiteY6" fmla="*/ 1264564 h 1873364"/>
                <a:gd name="connsiteX0" fmla="*/ 0 w 1893268"/>
                <a:gd name="connsiteY0" fmla="*/ 1264564 h 1873364"/>
                <a:gd name="connsiteX1" fmla="*/ 616147 w 1893268"/>
                <a:gd name="connsiteY1" fmla="*/ 655764 h 1873364"/>
                <a:gd name="connsiteX2" fmla="*/ 1757859 w 1893268"/>
                <a:gd name="connsiteY2" fmla="*/ 0 h 1873364"/>
                <a:gd name="connsiteX3" fmla="*/ 1893268 w 1893268"/>
                <a:gd name="connsiteY3" fmla="*/ 109128 h 1873364"/>
                <a:gd name="connsiteX4" fmla="*/ 1232294 w 1893268"/>
                <a:gd name="connsiteY4" fmla="*/ 1264564 h 1873364"/>
                <a:gd name="connsiteX5" fmla="*/ 616147 w 1893268"/>
                <a:gd name="connsiteY5" fmla="*/ 1873364 h 1873364"/>
                <a:gd name="connsiteX6" fmla="*/ 0 w 1893268"/>
                <a:gd name="connsiteY6" fmla="*/ 1264564 h 1873364"/>
                <a:gd name="connsiteX0" fmla="*/ 0 w 1893268"/>
                <a:gd name="connsiteY0" fmla="*/ 1264564 h 1873364"/>
                <a:gd name="connsiteX1" fmla="*/ 616147 w 1893268"/>
                <a:gd name="connsiteY1" fmla="*/ 655764 h 1873364"/>
                <a:gd name="connsiteX2" fmla="*/ 1757859 w 1893268"/>
                <a:gd name="connsiteY2" fmla="*/ 0 h 1873364"/>
                <a:gd name="connsiteX3" fmla="*/ 1893268 w 1893268"/>
                <a:gd name="connsiteY3" fmla="*/ 109128 h 1873364"/>
                <a:gd name="connsiteX4" fmla="*/ 1232294 w 1893268"/>
                <a:gd name="connsiteY4" fmla="*/ 1264564 h 1873364"/>
                <a:gd name="connsiteX5" fmla="*/ 616147 w 1893268"/>
                <a:gd name="connsiteY5" fmla="*/ 1873364 h 1873364"/>
                <a:gd name="connsiteX6" fmla="*/ 0 w 1893268"/>
                <a:gd name="connsiteY6" fmla="*/ 1264564 h 1873364"/>
                <a:gd name="connsiteX0" fmla="*/ 0 w 1893268"/>
                <a:gd name="connsiteY0" fmla="*/ 1273411 h 1882211"/>
                <a:gd name="connsiteX1" fmla="*/ 616147 w 1893268"/>
                <a:gd name="connsiteY1" fmla="*/ 664611 h 1882211"/>
                <a:gd name="connsiteX2" fmla="*/ 1592703 w 1893268"/>
                <a:gd name="connsiteY2" fmla="*/ 0 h 1882211"/>
                <a:gd name="connsiteX3" fmla="*/ 1893268 w 1893268"/>
                <a:gd name="connsiteY3" fmla="*/ 117975 h 1882211"/>
                <a:gd name="connsiteX4" fmla="*/ 1232294 w 1893268"/>
                <a:gd name="connsiteY4" fmla="*/ 1273411 h 1882211"/>
                <a:gd name="connsiteX5" fmla="*/ 616147 w 1893268"/>
                <a:gd name="connsiteY5" fmla="*/ 1882211 h 1882211"/>
                <a:gd name="connsiteX6" fmla="*/ 0 w 1893268"/>
                <a:gd name="connsiteY6" fmla="*/ 1273411 h 1882211"/>
                <a:gd name="connsiteX0" fmla="*/ 0 w 1806050"/>
                <a:gd name="connsiteY0" fmla="*/ 1273411 h 1882211"/>
                <a:gd name="connsiteX1" fmla="*/ 616147 w 1806050"/>
                <a:gd name="connsiteY1" fmla="*/ 664611 h 1882211"/>
                <a:gd name="connsiteX2" fmla="*/ 1592703 w 1806050"/>
                <a:gd name="connsiteY2" fmla="*/ 0 h 1882211"/>
                <a:gd name="connsiteX3" fmla="*/ 1806050 w 1806050"/>
                <a:gd name="connsiteY3" fmla="*/ 217682 h 1882211"/>
                <a:gd name="connsiteX4" fmla="*/ 1232294 w 1806050"/>
                <a:gd name="connsiteY4" fmla="*/ 1273411 h 1882211"/>
                <a:gd name="connsiteX5" fmla="*/ 616147 w 1806050"/>
                <a:gd name="connsiteY5" fmla="*/ 1882211 h 1882211"/>
                <a:gd name="connsiteX6" fmla="*/ 0 w 1806050"/>
                <a:gd name="connsiteY6" fmla="*/ 1273411 h 1882211"/>
                <a:gd name="connsiteX0" fmla="*/ 0 w 1806050"/>
                <a:gd name="connsiteY0" fmla="*/ 1295324 h 1904124"/>
                <a:gd name="connsiteX1" fmla="*/ 616147 w 1806050"/>
                <a:gd name="connsiteY1" fmla="*/ 686524 h 1904124"/>
                <a:gd name="connsiteX2" fmla="*/ 1557001 w 1806050"/>
                <a:gd name="connsiteY2" fmla="*/ 0 h 1904124"/>
                <a:gd name="connsiteX3" fmla="*/ 1806050 w 1806050"/>
                <a:gd name="connsiteY3" fmla="*/ 239595 h 1904124"/>
                <a:gd name="connsiteX4" fmla="*/ 1232294 w 1806050"/>
                <a:gd name="connsiteY4" fmla="*/ 1295324 h 1904124"/>
                <a:gd name="connsiteX5" fmla="*/ 616147 w 1806050"/>
                <a:gd name="connsiteY5" fmla="*/ 1904124 h 1904124"/>
                <a:gd name="connsiteX6" fmla="*/ 0 w 1806050"/>
                <a:gd name="connsiteY6" fmla="*/ 1295324 h 1904124"/>
                <a:gd name="connsiteX0" fmla="*/ 0 w 1883988"/>
                <a:gd name="connsiteY0" fmla="*/ 1295324 h 1904124"/>
                <a:gd name="connsiteX1" fmla="*/ 616147 w 1883988"/>
                <a:gd name="connsiteY1" fmla="*/ 686524 h 1904124"/>
                <a:gd name="connsiteX2" fmla="*/ 1557001 w 1883988"/>
                <a:gd name="connsiteY2" fmla="*/ 0 h 1904124"/>
                <a:gd name="connsiteX3" fmla="*/ 1883988 w 1883988"/>
                <a:gd name="connsiteY3" fmla="*/ 348148 h 1904124"/>
                <a:gd name="connsiteX4" fmla="*/ 1232294 w 1883988"/>
                <a:gd name="connsiteY4" fmla="*/ 1295324 h 1904124"/>
                <a:gd name="connsiteX5" fmla="*/ 616147 w 1883988"/>
                <a:gd name="connsiteY5" fmla="*/ 1904124 h 1904124"/>
                <a:gd name="connsiteX6" fmla="*/ 0 w 1883988"/>
                <a:gd name="connsiteY6" fmla="*/ 1295324 h 1904124"/>
                <a:gd name="connsiteX0" fmla="*/ 0 w 1883988"/>
                <a:gd name="connsiteY0" fmla="*/ 1295324 h 1904124"/>
                <a:gd name="connsiteX1" fmla="*/ 616147 w 1883988"/>
                <a:gd name="connsiteY1" fmla="*/ 686524 h 1904124"/>
                <a:gd name="connsiteX2" fmla="*/ 1557001 w 1883988"/>
                <a:gd name="connsiteY2" fmla="*/ 0 h 1904124"/>
                <a:gd name="connsiteX3" fmla="*/ 1883988 w 1883988"/>
                <a:gd name="connsiteY3" fmla="*/ 348148 h 1904124"/>
                <a:gd name="connsiteX4" fmla="*/ 1232294 w 1883988"/>
                <a:gd name="connsiteY4" fmla="*/ 1295324 h 1904124"/>
                <a:gd name="connsiteX5" fmla="*/ 616147 w 1883988"/>
                <a:gd name="connsiteY5" fmla="*/ 1904124 h 1904124"/>
                <a:gd name="connsiteX6" fmla="*/ 0 w 1883988"/>
                <a:gd name="connsiteY6" fmla="*/ 1295324 h 1904124"/>
                <a:gd name="connsiteX0" fmla="*/ 0 w 1883988"/>
                <a:gd name="connsiteY0" fmla="*/ 1295324 h 1904124"/>
                <a:gd name="connsiteX1" fmla="*/ 616147 w 1883988"/>
                <a:gd name="connsiteY1" fmla="*/ 686524 h 1904124"/>
                <a:gd name="connsiteX2" fmla="*/ 1557001 w 1883988"/>
                <a:gd name="connsiteY2" fmla="*/ 0 h 1904124"/>
                <a:gd name="connsiteX3" fmla="*/ 1883988 w 1883988"/>
                <a:gd name="connsiteY3" fmla="*/ 348148 h 1904124"/>
                <a:gd name="connsiteX4" fmla="*/ 1232294 w 1883988"/>
                <a:gd name="connsiteY4" fmla="*/ 1295324 h 1904124"/>
                <a:gd name="connsiteX5" fmla="*/ 616147 w 1883988"/>
                <a:gd name="connsiteY5" fmla="*/ 1904124 h 1904124"/>
                <a:gd name="connsiteX6" fmla="*/ 0 w 1883988"/>
                <a:gd name="connsiteY6" fmla="*/ 1295324 h 1904124"/>
                <a:gd name="connsiteX0" fmla="*/ 0 w 1883988"/>
                <a:gd name="connsiteY0" fmla="*/ 1295324 h 1904124"/>
                <a:gd name="connsiteX1" fmla="*/ 616147 w 1883988"/>
                <a:gd name="connsiteY1" fmla="*/ 686524 h 1904124"/>
                <a:gd name="connsiteX2" fmla="*/ 1557001 w 1883988"/>
                <a:gd name="connsiteY2" fmla="*/ 0 h 1904124"/>
                <a:gd name="connsiteX3" fmla="*/ 1883988 w 1883988"/>
                <a:gd name="connsiteY3" fmla="*/ 348148 h 1904124"/>
                <a:gd name="connsiteX4" fmla="*/ 1232294 w 1883988"/>
                <a:gd name="connsiteY4" fmla="*/ 1295324 h 1904124"/>
                <a:gd name="connsiteX5" fmla="*/ 616147 w 1883988"/>
                <a:gd name="connsiteY5" fmla="*/ 1904124 h 1904124"/>
                <a:gd name="connsiteX6" fmla="*/ 0 w 1883988"/>
                <a:gd name="connsiteY6" fmla="*/ 1295324 h 1904124"/>
                <a:gd name="connsiteX0" fmla="*/ 0 w 1883988"/>
                <a:gd name="connsiteY0" fmla="*/ 1295324 h 1904124"/>
                <a:gd name="connsiteX1" fmla="*/ 616147 w 1883988"/>
                <a:gd name="connsiteY1" fmla="*/ 686524 h 1904124"/>
                <a:gd name="connsiteX2" fmla="*/ 1557001 w 1883988"/>
                <a:gd name="connsiteY2" fmla="*/ 0 h 1904124"/>
                <a:gd name="connsiteX3" fmla="*/ 1883988 w 1883988"/>
                <a:gd name="connsiteY3" fmla="*/ 348148 h 1904124"/>
                <a:gd name="connsiteX4" fmla="*/ 1232294 w 1883988"/>
                <a:gd name="connsiteY4" fmla="*/ 1295324 h 1904124"/>
                <a:gd name="connsiteX5" fmla="*/ 616147 w 1883988"/>
                <a:gd name="connsiteY5" fmla="*/ 1904124 h 1904124"/>
                <a:gd name="connsiteX6" fmla="*/ 0 w 1883988"/>
                <a:gd name="connsiteY6" fmla="*/ 1295324 h 1904124"/>
                <a:gd name="connsiteX0" fmla="*/ 0 w 1883988"/>
                <a:gd name="connsiteY0" fmla="*/ 1295324 h 1904124"/>
                <a:gd name="connsiteX1" fmla="*/ 616147 w 1883988"/>
                <a:gd name="connsiteY1" fmla="*/ 686524 h 1904124"/>
                <a:gd name="connsiteX2" fmla="*/ 1557001 w 1883988"/>
                <a:gd name="connsiteY2" fmla="*/ 0 h 1904124"/>
                <a:gd name="connsiteX3" fmla="*/ 1883988 w 1883988"/>
                <a:gd name="connsiteY3" fmla="*/ 348148 h 1904124"/>
                <a:gd name="connsiteX4" fmla="*/ 1232294 w 1883988"/>
                <a:gd name="connsiteY4" fmla="*/ 1295324 h 1904124"/>
                <a:gd name="connsiteX5" fmla="*/ 616147 w 1883988"/>
                <a:gd name="connsiteY5" fmla="*/ 1904124 h 1904124"/>
                <a:gd name="connsiteX6" fmla="*/ 0 w 1883988"/>
                <a:gd name="connsiteY6" fmla="*/ 1295324 h 1904124"/>
                <a:gd name="connsiteX0" fmla="*/ 0 w 1883988"/>
                <a:gd name="connsiteY0" fmla="*/ 1295324 h 1904124"/>
                <a:gd name="connsiteX1" fmla="*/ 616147 w 1883988"/>
                <a:gd name="connsiteY1" fmla="*/ 686524 h 1904124"/>
                <a:gd name="connsiteX2" fmla="*/ 1557001 w 1883988"/>
                <a:gd name="connsiteY2" fmla="*/ 0 h 1904124"/>
                <a:gd name="connsiteX3" fmla="*/ 1883988 w 1883988"/>
                <a:gd name="connsiteY3" fmla="*/ 348148 h 1904124"/>
                <a:gd name="connsiteX4" fmla="*/ 1232294 w 1883988"/>
                <a:gd name="connsiteY4" fmla="*/ 1295324 h 1904124"/>
                <a:gd name="connsiteX5" fmla="*/ 616147 w 1883988"/>
                <a:gd name="connsiteY5" fmla="*/ 1904124 h 1904124"/>
                <a:gd name="connsiteX6" fmla="*/ 0 w 1883988"/>
                <a:gd name="connsiteY6" fmla="*/ 1295324 h 1904124"/>
                <a:gd name="connsiteX0" fmla="*/ 0 w 1883988"/>
                <a:gd name="connsiteY0" fmla="*/ 1295324 h 1904124"/>
                <a:gd name="connsiteX1" fmla="*/ 616147 w 1883988"/>
                <a:gd name="connsiteY1" fmla="*/ 686524 h 1904124"/>
                <a:gd name="connsiteX2" fmla="*/ 1557001 w 1883988"/>
                <a:gd name="connsiteY2" fmla="*/ 0 h 1904124"/>
                <a:gd name="connsiteX3" fmla="*/ 1883988 w 1883988"/>
                <a:gd name="connsiteY3" fmla="*/ 348148 h 1904124"/>
                <a:gd name="connsiteX4" fmla="*/ 1232294 w 1883988"/>
                <a:gd name="connsiteY4" fmla="*/ 1295324 h 1904124"/>
                <a:gd name="connsiteX5" fmla="*/ 616147 w 1883988"/>
                <a:gd name="connsiteY5" fmla="*/ 1904124 h 1904124"/>
                <a:gd name="connsiteX6" fmla="*/ 0 w 1883988"/>
                <a:gd name="connsiteY6" fmla="*/ 1295324 h 1904124"/>
                <a:gd name="connsiteX0" fmla="*/ 0 w 1883988"/>
                <a:gd name="connsiteY0" fmla="*/ 1295324 h 1904124"/>
                <a:gd name="connsiteX1" fmla="*/ 616147 w 1883988"/>
                <a:gd name="connsiteY1" fmla="*/ 686524 h 1904124"/>
                <a:gd name="connsiteX2" fmla="*/ 1557001 w 1883988"/>
                <a:gd name="connsiteY2" fmla="*/ 0 h 1904124"/>
                <a:gd name="connsiteX3" fmla="*/ 1883988 w 1883988"/>
                <a:gd name="connsiteY3" fmla="*/ 348148 h 1904124"/>
                <a:gd name="connsiteX4" fmla="*/ 1232294 w 1883988"/>
                <a:gd name="connsiteY4" fmla="*/ 1295324 h 1904124"/>
                <a:gd name="connsiteX5" fmla="*/ 616147 w 1883988"/>
                <a:gd name="connsiteY5" fmla="*/ 1904124 h 1904124"/>
                <a:gd name="connsiteX6" fmla="*/ 0 w 1883988"/>
                <a:gd name="connsiteY6" fmla="*/ 1295324 h 1904124"/>
                <a:gd name="connsiteX0" fmla="*/ 0 w 1883988"/>
                <a:gd name="connsiteY0" fmla="*/ 1089800 h 1698600"/>
                <a:gd name="connsiteX1" fmla="*/ 616147 w 1883988"/>
                <a:gd name="connsiteY1" fmla="*/ 481000 h 1698600"/>
                <a:gd name="connsiteX2" fmla="*/ 1334284 w 1883988"/>
                <a:gd name="connsiteY2" fmla="*/ 0 h 1698600"/>
                <a:gd name="connsiteX3" fmla="*/ 1883988 w 1883988"/>
                <a:gd name="connsiteY3" fmla="*/ 142624 h 1698600"/>
                <a:gd name="connsiteX4" fmla="*/ 1232294 w 1883988"/>
                <a:gd name="connsiteY4" fmla="*/ 1089800 h 1698600"/>
                <a:gd name="connsiteX5" fmla="*/ 616147 w 1883988"/>
                <a:gd name="connsiteY5" fmla="*/ 1698600 h 1698600"/>
                <a:gd name="connsiteX6" fmla="*/ 0 w 1883988"/>
                <a:gd name="connsiteY6" fmla="*/ 1089800 h 1698600"/>
                <a:gd name="connsiteX0" fmla="*/ 0 w 1883988"/>
                <a:gd name="connsiteY0" fmla="*/ 1244882 h 1853682"/>
                <a:gd name="connsiteX1" fmla="*/ 616147 w 1883988"/>
                <a:gd name="connsiteY1" fmla="*/ 636082 h 1853682"/>
                <a:gd name="connsiteX2" fmla="*/ 1560038 w 1883988"/>
                <a:gd name="connsiteY2" fmla="*/ 0 h 1853682"/>
                <a:gd name="connsiteX3" fmla="*/ 1883988 w 1883988"/>
                <a:gd name="connsiteY3" fmla="*/ 297706 h 1853682"/>
                <a:gd name="connsiteX4" fmla="*/ 1232294 w 1883988"/>
                <a:gd name="connsiteY4" fmla="*/ 1244882 h 1853682"/>
                <a:gd name="connsiteX5" fmla="*/ 616147 w 1883988"/>
                <a:gd name="connsiteY5" fmla="*/ 1853682 h 1853682"/>
                <a:gd name="connsiteX6" fmla="*/ 0 w 1883988"/>
                <a:gd name="connsiteY6" fmla="*/ 1244882 h 1853682"/>
                <a:gd name="connsiteX0" fmla="*/ 0 w 1847896"/>
                <a:gd name="connsiteY0" fmla="*/ 1244882 h 1853682"/>
                <a:gd name="connsiteX1" fmla="*/ 616147 w 1847896"/>
                <a:gd name="connsiteY1" fmla="*/ 636082 h 1853682"/>
                <a:gd name="connsiteX2" fmla="*/ 1560038 w 1847896"/>
                <a:gd name="connsiteY2" fmla="*/ 0 h 1853682"/>
                <a:gd name="connsiteX3" fmla="*/ 1847896 w 1847896"/>
                <a:gd name="connsiteY3" fmla="*/ 325360 h 1853682"/>
                <a:gd name="connsiteX4" fmla="*/ 1232294 w 1847896"/>
                <a:gd name="connsiteY4" fmla="*/ 1244882 h 1853682"/>
                <a:gd name="connsiteX5" fmla="*/ 616147 w 1847896"/>
                <a:gd name="connsiteY5" fmla="*/ 1853682 h 1853682"/>
                <a:gd name="connsiteX6" fmla="*/ 0 w 1847896"/>
                <a:gd name="connsiteY6" fmla="*/ 1244882 h 1853682"/>
                <a:gd name="connsiteX0" fmla="*/ 0 w 1875953"/>
                <a:gd name="connsiteY0" fmla="*/ 1244882 h 1853682"/>
                <a:gd name="connsiteX1" fmla="*/ 616147 w 1875953"/>
                <a:gd name="connsiteY1" fmla="*/ 636082 h 1853682"/>
                <a:gd name="connsiteX2" fmla="*/ 1560038 w 1875953"/>
                <a:gd name="connsiteY2" fmla="*/ 0 h 1853682"/>
                <a:gd name="connsiteX3" fmla="*/ 1875953 w 1875953"/>
                <a:gd name="connsiteY3" fmla="*/ 309577 h 1853682"/>
                <a:gd name="connsiteX4" fmla="*/ 1232294 w 1875953"/>
                <a:gd name="connsiteY4" fmla="*/ 1244882 h 1853682"/>
                <a:gd name="connsiteX5" fmla="*/ 616147 w 1875953"/>
                <a:gd name="connsiteY5" fmla="*/ 1853682 h 1853682"/>
                <a:gd name="connsiteX6" fmla="*/ 0 w 1875953"/>
                <a:gd name="connsiteY6" fmla="*/ 1244882 h 1853682"/>
                <a:gd name="connsiteX0" fmla="*/ 1 w 1875954"/>
                <a:gd name="connsiteY0" fmla="*/ 1244882 h 1736405"/>
                <a:gd name="connsiteX1" fmla="*/ 616148 w 1875954"/>
                <a:gd name="connsiteY1" fmla="*/ 636082 h 1736405"/>
                <a:gd name="connsiteX2" fmla="*/ 1560039 w 1875954"/>
                <a:gd name="connsiteY2" fmla="*/ 0 h 1736405"/>
                <a:gd name="connsiteX3" fmla="*/ 1875954 w 1875954"/>
                <a:gd name="connsiteY3" fmla="*/ 309577 h 1736405"/>
                <a:gd name="connsiteX4" fmla="*/ 1232295 w 1875954"/>
                <a:gd name="connsiteY4" fmla="*/ 1244882 h 1736405"/>
                <a:gd name="connsiteX5" fmla="*/ 620169 w 1875954"/>
                <a:gd name="connsiteY5" fmla="*/ 1736405 h 1736405"/>
                <a:gd name="connsiteX6" fmla="*/ 1 w 1875954"/>
                <a:gd name="connsiteY6" fmla="*/ 1244882 h 1736405"/>
                <a:gd name="connsiteX0" fmla="*/ 3 w 1722959"/>
                <a:gd name="connsiteY0" fmla="*/ 1248000 h 1736405"/>
                <a:gd name="connsiteX1" fmla="*/ 463153 w 1722959"/>
                <a:gd name="connsiteY1" fmla="*/ 636082 h 1736405"/>
                <a:gd name="connsiteX2" fmla="*/ 1407044 w 1722959"/>
                <a:gd name="connsiteY2" fmla="*/ 0 h 1736405"/>
                <a:gd name="connsiteX3" fmla="*/ 1722959 w 1722959"/>
                <a:gd name="connsiteY3" fmla="*/ 309577 h 1736405"/>
                <a:gd name="connsiteX4" fmla="*/ 1079300 w 1722959"/>
                <a:gd name="connsiteY4" fmla="*/ 1244882 h 1736405"/>
                <a:gd name="connsiteX5" fmla="*/ 467174 w 1722959"/>
                <a:gd name="connsiteY5" fmla="*/ 1736405 h 1736405"/>
                <a:gd name="connsiteX6" fmla="*/ 3 w 1722959"/>
                <a:gd name="connsiteY6" fmla="*/ 1248000 h 1736405"/>
                <a:gd name="connsiteX0" fmla="*/ 9 w 1722965"/>
                <a:gd name="connsiteY0" fmla="*/ 1248000 h 1619128"/>
                <a:gd name="connsiteX1" fmla="*/ 463159 w 1722965"/>
                <a:gd name="connsiteY1" fmla="*/ 636082 h 1619128"/>
                <a:gd name="connsiteX2" fmla="*/ 1407050 w 1722965"/>
                <a:gd name="connsiteY2" fmla="*/ 0 h 1619128"/>
                <a:gd name="connsiteX3" fmla="*/ 1722965 w 1722965"/>
                <a:gd name="connsiteY3" fmla="*/ 309577 h 1619128"/>
                <a:gd name="connsiteX4" fmla="*/ 1079306 w 1722965"/>
                <a:gd name="connsiteY4" fmla="*/ 1244882 h 1619128"/>
                <a:gd name="connsiteX5" fmla="*/ 471203 w 1722965"/>
                <a:gd name="connsiteY5" fmla="*/ 1619128 h 1619128"/>
                <a:gd name="connsiteX6" fmla="*/ 9 w 1722965"/>
                <a:gd name="connsiteY6" fmla="*/ 1248000 h 1619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22965" h="1619128">
                  <a:moveTo>
                    <a:pt x="9" y="1248000"/>
                  </a:moveTo>
                  <a:cubicBezTo>
                    <a:pt x="-1332" y="1084159"/>
                    <a:pt x="122870" y="636082"/>
                    <a:pt x="463159" y="636082"/>
                  </a:cubicBezTo>
                  <a:cubicBezTo>
                    <a:pt x="754489" y="718347"/>
                    <a:pt x="1171602" y="76356"/>
                    <a:pt x="1407050" y="0"/>
                  </a:cubicBezTo>
                  <a:cubicBezTo>
                    <a:pt x="1516046" y="116049"/>
                    <a:pt x="1614114" y="179160"/>
                    <a:pt x="1722965" y="309577"/>
                  </a:cubicBezTo>
                  <a:cubicBezTo>
                    <a:pt x="1722549" y="498161"/>
                    <a:pt x="980158" y="954712"/>
                    <a:pt x="1079306" y="1244882"/>
                  </a:cubicBezTo>
                  <a:cubicBezTo>
                    <a:pt x="1079306" y="1581113"/>
                    <a:pt x="651086" y="1618608"/>
                    <a:pt x="471203" y="1619128"/>
                  </a:cubicBezTo>
                  <a:cubicBezTo>
                    <a:pt x="291320" y="1619648"/>
                    <a:pt x="1350" y="1411841"/>
                    <a:pt x="9" y="124800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l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88" name="Rectangle 387"/>
            <p:cNvSpPr/>
            <p:nvPr/>
          </p:nvSpPr>
          <p:spPr>
            <a:xfrm rot="3288598">
              <a:off x="5745529" y="3255508"/>
              <a:ext cx="1784305" cy="3967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1" dirty="0">
                  <a:latin typeface="TH Sarabun New" pitchFamily="34" charset="-34"/>
                  <a:cs typeface="TH Sarabun New" pitchFamily="34" charset="-34"/>
                </a:rPr>
                <a:t>ATP </a:t>
              </a:r>
              <a:r>
                <a:rPr lang="en-US" sz="1800" b="1" dirty="0" smtClean="0">
                  <a:latin typeface="TH Sarabun New" pitchFamily="34" charset="-34"/>
                  <a:cs typeface="TH Sarabun New" pitchFamily="34" charset="-34"/>
                </a:rPr>
                <a:t>synthase</a:t>
              </a:r>
              <a:endParaRPr lang="th-TH" sz="1800" b="1" dirty="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89" name="Rounded Rectangle 388"/>
            <p:cNvSpPr/>
            <p:nvPr/>
          </p:nvSpPr>
          <p:spPr>
            <a:xfrm rot="19388802" flipH="1">
              <a:off x="6635239" y="1978418"/>
              <a:ext cx="353053" cy="2701248"/>
            </a:xfrm>
            <a:custGeom>
              <a:avLst/>
              <a:gdLst>
                <a:gd name="connsiteX0" fmla="*/ 0 w 146363"/>
                <a:gd name="connsiteY0" fmla="*/ 44942 h 2454753"/>
                <a:gd name="connsiteX1" fmla="*/ 44942 w 146363"/>
                <a:gd name="connsiteY1" fmla="*/ 0 h 2454753"/>
                <a:gd name="connsiteX2" fmla="*/ 101421 w 146363"/>
                <a:gd name="connsiteY2" fmla="*/ 0 h 2454753"/>
                <a:gd name="connsiteX3" fmla="*/ 146363 w 146363"/>
                <a:gd name="connsiteY3" fmla="*/ 44942 h 2454753"/>
                <a:gd name="connsiteX4" fmla="*/ 146363 w 146363"/>
                <a:gd name="connsiteY4" fmla="*/ 2409811 h 2454753"/>
                <a:gd name="connsiteX5" fmla="*/ 101421 w 146363"/>
                <a:gd name="connsiteY5" fmla="*/ 2454753 h 2454753"/>
                <a:gd name="connsiteX6" fmla="*/ 44942 w 146363"/>
                <a:gd name="connsiteY6" fmla="*/ 2454753 h 2454753"/>
                <a:gd name="connsiteX7" fmla="*/ 0 w 146363"/>
                <a:gd name="connsiteY7" fmla="*/ 2409811 h 2454753"/>
                <a:gd name="connsiteX8" fmla="*/ 0 w 146363"/>
                <a:gd name="connsiteY8" fmla="*/ 44942 h 2454753"/>
                <a:gd name="connsiteX0" fmla="*/ 0 w 146363"/>
                <a:gd name="connsiteY0" fmla="*/ 44942 h 2454753"/>
                <a:gd name="connsiteX1" fmla="*/ 44942 w 146363"/>
                <a:gd name="connsiteY1" fmla="*/ 0 h 2454753"/>
                <a:gd name="connsiteX2" fmla="*/ 101421 w 146363"/>
                <a:gd name="connsiteY2" fmla="*/ 0 h 2454753"/>
                <a:gd name="connsiteX3" fmla="*/ 146363 w 146363"/>
                <a:gd name="connsiteY3" fmla="*/ 44942 h 2454753"/>
                <a:gd name="connsiteX4" fmla="*/ 136338 w 146363"/>
                <a:gd name="connsiteY4" fmla="*/ 2329421 h 2454753"/>
                <a:gd name="connsiteX5" fmla="*/ 101421 w 146363"/>
                <a:gd name="connsiteY5" fmla="*/ 2454753 h 2454753"/>
                <a:gd name="connsiteX6" fmla="*/ 44942 w 146363"/>
                <a:gd name="connsiteY6" fmla="*/ 2454753 h 2454753"/>
                <a:gd name="connsiteX7" fmla="*/ 0 w 146363"/>
                <a:gd name="connsiteY7" fmla="*/ 2409811 h 2454753"/>
                <a:gd name="connsiteX8" fmla="*/ 0 w 146363"/>
                <a:gd name="connsiteY8" fmla="*/ 44942 h 2454753"/>
                <a:gd name="connsiteX0" fmla="*/ 26895 w 173258"/>
                <a:gd name="connsiteY0" fmla="*/ 44942 h 2454753"/>
                <a:gd name="connsiteX1" fmla="*/ 71837 w 173258"/>
                <a:gd name="connsiteY1" fmla="*/ 0 h 2454753"/>
                <a:gd name="connsiteX2" fmla="*/ 128316 w 173258"/>
                <a:gd name="connsiteY2" fmla="*/ 0 h 2454753"/>
                <a:gd name="connsiteX3" fmla="*/ 173258 w 173258"/>
                <a:gd name="connsiteY3" fmla="*/ 44942 h 2454753"/>
                <a:gd name="connsiteX4" fmla="*/ 163233 w 173258"/>
                <a:gd name="connsiteY4" fmla="*/ 2329421 h 2454753"/>
                <a:gd name="connsiteX5" fmla="*/ 128316 w 173258"/>
                <a:gd name="connsiteY5" fmla="*/ 2454753 h 2454753"/>
                <a:gd name="connsiteX6" fmla="*/ 7572 w 173258"/>
                <a:gd name="connsiteY6" fmla="*/ 2301998 h 2454753"/>
                <a:gd name="connsiteX7" fmla="*/ 26895 w 173258"/>
                <a:gd name="connsiteY7" fmla="*/ 2409811 h 2454753"/>
                <a:gd name="connsiteX8" fmla="*/ 26895 w 173258"/>
                <a:gd name="connsiteY8" fmla="*/ 44942 h 2454753"/>
                <a:gd name="connsiteX0" fmla="*/ 26895 w 173258"/>
                <a:gd name="connsiteY0" fmla="*/ 44942 h 2454753"/>
                <a:gd name="connsiteX1" fmla="*/ 71837 w 173258"/>
                <a:gd name="connsiteY1" fmla="*/ 0 h 2454753"/>
                <a:gd name="connsiteX2" fmla="*/ 128316 w 173258"/>
                <a:gd name="connsiteY2" fmla="*/ 0 h 2454753"/>
                <a:gd name="connsiteX3" fmla="*/ 173258 w 173258"/>
                <a:gd name="connsiteY3" fmla="*/ 44942 h 2454753"/>
                <a:gd name="connsiteX4" fmla="*/ 161219 w 173258"/>
                <a:gd name="connsiteY4" fmla="*/ 2343488 h 2454753"/>
                <a:gd name="connsiteX5" fmla="*/ 128316 w 173258"/>
                <a:gd name="connsiteY5" fmla="*/ 2454753 h 2454753"/>
                <a:gd name="connsiteX6" fmla="*/ 7572 w 173258"/>
                <a:gd name="connsiteY6" fmla="*/ 2301998 h 2454753"/>
                <a:gd name="connsiteX7" fmla="*/ 26895 w 173258"/>
                <a:gd name="connsiteY7" fmla="*/ 2409811 h 2454753"/>
                <a:gd name="connsiteX8" fmla="*/ 26895 w 173258"/>
                <a:gd name="connsiteY8" fmla="*/ 44942 h 2454753"/>
                <a:gd name="connsiteX0" fmla="*/ 26895 w 176336"/>
                <a:gd name="connsiteY0" fmla="*/ 44942 h 2454753"/>
                <a:gd name="connsiteX1" fmla="*/ 71837 w 176336"/>
                <a:gd name="connsiteY1" fmla="*/ 0 h 2454753"/>
                <a:gd name="connsiteX2" fmla="*/ 128316 w 176336"/>
                <a:gd name="connsiteY2" fmla="*/ 0 h 2454753"/>
                <a:gd name="connsiteX3" fmla="*/ 173258 w 176336"/>
                <a:gd name="connsiteY3" fmla="*/ 44942 h 2454753"/>
                <a:gd name="connsiteX4" fmla="*/ 171150 w 176336"/>
                <a:gd name="connsiteY4" fmla="*/ 2227982 h 2454753"/>
                <a:gd name="connsiteX5" fmla="*/ 161219 w 176336"/>
                <a:gd name="connsiteY5" fmla="*/ 2343488 h 2454753"/>
                <a:gd name="connsiteX6" fmla="*/ 128316 w 176336"/>
                <a:gd name="connsiteY6" fmla="*/ 2454753 h 2454753"/>
                <a:gd name="connsiteX7" fmla="*/ 7572 w 176336"/>
                <a:gd name="connsiteY7" fmla="*/ 2301998 h 2454753"/>
                <a:gd name="connsiteX8" fmla="*/ 26895 w 176336"/>
                <a:gd name="connsiteY8" fmla="*/ 2409811 h 2454753"/>
                <a:gd name="connsiteX9" fmla="*/ 26895 w 176336"/>
                <a:gd name="connsiteY9" fmla="*/ 44942 h 2454753"/>
                <a:gd name="connsiteX0" fmla="*/ 24956 w 174397"/>
                <a:gd name="connsiteY0" fmla="*/ 44942 h 2454753"/>
                <a:gd name="connsiteX1" fmla="*/ 69898 w 174397"/>
                <a:gd name="connsiteY1" fmla="*/ 0 h 2454753"/>
                <a:gd name="connsiteX2" fmla="*/ 126377 w 174397"/>
                <a:gd name="connsiteY2" fmla="*/ 0 h 2454753"/>
                <a:gd name="connsiteX3" fmla="*/ 171319 w 174397"/>
                <a:gd name="connsiteY3" fmla="*/ 44942 h 2454753"/>
                <a:gd name="connsiteX4" fmla="*/ 169211 w 174397"/>
                <a:gd name="connsiteY4" fmla="*/ 2227982 h 2454753"/>
                <a:gd name="connsiteX5" fmla="*/ 159280 w 174397"/>
                <a:gd name="connsiteY5" fmla="*/ 2343488 h 2454753"/>
                <a:gd name="connsiteX6" fmla="*/ 126377 w 174397"/>
                <a:gd name="connsiteY6" fmla="*/ 2454753 h 2454753"/>
                <a:gd name="connsiteX7" fmla="*/ 5633 w 174397"/>
                <a:gd name="connsiteY7" fmla="*/ 2301998 h 2454753"/>
                <a:gd name="connsiteX8" fmla="*/ 24956 w 174397"/>
                <a:gd name="connsiteY8" fmla="*/ 44942 h 2454753"/>
                <a:gd name="connsiteX0" fmla="*/ 58163 w 207604"/>
                <a:gd name="connsiteY0" fmla="*/ 44942 h 2454753"/>
                <a:gd name="connsiteX1" fmla="*/ 103105 w 207604"/>
                <a:gd name="connsiteY1" fmla="*/ 0 h 2454753"/>
                <a:gd name="connsiteX2" fmla="*/ 159584 w 207604"/>
                <a:gd name="connsiteY2" fmla="*/ 0 h 2454753"/>
                <a:gd name="connsiteX3" fmla="*/ 204526 w 207604"/>
                <a:gd name="connsiteY3" fmla="*/ 44942 h 2454753"/>
                <a:gd name="connsiteX4" fmla="*/ 202418 w 207604"/>
                <a:gd name="connsiteY4" fmla="*/ 2227982 h 2454753"/>
                <a:gd name="connsiteX5" fmla="*/ 192487 w 207604"/>
                <a:gd name="connsiteY5" fmla="*/ 2343488 h 2454753"/>
                <a:gd name="connsiteX6" fmla="*/ 159584 w 207604"/>
                <a:gd name="connsiteY6" fmla="*/ 2454753 h 2454753"/>
                <a:gd name="connsiteX7" fmla="*/ 38840 w 207604"/>
                <a:gd name="connsiteY7" fmla="*/ 2301998 h 2454753"/>
                <a:gd name="connsiteX8" fmla="*/ 58163 w 207604"/>
                <a:gd name="connsiteY8" fmla="*/ 44942 h 2454753"/>
                <a:gd name="connsiteX0" fmla="*/ 58163 w 247017"/>
                <a:gd name="connsiteY0" fmla="*/ 44942 h 2454753"/>
                <a:gd name="connsiteX1" fmla="*/ 103105 w 247017"/>
                <a:gd name="connsiteY1" fmla="*/ 0 h 2454753"/>
                <a:gd name="connsiteX2" fmla="*/ 159584 w 247017"/>
                <a:gd name="connsiteY2" fmla="*/ 0 h 2454753"/>
                <a:gd name="connsiteX3" fmla="*/ 204526 w 247017"/>
                <a:gd name="connsiteY3" fmla="*/ 44942 h 2454753"/>
                <a:gd name="connsiteX4" fmla="*/ 202418 w 247017"/>
                <a:gd name="connsiteY4" fmla="*/ 2227982 h 2454753"/>
                <a:gd name="connsiteX5" fmla="*/ 192487 w 247017"/>
                <a:gd name="connsiteY5" fmla="*/ 2343488 h 2454753"/>
                <a:gd name="connsiteX6" fmla="*/ 159584 w 247017"/>
                <a:gd name="connsiteY6" fmla="*/ 2454753 h 2454753"/>
                <a:gd name="connsiteX7" fmla="*/ 38840 w 247017"/>
                <a:gd name="connsiteY7" fmla="*/ 2301998 h 2454753"/>
                <a:gd name="connsiteX8" fmla="*/ 58163 w 247017"/>
                <a:gd name="connsiteY8" fmla="*/ 44942 h 2454753"/>
                <a:gd name="connsiteX0" fmla="*/ 84972 w 273826"/>
                <a:gd name="connsiteY0" fmla="*/ 44942 h 2454753"/>
                <a:gd name="connsiteX1" fmla="*/ 129914 w 273826"/>
                <a:gd name="connsiteY1" fmla="*/ 0 h 2454753"/>
                <a:gd name="connsiteX2" fmla="*/ 186393 w 273826"/>
                <a:gd name="connsiteY2" fmla="*/ 0 h 2454753"/>
                <a:gd name="connsiteX3" fmla="*/ 231335 w 273826"/>
                <a:gd name="connsiteY3" fmla="*/ 44942 h 2454753"/>
                <a:gd name="connsiteX4" fmla="*/ 229227 w 273826"/>
                <a:gd name="connsiteY4" fmla="*/ 2227982 h 2454753"/>
                <a:gd name="connsiteX5" fmla="*/ 219296 w 273826"/>
                <a:gd name="connsiteY5" fmla="*/ 2343488 h 2454753"/>
                <a:gd name="connsiteX6" fmla="*/ 186393 w 273826"/>
                <a:gd name="connsiteY6" fmla="*/ 2454753 h 2454753"/>
                <a:gd name="connsiteX7" fmla="*/ 65649 w 273826"/>
                <a:gd name="connsiteY7" fmla="*/ 2301998 h 2454753"/>
                <a:gd name="connsiteX8" fmla="*/ 84972 w 273826"/>
                <a:gd name="connsiteY8" fmla="*/ 44942 h 2454753"/>
                <a:gd name="connsiteX0" fmla="*/ 105412 w 294266"/>
                <a:gd name="connsiteY0" fmla="*/ 44942 h 2454753"/>
                <a:gd name="connsiteX1" fmla="*/ 150354 w 294266"/>
                <a:gd name="connsiteY1" fmla="*/ 0 h 2454753"/>
                <a:gd name="connsiteX2" fmla="*/ 206833 w 294266"/>
                <a:gd name="connsiteY2" fmla="*/ 0 h 2454753"/>
                <a:gd name="connsiteX3" fmla="*/ 251775 w 294266"/>
                <a:gd name="connsiteY3" fmla="*/ 44942 h 2454753"/>
                <a:gd name="connsiteX4" fmla="*/ 249667 w 294266"/>
                <a:gd name="connsiteY4" fmla="*/ 2227982 h 2454753"/>
                <a:gd name="connsiteX5" fmla="*/ 239736 w 294266"/>
                <a:gd name="connsiteY5" fmla="*/ 2343488 h 2454753"/>
                <a:gd name="connsiteX6" fmla="*/ 206833 w 294266"/>
                <a:gd name="connsiteY6" fmla="*/ 2454753 h 2454753"/>
                <a:gd name="connsiteX7" fmla="*/ 61981 w 294266"/>
                <a:gd name="connsiteY7" fmla="*/ 2269836 h 2454753"/>
                <a:gd name="connsiteX8" fmla="*/ 105412 w 294266"/>
                <a:gd name="connsiteY8" fmla="*/ 44942 h 2454753"/>
                <a:gd name="connsiteX0" fmla="*/ 105412 w 294266"/>
                <a:gd name="connsiteY0" fmla="*/ 180634 h 2590445"/>
                <a:gd name="connsiteX1" fmla="*/ 206833 w 294266"/>
                <a:gd name="connsiteY1" fmla="*/ 135692 h 2590445"/>
                <a:gd name="connsiteX2" fmla="*/ 251775 w 294266"/>
                <a:gd name="connsiteY2" fmla="*/ 180634 h 2590445"/>
                <a:gd name="connsiteX3" fmla="*/ 249667 w 294266"/>
                <a:gd name="connsiteY3" fmla="*/ 2363674 h 2590445"/>
                <a:gd name="connsiteX4" fmla="*/ 239736 w 294266"/>
                <a:gd name="connsiteY4" fmla="*/ 2479180 h 2590445"/>
                <a:gd name="connsiteX5" fmla="*/ 206833 w 294266"/>
                <a:gd name="connsiteY5" fmla="*/ 2590445 h 2590445"/>
                <a:gd name="connsiteX6" fmla="*/ 61981 w 294266"/>
                <a:gd name="connsiteY6" fmla="*/ 2405528 h 2590445"/>
                <a:gd name="connsiteX7" fmla="*/ 105412 w 294266"/>
                <a:gd name="connsiteY7" fmla="*/ 180634 h 2590445"/>
                <a:gd name="connsiteX0" fmla="*/ 105412 w 294266"/>
                <a:gd name="connsiteY0" fmla="*/ 108165 h 2517976"/>
                <a:gd name="connsiteX1" fmla="*/ 206833 w 294266"/>
                <a:gd name="connsiteY1" fmla="*/ 63223 h 2517976"/>
                <a:gd name="connsiteX2" fmla="*/ 251775 w 294266"/>
                <a:gd name="connsiteY2" fmla="*/ 108165 h 2517976"/>
                <a:gd name="connsiteX3" fmla="*/ 249667 w 294266"/>
                <a:gd name="connsiteY3" fmla="*/ 2291205 h 2517976"/>
                <a:gd name="connsiteX4" fmla="*/ 239736 w 294266"/>
                <a:gd name="connsiteY4" fmla="*/ 2406711 h 2517976"/>
                <a:gd name="connsiteX5" fmla="*/ 206833 w 294266"/>
                <a:gd name="connsiteY5" fmla="*/ 2517976 h 2517976"/>
                <a:gd name="connsiteX6" fmla="*/ 61981 w 294266"/>
                <a:gd name="connsiteY6" fmla="*/ 2333059 h 2517976"/>
                <a:gd name="connsiteX7" fmla="*/ 105412 w 294266"/>
                <a:gd name="connsiteY7" fmla="*/ 108165 h 2517976"/>
                <a:gd name="connsiteX0" fmla="*/ 105412 w 294266"/>
                <a:gd name="connsiteY0" fmla="*/ 275502 h 2685313"/>
                <a:gd name="connsiteX1" fmla="*/ 251775 w 294266"/>
                <a:gd name="connsiteY1" fmla="*/ 275502 h 2685313"/>
                <a:gd name="connsiteX2" fmla="*/ 249667 w 294266"/>
                <a:gd name="connsiteY2" fmla="*/ 2458542 h 2685313"/>
                <a:gd name="connsiteX3" fmla="*/ 239736 w 294266"/>
                <a:gd name="connsiteY3" fmla="*/ 2574048 h 2685313"/>
                <a:gd name="connsiteX4" fmla="*/ 206833 w 294266"/>
                <a:gd name="connsiteY4" fmla="*/ 2685313 h 2685313"/>
                <a:gd name="connsiteX5" fmla="*/ 61981 w 294266"/>
                <a:gd name="connsiteY5" fmla="*/ 2500396 h 2685313"/>
                <a:gd name="connsiteX6" fmla="*/ 105412 w 294266"/>
                <a:gd name="connsiteY6" fmla="*/ 275502 h 2685313"/>
                <a:gd name="connsiteX0" fmla="*/ 105412 w 353053"/>
                <a:gd name="connsiteY0" fmla="*/ 291437 h 2701248"/>
                <a:gd name="connsiteX1" fmla="*/ 251775 w 353053"/>
                <a:gd name="connsiteY1" fmla="*/ 291437 h 2701248"/>
                <a:gd name="connsiteX2" fmla="*/ 249667 w 353053"/>
                <a:gd name="connsiteY2" fmla="*/ 2474477 h 2701248"/>
                <a:gd name="connsiteX3" fmla="*/ 239736 w 353053"/>
                <a:gd name="connsiteY3" fmla="*/ 2589983 h 2701248"/>
                <a:gd name="connsiteX4" fmla="*/ 206833 w 353053"/>
                <a:gd name="connsiteY4" fmla="*/ 2701248 h 2701248"/>
                <a:gd name="connsiteX5" fmla="*/ 61981 w 353053"/>
                <a:gd name="connsiteY5" fmla="*/ 2516331 h 2701248"/>
                <a:gd name="connsiteX6" fmla="*/ 105412 w 353053"/>
                <a:gd name="connsiteY6" fmla="*/ 291437 h 2701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3053" h="2701248">
                  <a:moveTo>
                    <a:pt x="105412" y="291437"/>
                  </a:moveTo>
                  <a:cubicBezTo>
                    <a:pt x="137044" y="-79379"/>
                    <a:pt x="535223" y="-114517"/>
                    <a:pt x="251775" y="291437"/>
                  </a:cubicBezTo>
                  <a:cubicBezTo>
                    <a:pt x="258914" y="662767"/>
                    <a:pt x="251673" y="2091386"/>
                    <a:pt x="249667" y="2474477"/>
                  </a:cubicBezTo>
                  <a:cubicBezTo>
                    <a:pt x="352173" y="2829464"/>
                    <a:pt x="246875" y="2552188"/>
                    <a:pt x="239736" y="2589983"/>
                  </a:cubicBezTo>
                  <a:cubicBezTo>
                    <a:pt x="239736" y="2614804"/>
                    <a:pt x="231654" y="2701248"/>
                    <a:pt x="206833" y="2701248"/>
                  </a:cubicBezTo>
                  <a:cubicBezTo>
                    <a:pt x="166585" y="2650330"/>
                    <a:pt x="-124903" y="2699823"/>
                    <a:pt x="61981" y="2516331"/>
                  </a:cubicBezTo>
                  <a:cubicBezTo>
                    <a:pt x="45077" y="2114696"/>
                    <a:pt x="94701" y="675103"/>
                    <a:pt x="105412" y="291437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50629" y="734078"/>
            <a:ext cx="7667225" cy="868486"/>
            <a:chOff x="640198" y="5619958"/>
            <a:chExt cx="7662876" cy="1054132"/>
          </a:xfrm>
        </p:grpSpPr>
        <p:grpSp>
          <p:nvGrpSpPr>
            <p:cNvPr id="549" name="Group 548"/>
            <p:cNvGrpSpPr/>
            <p:nvPr/>
          </p:nvGrpSpPr>
          <p:grpSpPr>
            <a:xfrm>
              <a:off x="4565005" y="5655765"/>
              <a:ext cx="173770" cy="479864"/>
              <a:chOff x="2807804" y="4437112"/>
              <a:chExt cx="216024" cy="547362"/>
            </a:xfrm>
          </p:grpSpPr>
          <p:sp>
            <p:nvSpPr>
              <p:cNvPr id="550" name="Freeform 549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51" name="Freeform 550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52" name="Oval 551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553" name="Group 552"/>
            <p:cNvGrpSpPr/>
            <p:nvPr/>
          </p:nvGrpSpPr>
          <p:grpSpPr>
            <a:xfrm>
              <a:off x="4748078" y="5646152"/>
              <a:ext cx="173770" cy="479864"/>
              <a:chOff x="2807804" y="4437112"/>
              <a:chExt cx="216024" cy="547362"/>
            </a:xfrm>
          </p:grpSpPr>
          <p:sp>
            <p:nvSpPr>
              <p:cNvPr id="554" name="Freeform 553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55" name="Freeform 554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56" name="Oval 555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557" name="Group 556"/>
            <p:cNvGrpSpPr/>
            <p:nvPr/>
          </p:nvGrpSpPr>
          <p:grpSpPr>
            <a:xfrm>
              <a:off x="4932726" y="5645331"/>
              <a:ext cx="173770" cy="479864"/>
              <a:chOff x="2807804" y="4437112"/>
              <a:chExt cx="216024" cy="547362"/>
            </a:xfrm>
          </p:grpSpPr>
          <p:sp>
            <p:nvSpPr>
              <p:cNvPr id="558" name="Freeform 557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59" name="Freeform 558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60" name="Oval 559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561" name="Group 560"/>
            <p:cNvGrpSpPr/>
            <p:nvPr/>
          </p:nvGrpSpPr>
          <p:grpSpPr>
            <a:xfrm>
              <a:off x="5126936" y="5646152"/>
              <a:ext cx="173770" cy="479864"/>
              <a:chOff x="2807804" y="4437112"/>
              <a:chExt cx="216024" cy="547362"/>
            </a:xfrm>
          </p:grpSpPr>
          <p:sp>
            <p:nvSpPr>
              <p:cNvPr id="562" name="Freeform 561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63" name="Freeform 562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64" name="Oval 563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565" name="Group 564"/>
            <p:cNvGrpSpPr/>
            <p:nvPr/>
          </p:nvGrpSpPr>
          <p:grpSpPr>
            <a:xfrm>
              <a:off x="5313437" y="5645331"/>
              <a:ext cx="173770" cy="479864"/>
              <a:chOff x="2807804" y="4437112"/>
              <a:chExt cx="216024" cy="547362"/>
            </a:xfrm>
          </p:grpSpPr>
          <p:sp>
            <p:nvSpPr>
              <p:cNvPr id="566" name="Freeform 565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67" name="Freeform 566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68" name="Oval 567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569" name="Group 568"/>
            <p:cNvGrpSpPr/>
            <p:nvPr/>
          </p:nvGrpSpPr>
          <p:grpSpPr>
            <a:xfrm>
              <a:off x="5510326" y="5653002"/>
              <a:ext cx="173770" cy="479864"/>
              <a:chOff x="2807804" y="4437112"/>
              <a:chExt cx="216024" cy="547362"/>
            </a:xfrm>
          </p:grpSpPr>
          <p:sp>
            <p:nvSpPr>
              <p:cNvPr id="570" name="Freeform 569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71" name="Freeform 570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72" name="Oval 571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573" name="Group 572"/>
            <p:cNvGrpSpPr/>
            <p:nvPr/>
          </p:nvGrpSpPr>
          <p:grpSpPr>
            <a:xfrm>
              <a:off x="5693399" y="5643390"/>
              <a:ext cx="173770" cy="479864"/>
              <a:chOff x="2807804" y="4437112"/>
              <a:chExt cx="216024" cy="547362"/>
            </a:xfrm>
          </p:grpSpPr>
          <p:sp>
            <p:nvSpPr>
              <p:cNvPr id="574" name="Freeform 573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75" name="Freeform 574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76" name="Oval 575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577" name="Group 576"/>
            <p:cNvGrpSpPr/>
            <p:nvPr/>
          </p:nvGrpSpPr>
          <p:grpSpPr>
            <a:xfrm>
              <a:off x="5878047" y="5642569"/>
              <a:ext cx="173770" cy="479864"/>
              <a:chOff x="2807804" y="4437112"/>
              <a:chExt cx="216024" cy="547362"/>
            </a:xfrm>
          </p:grpSpPr>
          <p:sp>
            <p:nvSpPr>
              <p:cNvPr id="578" name="Freeform 577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79" name="Freeform 578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80" name="Oval 579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581" name="Group 580"/>
            <p:cNvGrpSpPr/>
            <p:nvPr/>
          </p:nvGrpSpPr>
          <p:grpSpPr>
            <a:xfrm rot="10800000">
              <a:off x="5499695" y="6182740"/>
              <a:ext cx="173770" cy="479864"/>
              <a:chOff x="2807804" y="4437112"/>
              <a:chExt cx="216024" cy="547362"/>
            </a:xfrm>
          </p:grpSpPr>
          <p:sp>
            <p:nvSpPr>
              <p:cNvPr id="582" name="Freeform 581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83" name="Freeform 582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84" name="Oval 583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585" name="Group 584"/>
            <p:cNvGrpSpPr/>
            <p:nvPr/>
          </p:nvGrpSpPr>
          <p:grpSpPr>
            <a:xfrm rot="10800000">
              <a:off x="5682768" y="6173128"/>
              <a:ext cx="173770" cy="479864"/>
              <a:chOff x="2807804" y="4437112"/>
              <a:chExt cx="216024" cy="547362"/>
            </a:xfrm>
          </p:grpSpPr>
          <p:sp>
            <p:nvSpPr>
              <p:cNvPr id="586" name="Freeform 585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87" name="Freeform 586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88" name="Oval 587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589" name="Group 588"/>
            <p:cNvGrpSpPr/>
            <p:nvPr/>
          </p:nvGrpSpPr>
          <p:grpSpPr>
            <a:xfrm rot="10800000">
              <a:off x="5902780" y="6158195"/>
              <a:ext cx="173770" cy="479864"/>
              <a:chOff x="2807804" y="4437112"/>
              <a:chExt cx="216024" cy="547362"/>
            </a:xfrm>
          </p:grpSpPr>
          <p:sp>
            <p:nvSpPr>
              <p:cNvPr id="590" name="Freeform 589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91" name="Freeform 590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92" name="Oval 591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593" name="Group 592"/>
            <p:cNvGrpSpPr/>
            <p:nvPr/>
          </p:nvGrpSpPr>
          <p:grpSpPr>
            <a:xfrm rot="10800000">
              <a:off x="4556299" y="6183267"/>
              <a:ext cx="173770" cy="479864"/>
              <a:chOff x="2807804" y="4437112"/>
              <a:chExt cx="216024" cy="547362"/>
            </a:xfrm>
          </p:grpSpPr>
          <p:sp>
            <p:nvSpPr>
              <p:cNvPr id="594" name="Freeform 593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95" name="Freeform 594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96" name="Oval 595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597" name="Group 596"/>
            <p:cNvGrpSpPr/>
            <p:nvPr/>
          </p:nvGrpSpPr>
          <p:grpSpPr>
            <a:xfrm rot="10800000">
              <a:off x="4746868" y="6173654"/>
              <a:ext cx="173770" cy="479864"/>
              <a:chOff x="2807804" y="4437112"/>
              <a:chExt cx="216024" cy="547362"/>
            </a:xfrm>
          </p:grpSpPr>
          <p:sp>
            <p:nvSpPr>
              <p:cNvPr id="598" name="Freeform 597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99" name="Freeform 598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00" name="Oval 599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601" name="Group 600"/>
            <p:cNvGrpSpPr/>
            <p:nvPr/>
          </p:nvGrpSpPr>
          <p:grpSpPr>
            <a:xfrm rot="10800000">
              <a:off x="4945333" y="6172834"/>
              <a:ext cx="173770" cy="479864"/>
              <a:chOff x="2807804" y="4437112"/>
              <a:chExt cx="216024" cy="547362"/>
            </a:xfrm>
          </p:grpSpPr>
          <p:sp>
            <p:nvSpPr>
              <p:cNvPr id="602" name="Freeform 601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03" name="Freeform 602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04" name="Oval 603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605" name="Group 604"/>
            <p:cNvGrpSpPr/>
            <p:nvPr/>
          </p:nvGrpSpPr>
          <p:grpSpPr>
            <a:xfrm rot="10800000">
              <a:off x="5132634" y="6173654"/>
              <a:ext cx="173770" cy="479864"/>
              <a:chOff x="2807804" y="4437112"/>
              <a:chExt cx="216024" cy="547362"/>
            </a:xfrm>
          </p:grpSpPr>
          <p:sp>
            <p:nvSpPr>
              <p:cNvPr id="606" name="Freeform 605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07" name="Freeform 606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08" name="Oval 607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609" name="Group 608"/>
            <p:cNvGrpSpPr/>
            <p:nvPr/>
          </p:nvGrpSpPr>
          <p:grpSpPr>
            <a:xfrm rot="10800000">
              <a:off x="5319136" y="6172834"/>
              <a:ext cx="173770" cy="479864"/>
              <a:chOff x="2807804" y="4437112"/>
              <a:chExt cx="216024" cy="547362"/>
            </a:xfrm>
          </p:grpSpPr>
          <p:sp>
            <p:nvSpPr>
              <p:cNvPr id="610" name="Freeform 609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11" name="Freeform 610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12" name="Oval 611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613" name="Group 612"/>
            <p:cNvGrpSpPr/>
            <p:nvPr/>
          </p:nvGrpSpPr>
          <p:grpSpPr>
            <a:xfrm>
              <a:off x="2676248" y="5666724"/>
              <a:ext cx="173770" cy="479864"/>
              <a:chOff x="2807804" y="4437112"/>
              <a:chExt cx="216024" cy="547362"/>
            </a:xfrm>
          </p:grpSpPr>
          <p:sp>
            <p:nvSpPr>
              <p:cNvPr id="614" name="Freeform 613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15" name="Freeform 614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16" name="Oval 615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617" name="Group 616"/>
            <p:cNvGrpSpPr/>
            <p:nvPr/>
          </p:nvGrpSpPr>
          <p:grpSpPr>
            <a:xfrm>
              <a:off x="2859321" y="5657112"/>
              <a:ext cx="173770" cy="479864"/>
              <a:chOff x="2807804" y="4437112"/>
              <a:chExt cx="216024" cy="547362"/>
            </a:xfrm>
          </p:grpSpPr>
          <p:sp>
            <p:nvSpPr>
              <p:cNvPr id="618" name="Freeform 617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19" name="Freeform 618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20" name="Oval 619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621" name="Group 620"/>
            <p:cNvGrpSpPr/>
            <p:nvPr/>
          </p:nvGrpSpPr>
          <p:grpSpPr>
            <a:xfrm>
              <a:off x="3043968" y="5656291"/>
              <a:ext cx="173770" cy="479864"/>
              <a:chOff x="2807804" y="4437112"/>
              <a:chExt cx="216024" cy="547362"/>
            </a:xfrm>
          </p:grpSpPr>
          <p:sp>
            <p:nvSpPr>
              <p:cNvPr id="622" name="Freeform 621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23" name="Freeform 622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24" name="Oval 623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625" name="Group 624"/>
            <p:cNvGrpSpPr/>
            <p:nvPr/>
          </p:nvGrpSpPr>
          <p:grpSpPr>
            <a:xfrm>
              <a:off x="3238178" y="5657112"/>
              <a:ext cx="173770" cy="479864"/>
              <a:chOff x="2807804" y="4437112"/>
              <a:chExt cx="216024" cy="547362"/>
            </a:xfrm>
          </p:grpSpPr>
          <p:sp>
            <p:nvSpPr>
              <p:cNvPr id="626" name="Freeform 625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27" name="Freeform 626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28" name="Oval 627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629" name="Group 628"/>
            <p:cNvGrpSpPr/>
            <p:nvPr/>
          </p:nvGrpSpPr>
          <p:grpSpPr>
            <a:xfrm>
              <a:off x="3424679" y="5656291"/>
              <a:ext cx="173770" cy="479864"/>
              <a:chOff x="2807804" y="4437112"/>
              <a:chExt cx="216024" cy="547362"/>
            </a:xfrm>
          </p:grpSpPr>
          <p:sp>
            <p:nvSpPr>
              <p:cNvPr id="630" name="Freeform 629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31" name="Freeform 630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32" name="Oval 631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633" name="Group 632"/>
            <p:cNvGrpSpPr/>
            <p:nvPr/>
          </p:nvGrpSpPr>
          <p:grpSpPr>
            <a:xfrm>
              <a:off x="3621569" y="5663961"/>
              <a:ext cx="173770" cy="479864"/>
              <a:chOff x="2807804" y="4437112"/>
              <a:chExt cx="216024" cy="547362"/>
            </a:xfrm>
          </p:grpSpPr>
          <p:sp>
            <p:nvSpPr>
              <p:cNvPr id="634" name="Freeform 633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35" name="Freeform 634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36" name="Oval 635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637" name="Group 636"/>
            <p:cNvGrpSpPr/>
            <p:nvPr/>
          </p:nvGrpSpPr>
          <p:grpSpPr>
            <a:xfrm>
              <a:off x="3804642" y="5654349"/>
              <a:ext cx="173770" cy="479864"/>
              <a:chOff x="2807804" y="4437112"/>
              <a:chExt cx="216024" cy="547362"/>
            </a:xfrm>
          </p:grpSpPr>
          <p:sp>
            <p:nvSpPr>
              <p:cNvPr id="638" name="Freeform 637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39" name="Freeform 638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40" name="Oval 639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641" name="Group 640"/>
            <p:cNvGrpSpPr/>
            <p:nvPr/>
          </p:nvGrpSpPr>
          <p:grpSpPr>
            <a:xfrm>
              <a:off x="3989290" y="5653528"/>
              <a:ext cx="173770" cy="479864"/>
              <a:chOff x="2807804" y="4437112"/>
              <a:chExt cx="216024" cy="547362"/>
            </a:xfrm>
          </p:grpSpPr>
          <p:sp>
            <p:nvSpPr>
              <p:cNvPr id="642" name="Freeform 641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43" name="Freeform 642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44" name="Oval 643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645" name="Group 644"/>
            <p:cNvGrpSpPr/>
            <p:nvPr/>
          </p:nvGrpSpPr>
          <p:grpSpPr>
            <a:xfrm>
              <a:off x="4183499" y="5654349"/>
              <a:ext cx="173770" cy="479864"/>
              <a:chOff x="2807804" y="4437112"/>
              <a:chExt cx="216024" cy="547362"/>
            </a:xfrm>
          </p:grpSpPr>
          <p:sp>
            <p:nvSpPr>
              <p:cNvPr id="646" name="Freeform 645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47" name="Freeform 646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48" name="Oval 647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649" name="Group 648"/>
            <p:cNvGrpSpPr/>
            <p:nvPr/>
          </p:nvGrpSpPr>
          <p:grpSpPr>
            <a:xfrm>
              <a:off x="4370000" y="5653528"/>
              <a:ext cx="173770" cy="479864"/>
              <a:chOff x="2807804" y="4437112"/>
              <a:chExt cx="216024" cy="547362"/>
            </a:xfrm>
          </p:grpSpPr>
          <p:sp>
            <p:nvSpPr>
              <p:cNvPr id="650" name="Freeform 649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51" name="Freeform 650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52" name="Oval 651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653" name="Group 652"/>
            <p:cNvGrpSpPr/>
            <p:nvPr/>
          </p:nvGrpSpPr>
          <p:grpSpPr>
            <a:xfrm rot="10800000">
              <a:off x="3610938" y="6193700"/>
              <a:ext cx="173770" cy="479864"/>
              <a:chOff x="2807804" y="4437112"/>
              <a:chExt cx="216024" cy="547362"/>
            </a:xfrm>
          </p:grpSpPr>
          <p:sp>
            <p:nvSpPr>
              <p:cNvPr id="654" name="Freeform 653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55" name="Freeform 654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56" name="Oval 655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657" name="Group 656"/>
            <p:cNvGrpSpPr/>
            <p:nvPr/>
          </p:nvGrpSpPr>
          <p:grpSpPr>
            <a:xfrm rot="10800000">
              <a:off x="3794011" y="6184088"/>
              <a:ext cx="173770" cy="479864"/>
              <a:chOff x="2807804" y="4437112"/>
              <a:chExt cx="216024" cy="547362"/>
            </a:xfrm>
          </p:grpSpPr>
          <p:sp>
            <p:nvSpPr>
              <p:cNvPr id="658" name="Freeform 657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59" name="Freeform 658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60" name="Oval 659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661" name="Group 660"/>
            <p:cNvGrpSpPr/>
            <p:nvPr/>
          </p:nvGrpSpPr>
          <p:grpSpPr>
            <a:xfrm rot="10800000">
              <a:off x="3978658" y="6183267"/>
              <a:ext cx="173770" cy="479864"/>
              <a:chOff x="2807804" y="4437112"/>
              <a:chExt cx="216024" cy="547362"/>
            </a:xfrm>
          </p:grpSpPr>
          <p:sp>
            <p:nvSpPr>
              <p:cNvPr id="662" name="Freeform 661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63" name="Freeform 662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64" name="Oval 663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665" name="Group 664"/>
            <p:cNvGrpSpPr/>
            <p:nvPr/>
          </p:nvGrpSpPr>
          <p:grpSpPr>
            <a:xfrm rot="10800000">
              <a:off x="4172868" y="6184088"/>
              <a:ext cx="173770" cy="479864"/>
              <a:chOff x="2807804" y="4437112"/>
              <a:chExt cx="216024" cy="547362"/>
            </a:xfrm>
          </p:grpSpPr>
          <p:sp>
            <p:nvSpPr>
              <p:cNvPr id="666" name="Freeform 665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67" name="Freeform 666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68" name="Oval 667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669" name="Group 668"/>
            <p:cNvGrpSpPr/>
            <p:nvPr/>
          </p:nvGrpSpPr>
          <p:grpSpPr>
            <a:xfrm rot="10800000">
              <a:off x="4359369" y="6183267"/>
              <a:ext cx="173770" cy="479864"/>
              <a:chOff x="2807804" y="4437112"/>
              <a:chExt cx="216024" cy="547362"/>
            </a:xfrm>
          </p:grpSpPr>
          <p:sp>
            <p:nvSpPr>
              <p:cNvPr id="670" name="Freeform 669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71" name="Freeform 670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72" name="Oval 671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673" name="Group 672"/>
            <p:cNvGrpSpPr/>
            <p:nvPr/>
          </p:nvGrpSpPr>
          <p:grpSpPr>
            <a:xfrm rot="10800000">
              <a:off x="2681947" y="6194226"/>
              <a:ext cx="173770" cy="479864"/>
              <a:chOff x="2807804" y="4437112"/>
              <a:chExt cx="216024" cy="547362"/>
            </a:xfrm>
          </p:grpSpPr>
          <p:sp>
            <p:nvSpPr>
              <p:cNvPr id="674" name="Freeform 673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75" name="Freeform 674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76" name="Oval 675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677" name="Group 676"/>
            <p:cNvGrpSpPr/>
            <p:nvPr/>
          </p:nvGrpSpPr>
          <p:grpSpPr>
            <a:xfrm rot="10800000">
              <a:off x="2865020" y="6184614"/>
              <a:ext cx="173770" cy="479864"/>
              <a:chOff x="2807804" y="4437112"/>
              <a:chExt cx="216024" cy="547362"/>
            </a:xfrm>
          </p:grpSpPr>
          <p:sp>
            <p:nvSpPr>
              <p:cNvPr id="678" name="Freeform 677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79" name="Freeform 678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80" name="Oval 679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681" name="Group 680"/>
            <p:cNvGrpSpPr/>
            <p:nvPr/>
          </p:nvGrpSpPr>
          <p:grpSpPr>
            <a:xfrm rot="10800000">
              <a:off x="3049667" y="6183793"/>
              <a:ext cx="173770" cy="479864"/>
              <a:chOff x="2807804" y="4437112"/>
              <a:chExt cx="216024" cy="547362"/>
            </a:xfrm>
          </p:grpSpPr>
          <p:sp>
            <p:nvSpPr>
              <p:cNvPr id="682" name="Freeform 681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83" name="Freeform 682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84" name="Oval 683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685" name="Group 684"/>
            <p:cNvGrpSpPr/>
            <p:nvPr/>
          </p:nvGrpSpPr>
          <p:grpSpPr>
            <a:xfrm rot="10800000">
              <a:off x="3243877" y="6184614"/>
              <a:ext cx="173770" cy="479864"/>
              <a:chOff x="2807804" y="4437112"/>
              <a:chExt cx="216024" cy="547362"/>
            </a:xfrm>
          </p:grpSpPr>
          <p:sp>
            <p:nvSpPr>
              <p:cNvPr id="686" name="Freeform 685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87" name="Freeform 686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88" name="Oval 687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689" name="Group 688"/>
            <p:cNvGrpSpPr/>
            <p:nvPr/>
          </p:nvGrpSpPr>
          <p:grpSpPr>
            <a:xfrm rot="10800000">
              <a:off x="3430378" y="6183793"/>
              <a:ext cx="173770" cy="479864"/>
              <a:chOff x="2807804" y="4437112"/>
              <a:chExt cx="216024" cy="547362"/>
            </a:xfrm>
          </p:grpSpPr>
          <p:sp>
            <p:nvSpPr>
              <p:cNvPr id="690" name="Freeform 689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91" name="Freeform 690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92" name="Oval 691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693" name="Group 692"/>
            <p:cNvGrpSpPr/>
            <p:nvPr/>
          </p:nvGrpSpPr>
          <p:grpSpPr>
            <a:xfrm>
              <a:off x="1935128" y="5646930"/>
              <a:ext cx="173770" cy="479864"/>
              <a:chOff x="2807804" y="4437112"/>
              <a:chExt cx="216024" cy="547362"/>
            </a:xfrm>
          </p:grpSpPr>
          <p:sp>
            <p:nvSpPr>
              <p:cNvPr id="694" name="Freeform 693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95" name="Freeform 694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96" name="Oval 695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697" name="Group 696"/>
            <p:cNvGrpSpPr/>
            <p:nvPr/>
          </p:nvGrpSpPr>
          <p:grpSpPr>
            <a:xfrm>
              <a:off x="2118201" y="5637318"/>
              <a:ext cx="173770" cy="479864"/>
              <a:chOff x="2807804" y="4437112"/>
              <a:chExt cx="216024" cy="547362"/>
            </a:xfrm>
          </p:grpSpPr>
          <p:sp>
            <p:nvSpPr>
              <p:cNvPr id="698" name="Freeform 697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99" name="Freeform 698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00" name="Oval 699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701" name="Group 700"/>
            <p:cNvGrpSpPr/>
            <p:nvPr/>
          </p:nvGrpSpPr>
          <p:grpSpPr>
            <a:xfrm>
              <a:off x="2302848" y="5636497"/>
              <a:ext cx="173770" cy="479864"/>
              <a:chOff x="2807804" y="4437112"/>
              <a:chExt cx="216024" cy="547362"/>
            </a:xfrm>
          </p:grpSpPr>
          <p:sp>
            <p:nvSpPr>
              <p:cNvPr id="702" name="Freeform 701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03" name="Freeform 702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04" name="Oval 703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705" name="Group 704"/>
            <p:cNvGrpSpPr/>
            <p:nvPr/>
          </p:nvGrpSpPr>
          <p:grpSpPr>
            <a:xfrm>
              <a:off x="2497058" y="5637318"/>
              <a:ext cx="173770" cy="479864"/>
              <a:chOff x="2807804" y="4437112"/>
              <a:chExt cx="216024" cy="547362"/>
            </a:xfrm>
          </p:grpSpPr>
          <p:sp>
            <p:nvSpPr>
              <p:cNvPr id="706" name="Freeform 705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07" name="Freeform 706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08" name="Oval 707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709" name="Group 708"/>
            <p:cNvGrpSpPr/>
            <p:nvPr/>
          </p:nvGrpSpPr>
          <p:grpSpPr>
            <a:xfrm rot="10800000">
              <a:off x="1940827" y="6174432"/>
              <a:ext cx="173770" cy="479864"/>
              <a:chOff x="2807804" y="4437112"/>
              <a:chExt cx="216024" cy="547362"/>
            </a:xfrm>
          </p:grpSpPr>
          <p:sp>
            <p:nvSpPr>
              <p:cNvPr id="710" name="Freeform 709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11" name="Freeform 710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12" name="Oval 711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713" name="Group 712"/>
            <p:cNvGrpSpPr/>
            <p:nvPr/>
          </p:nvGrpSpPr>
          <p:grpSpPr>
            <a:xfrm rot="10800000">
              <a:off x="2123900" y="6164820"/>
              <a:ext cx="173770" cy="479864"/>
              <a:chOff x="2807804" y="4437112"/>
              <a:chExt cx="216024" cy="547362"/>
            </a:xfrm>
          </p:grpSpPr>
          <p:sp>
            <p:nvSpPr>
              <p:cNvPr id="714" name="Freeform 713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15" name="Freeform 714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16" name="Oval 715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717" name="Group 716"/>
            <p:cNvGrpSpPr/>
            <p:nvPr/>
          </p:nvGrpSpPr>
          <p:grpSpPr>
            <a:xfrm rot="10800000">
              <a:off x="2308547" y="6163999"/>
              <a:ext cx="173770" cy="479864"/>
              <a:chOff x="2807804" y="4437112"/>
              <a:chExt cx="216024" cy="547362"/>
            </a:xfrm>
          </p:grpSpPr>
          <p:sp>
            <p:nvSpPr>
              <p:cNvPr id="718" name="Freeform 717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19" name="Freeform 718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20" name="Oval 719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721" name="Group 720"/>
            <p:cNvGrpSpPr/>
            <p:nvPr/>
          </p:nvGrpSpPr>
          <p:grpSpPr>
            <a:xfrm rot="10800000">
              <a:off x="2502757" y="6164820"/>
              <a:ext cx="173770" cy="479864"/>
              <a:chOff x="2807804" y="4437112"/>
              <a:chExt cx="216024" cy="547362"/>
            </a:xfrm>
          </p:grpSpPr>
          <p:sp>
            <p:nvSpPr>
              <p:cNvPr id="722" name="Freeform 721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23" name="Freeform 722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24" name="Oval 723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725" name="Group 724"/>
            <p:cNvGrpSpPr/>
            <p:nvPr/>
          </p:nvGrpSpPr>
          <p:grpSpPr>
            <a:xfrm>
              <a:off x="1379302" y="5637318"/>
              <a:ext cx="173770" cy="479864"/>
              <a:chOff x="2807804" y="4437112"/>
              <a:chExt cx="216024" cy="547362"/>
            </a:xfrm>
          </p:grpSpPr>
          <p:sp>
            <p:nvSpPr>
              <p:cNvPr id="726" name="Freeform 725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27" name="Freeform 726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28" name="Oval 727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729" name="Group 728"/>
            <p:cNvGrpSpPr/>
            <p:nvPr/>
          </p:nvGrpSpPr>
          <p:grpSpPr>
            <a:xfrm>
              <a:off x="1563949" y="5636497"/>
              <a:ext cx="173770" cy="479864"/>
              <a:chOff x="2807804" y="4437112"/>
              <a:chExt cx="216024" cy="547362"/>
            </a:xfrm>
          </p:grpSpPr>
          <p:sp>
            <p:nvSpPr>
              <p:cNvPr id="730" name="Freeform 729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31" name="Freeform 730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32" name="Oval 731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733" name="Group 732"/>
            <p:cNvGrpSpPr/>
            <p:nvPr/>
          </p:nvGrpSpPr>
          <p:grpSpPr>
            <a:xfrm>
              <a:off x="1758159" y="5637318"/>
              <a:ext cx="173770" cy="479864"/>
              <a:chOff x="2807804" y="4437112"/>
              <a:chExt cx="216024" cy="547362"/>
            </a:xfrm>
          </p:grpSpPr>
          <p:sp>
            <p:nvSpPr>
              <p:cNvPr id="734" name="Freeform 733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35" name="Freeform 734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36" name="Oval 735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737" name="Group 736"/>
            <p:cNvGrpSpPr/>
            <p:nvPr/>
          </p:nvGrpSpPr>
          <p:grpSpPr>
            <a:xfrm rot="10800000">
              <a:off x="1385001" y="6164820"/>
              <a:ext cx="173770" cy="479864"/>
              <a:chOff x="2807804" y="4437112"/>
              <a:chExt cx="216024" cy="547362"/>
            </a:xfrm>
          </p:grpSpPr>
          <p:sp>
            <p:nvSpPr>
              <p:cNvPr id="738" name="Freeform 737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39" name="Freeform 738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40" name="Oval 739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741" name="Group 740"/>
            <p:cNvGrpSpPr/>
            <p:nvPr/>
          </p:nvGrpSpPr>
          <p:grpSpPr>
            <a:xfrm rot="10800000">
              <a:off x="1569648" y="6163999"/>
              <a:ext cx="173770" cy="479864"/>
              <a:chOff x="2807804" y="4437112"/>
              <a:chExt cx="216024" cy="547362"/>
            </a:xfrm>
          </p:grpSpPr>
          <p:sp>
            <p:nvSpPr>
              <p:cNvPr id="742" name="Freeform 741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43" name="Freeform 742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44" name="Oval 743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745" name="Group 744"/>
            <p:cNvGrpSpPr/>
            <p:nvPr/>
          </p:nvGrpSpPr>
          <p:grpSpPr>
            <a:xfrm rot="10800000">
              <a:off x="1763858" y="6164820"/>
              <a:ext cx="173770" cy="479864"/>
              <a:chOff x="2807804" y="4437112"/>
              <a:chExt cx="216024" cy="547362"/>
            </a:xfrm>
          </p:grpSpPr>
          <p:sp>
            <p:nvSpPr>
              <p:cNvPr id="746" name="Freeform 745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47" name="Freeform 746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48" name="Oval 747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753" name="Group 752"/>
            <p:cNvGrpSpPr/>
            <p:nvPr/>
          </p:nvGrpSpPr>
          <p:grpSpPr>
            <a:xfrm>
              <a:off x="817167" y="5630391"/>
              <a:ext cx="173770" cy="479864"/>
              <a:chOff x="2807804" y="4437112"/>
              <a:chExt cx="216024" cy="547362"/>
            </a:xfrm>
          </p:grpSpPr>
          <p:sp>
            <p:nvSpPr>
              <p:cNvPr id="754" name="Freeform 753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55" name="Freeform 754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56" name="Oval 755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757" name="Group 756"/>
            <p:cNvGrpSpPr/>
            <p:nvPr/>
          </p:nvGrpSpPr>
          <p:grpSpPr>
            <a:xfrm>
              <a:off x="1000240" y="5620779"/>
              <a:ext cx="173770" cy="479864"/>
              <a:chOff x="2807804" y="4437112"/>
              <a:chExt cx="216024" cy="547362"/>
            </a:xfrm>
          </p:grpSpPr>
          <p:sp>
            <p:nvSpPr>
              <p:cNvPr id="758" name="Freeform 757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59" name="Freeform 758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60" name="Oval 759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761" name="Group 760"/>
            <p:cNvGrpSpPr/>
            <p:nvPr/>
          </p:nvGrpSpPr>
          <p:grpSpPr>
            <a:xfrm>
              <a:off x="1184887" y="5619958"/>
              <a:ext cx="173770" cy="479864"/>
              <a:chOff x="2807804" y="4437112"/>
              <a:chExt cx="216024" cy="547362"/>
            </a:xfrm>
          </p:grpSpPr>
          <p:sp>
            <p:nvSpPr>
              <p:cNvPr id="762" name="Freeform 761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63" name="Freeform 762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64" name="Oval 763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765" name="Group 764"/>
            <p:cNvGrpSpPr/>
            <p:nvPr/>
          </p:nvGrpSpPr>
          <p:grpSpPr>
            <a:xfrm rot="10800000">
              <a:off x="822866" y="6157893"/>
              <a:ext cx="173770" cy="479864"/>
              <a:chOff x="2807804" y="4437112"/>
              <a:chExt cx="216024" cy="547362"/>
            </a:xfrm>
          </p:grpSpPr>
          <p:sp>
            <p:nvSpPr>
              <p:cNvPr id="766" name="Freeform 765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67" name="Freeform 766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68" name="Oval 767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769" name="Group 768"/>
            <p:cNvGrpSpPr/>
            <p:nvPr/>
          </p:nvGrpSpPr>
          <p:grpSpPr>
            <a:xfrm rot="10800000">
              <a:off x="1005939" y="6148281"/>
              <a:ext cx="173770" cy="479864"/>
              <a:chOff x="2807804" y="4437112"/>
              <a:chExt cx="216024" cy="547362"/>
            </a:xfrm>
          </p:grpSpPr>
          <p:sp>
            <p:nvSpPr>
              <p:cNvPr id="770" name="Freeform 769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71" name="Freeform 770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72" name="Oval 771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773" name="Group 772"/>
            <p:cNvGrpSpPr/>
            <p:nvPr/>
          </p:nvGrpSpPr>
          <p:grpSpPr>
            <a:xfrm rot="10800000">
              <a:off x="1190586" y="6147460"/>
              <a:ext cx="173770" cy="479864"/>
              <a:chOff x="2807804" y="4437112"/>
              <a:chExt cx="216024" cy="547362"/>
            </a:xfrm>
          </p:grpSpPr>
          <p:sp>
            <p:nvSpPr>
              <p:cNvPr id="774" name="Freeform 773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75" name="Freeform 774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76" name="Oval 775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777" name="Group 776"/>
            <p:cNvGrpSpPr/>
            <p:nvPr/>
          </p:nvGrpSpPr>
          <p:grpSpPr>
            <a:xfrm>
              <a:off x="640198" y="5620779"/>
              <a:ext cx="173770" cy="479864"/>
              <a:chOff x="2807804" y="4437112"/>
              <a:chExt cx="216024" cy="547362"/>
            </a:xfrm>
          </p:grpSpPr>
          <p:sp>
            <p:nvSpPr>
              <p:cNvPr id="778" name="Freeform 777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79" name="Freeform 778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80" name="Oval 779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781" name="Group 780"/>
            <p:cNvGrpSpPr/>
            <p:nvPr/>
          </p:nvGrpSpPr>
          <p:grpSpPr>
            <a:xfrm rot="10800000">
              <a:off x="645897" y="6148281"/>
              <a:ext cx="173770" cy="479864"/>
              <a:chOff x="2807804" y="4437112"/>
              <a:chExt cx="216024" cy="547362"/>
            </a:xfrm>
          </p:grpSpPr>
          <p:sp>
            <p:nvSpPr>
              <p:cNvPr id="782" name="Freeform 781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83" name="Freeform 782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84" name="Oval 783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789" name="Group 788"/>
            <p:cNvGrpSpPr/>
            <p:nvPr/>
          </p:nvGrpSpPr>
          <p:grpSpPr>
            <a:xfrm>
              <a:off x="7946231" y="5630391"/>
              <a:ext cx="173770" cy="479864"/>
              <a:chOff x="2807804" y="4437112"/>
              <a:chExt cx="216024" cy="547362"/>
            </a:xfrm>
          </p:grpSpPr>
          <p:sp>
            <p:nvSpPr>
              <p:cNvPr id="790" name="Freeform 789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91" name="Freeform 790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92" name="Oval 791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793" name="Group 792"/>
            <p:cNvGrpSpPr/>
            <p:nvPr/>
          </p:nvGrpSpPr>
          <p:grpSpPr>
            <a:xfrm>
              <a:off x="8129304" y="5620778"/>
              <a:ext cx="173770" cy="479864"/>
              <a:chOff x="2807804" y="4437112"/>
              <a:chExt cx="216024" cy="547362"/>
            </a:xfrm>
          </p:grpSpPr>
          <p:sp>
            <p:nvSpPr>
              <p:cNvPr id="794" name="Freeform 793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95" name="Freeform 794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96" name="Oval 795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797" name="Group 796"/>
            <p:cNvGrpSpPr/>
            <p:nvPr/>
          </p:nvGrpSpPr>
          <p:grpSpPr>
            <a:xfrm rot="10800000">
              <a:off x="7937525" y="6157893"/>
              <a:ext cx="173770" cy="479864"/>
              <a:chOff x="2807804" y="4437112"/>
              <a:chExt cx="216024" cy="547362"/>
            </a:xfrm>
          </p:grpSpPr>
          <p:sp>
            <p:nvSpPr>
              <p:cNvPr id="798" name="Freeform 797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99" name="Freeform 798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00" name="Oval 799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801" name="Group 800"/>
            <p:cNvGrpSpPr/>
            <p:nvPr/>
          </p:nvGrpSpPr>
          <p:grpSpPr>
            <a:xfrm rot="10800000">
              <a:off x="8128094" y="6148280"/>
              <a:ext cx="173770" cy="479864"/>
              <a:chOff x="2807804" y="4437112"/>
              <a:chExt cx="216024" cy="547362"/>
            </a:xfrm>
          </p:grpSpPr>
          <p:sp>
            <p:nvSpPr>
              <p:cNvPr id="802" name="Freeform 801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03" name="Freeform 802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04" name="Oval 803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805" name="Group 804"/>
            <p:cNvGrpSpPr/>
            <p:nvPr/>
          </p:nvGrpSpPr>
          <p:grpSpPr>
            <a:xfrm>
              <a:off x="6057474" y="5641350"/>
              <a:ext cx="173770" cy="479864"/>
              <a:chOff x="2807804" y="4437112"/>
              <a:chExt cx="216024" cy="547362"/>
            </a:xfrm>
          </p:grpSpPr>
          <p:sp>
            <p:nvSpPr>
              <p:cNvPr id="806" name="Freeform 805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07" name="Freeform 806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08" name="Oval 807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809" name="Group 808"/>
            <p:cNvGrpSpPr/>
            <p:nvPr/>
          </p:nvGrpSpPr>
          <p:grpSpPr>
            <a:xfrm>
              <a:off x="6240547" y="5631738"/>
              <a:ext cx="173770" cy="479864"/>
              <a:chOff x="2807804" y="4437112"/>
              <a:chExt cx="216024" cy="547362"/>
            </a:xfrm>
          </p:grpSpPr>
          <p:sp>
            <p:nvSpPr>
              <p:cNvPr id="810" name="Freeform 809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11" name="Freeform 810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12" name="Oval 811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813" name="Group 812"/>
            <p:cNvGrpSpPr/>
            <p:nvPr/>
          </p:nvGrpSpPr>
          <p:grpSpPr>
            <a:xfrm>
              <a:off x="6425194" y="5630917"/>
              <a:ext cx="173770" cy="479864"/>
              <a:chOff x="2807804" y="4437112"/>
              <a:chExt cx="216024" cy="547362"/>
            </a:xfrm>
          </p:grpSpPr>
          <p:sp>
            <p:nvSpPr>
              <p:cNvPr id="814" name="Freeform 813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15" name="Freeform 814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16" name="Oval 815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817" name="Group 816"/>
            <p:cNvGrpSpPr/>
            <p:nvPr/>
          </p:nvGrpSpPr>
          <p:grpSpPr>
            <a:xfrm>
              <a:off x="6619404" y="5631738"/>
              <a:ext cx="173770" cy="479864"/>
              <a:chOff x="2807804" y="4437112"/>
              <a:chExt cx="216024" cy="547362"/>
            </a:xfrm>
          </p:grpSpPr>
          <p:sp>
            <p:nvSpPr>
              <p:cNvPr id="818" name="Freeform 817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19" name="Freeform 818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20" name="Oval 819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821" name="Group 820"/>
            <p:cNvGrpSpPr/>
            <p:nvPr/>
          </p:nvGrpSpPr>
          <p:grpSpPr>
            <a:xfrm>
              <a:off x="6805905" y="5630917"/>
              <a:ext cx="173770" cy="479864"/>
              <a:chOff x="2807804" y="4437112"/>
              <a:chExt cx="216024" cy="547362"/>
            </a:xfrm>
          </p:grpSpPr>
          <p:sp>
            <p:nvSpPr>
              <p:cNvPr id="822" name="Freeform 821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23" name="Freeform 822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24" name="Oval 823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825" name="Group 824"/>
            <p:cNvGrpSpPr/>
            <p:nvPr/>
          </p:nvGrpSpPr>
          <p:grpSpPr>
            <a:xfrm>
              <a:off x="7002795" y="5638587"/>
              <a:ext cx="173770" cy="479864"/>
              <a:chOff x="2807804" y="4437112"/>
              <a:chExt cx="216024" cy="547362"/>
            </a:xfrm>
          </p:grpSpPr>
          <p:sp>
            <p:nvSpPr>
              <p:cNvPr id="826" name="Freeform 825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27" name="Freeform 826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28" name="Oval 827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829" name="Group 828"/>
            <p:cNvGrpSpPr/>
            <p:nvPr/>
          </p:nvGrpSpPr>
          <p:grpSpPr>
            <a:xfrm>
              <a:off x="7185868" y="5628975"/>
              <a:ext cx="173770" cy="479864"/>
              <a:chOff x="2807804" y="4437112"/>
              <a:chExt cx="216024" cy="547362"/>
            </a:xfrm>
          </p:grpSpPr>
          <p:sp>
            <p:nvSpPr>
              <p:cNvPr id="830" name="Freeform 829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31" name="Freeform 830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32" name="Oval 831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833" name="Group 832"/>
            <p:cNvGrpSpPr/>
            <p:nvPr/>
          </p:nvGrpSpPr>
          <p:grpSpPr>
            <a:xfrm>
              <a:off x="7370516" y="5628154"/>
              <a:ext cx="173770" cy="479864"/>
              <a:chOff x="2807804" y="4437112"/>
              <a:chExt cx="216024" cy="547362"/>
            </a:xfrm>
          </p:grpSpPr>
          <p:sp>
            <p:nvSpPr>
              <p:cNvPr id="834" name="Freeform 833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35" name="Freeform 834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36" name="Oval 835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837" name="Group 836"/>
            <p:cNvGrpSpPr/>
            <p:nvPr/>
          </p:nvGrpSpPr>
          <p:grpSpPr>
            <a:xfrm>
              <a:off x="7564725" y="5628975"/>
              <a:ext cx="173770" cy="479864"/>
              <a:chOff x="2807804" y="4437112"/>
              <a:chExt cx="216024" cy="547362"/>
            </a:xfrm>
          </p:grpSpPr>
          <p:sp>
            <p:nvSpPr>
              <p:cNvPr id="838" name="Freeform 837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39" name="Freeform 838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40" name="Oval 839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841" name="Group 840"/>
            <p:cNvGrpSpPr/>
            <p:nvPr/>
          </p:nvGrpSpPr>
          <p:grpSpPr>
            <a:xfrm>
              <a:off x="7751226" y="5628154"/>
              <a:ext cx="173770" cy="479864"/>
              <a:chOff x="2807804" y="4437112"/>
              <a:chExt cx="216024" cy="547362"/>
            </a:xfrm>
          </p:grpSpPr>
          <p:sp>
            <p:nvSpPr>
              <p:cNvPr id="842" name="Freeform 841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43" name="Freeform 842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44" name="Oval 843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845" name="Group 844"/>
            <p:cNvGrpSpPr/>
            <p:nvPr/>
          </p:nvGrpSpPr>
          <p:grpSpPr>
            <a:xfrm rot="10800000">
              <a:off x="6992164" y="6168326"/>
              <a:ext cx="173770" cy="479864"/>
              <a:chOff x="2807804" y="4437112"/>
              <a:chExt cx="216024" cy="547362"/>
            </a:xfrm>
          </p:grpSpPr>
          <p:sp>
            <p:nvSpPr>
              <p:cNvPr id="846" name="Freeform 845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47" name="Freeform 846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48" name="Oval 847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849" name="Group 848"/>
            <p:cNvGrpSpPr/>
            <p:nvPr/>
          </p:nvGrpSpPr>
          <p:grpSpPr>
            <a:xfrm rot="10800000">
              <a:off x="7175237" y="6158714"/>
              <a:ext cx="173770" cy="479864"/>
              <a:chOff x="2807804" y="4437112"/>
              <a:chExt cx="216024" cy="547362"/>
            </a:xfrm>
          </p:grpSpPr>
          <p:sp>
            <p:nvSpPr>
              <p:cNvPr id="850" name="Freeform 849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51" name="Freeform 850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52" name="Oval 851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853" name="Group 852"/>
            <p:cNvGrpSpPr/>
            <p:nvPr/>
          </p:nvGrpSpPr>
          <p:grpSpPr>
            <a:xfrm rot="10800000">
              <a:off x="7359884" y="6157893"/>
              <a:ext cx="173770" cy="479864"/>
              <a:chOff x="2807804" y="4437112"/>
              <a:chExt cx="216024" cy="547362"/>
            </a:xfrm>
          </p:grpSpPr>
          <p:sp>
            <p:nvSpPr>
              <p:cNvPr id="854" name="Freeform 853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55" name="Freeform 854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56" name="Oval 855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857" name="Group 856"/>
            <p:cNvGrpSpPr/>
            <p:nvPr/>
          </p:nvGrpSpPr>
          <p:grpSpPr>
            <a:xfrm rot="10800000">
              <a:off x="7554094" y="6158714"/>
              <a:ext cx="173770" cy="479864"/>
              <a:chOff x="2807804" y="4437112"/>
              <a:chExt cx="216024" cy="547362"/>
            </a:xfrm>
          </p:grpSpPr>
          <p:sp>
            <p:nvSpPr>
              <p:cNvPr id="858" name="Freeform 857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59" name="Freeform 858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60" name="Oval 859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861" name="Group 860"/>
            <p:cNvGrpSpPr/>
            <p:nvPr/>
          </p:nvGrpSpPr>
          <p:grpSpPr>
            <a:xfrm rot="10800000">
              <a:off x="7740595" y="6157893"/>
              <a:ext cx="173770" cy="479864"/>
              <a:chOff x="2807804" y="4437112"/>
              <a:chExt cx="216024" cy="547362"/>
            </a:xfrm>
          </p:grpSpPr>
          <p:sp>
            <p:nvSpPr>
              <p:cNvPr id="862" name="Freeform 861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63" name="Freeform 862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64" name="Oval 863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865" name="Group 864"/>
            <p:cNvGrpSpPr/>
            <p:nvPr/>
          </p:nvGrpSpPr>
          <p:grpSpPr>
            <a:xfrm rot="10800000">
              <a:off x="6063173" y="6168852"/>
              <a:ext cx="173770" cy="479864"/>
              <a:chOff x="2807804" y="4437112"/>
              <a:chExt cx="216024" cy="547362"/>
            </a:xfrm>
          </p:grpSpPr>
          <p:sp>
            <p:nvSpPr>
              <p:cNvPr id="866" name="Freeform 865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67" name="Freeform 866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68" name="Oval 867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869" name="Group 868"/>
            <p:cNvGrpSpPr/>
            <p:nvPr/>
          </p:nvGrpSpPr>
          <p:grpSpPr>
            <a:xfrm rot="10800000">
              <a:off x="6246246" y="6159240"/>
              <a:ext cx="173770" cy="479864"/>
              <a:chOff x="2807804" y="4437112"/>
              <a:chExt cx="216024" cy="547362"/>
            </a:xfrm>
          </p:grpSpPr>
          <p:sp>
            <p:nvSpPr>
              <p:cNvPr id="870" name="Freeform 869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71" name="Freeform 870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72" name="Oval 871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873" name="Group 872"/>
            <p:cNvGrpSpPr/>
            <p:nvPr/>
          </p:nvGrpSpPr>
          <p:grpSpPr>
            <a:xfrm rot="10800000">
              <a:off x="6430893" y="6158419"/>
              <a:ext cx="173770" cy="479864"/>
              <a:chOff x="2807804" y="4437112"/>
              <a:chExt cx="216024" cy="547362"/>
            </a:xfrm>
          </p:grpSpPr>
          <p:sp>
            <p:nvSpPr>
              <p:cNvPr id="874" name="Freeform 873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75" name="Freeform 874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76" name="Oval 875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877" name="Group 876"/>
            <p:cNvGrpSpPr/>
            <p:nvPr/>
          </p:nvGrpSpPr>
          <p:grpSpPr>
            <a:xfrm rot="10800000">
              <a:off x="6625103" y="6159240"/>
              <a:ext cx="173770" cy="479864"/>
              <a:chOff x="2807804" y="4437112"/>
              <a:chExt cx="216024" cy="547362"/>
            </a:xfrm>
          </p:grpSpPr>
          <p:sp>
            <p:nvSpPr>
              <p:cNvPr id="878" name="Freeform 877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79" name="Freeform 878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80" name="Oval 879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881" name="Group 880"/>
            <p:cNvGrpSpPr/>
            <p:nvPr/>
          </p:nvGrpSpPr>
          <p:grpSpPr>
            <a:xfrm rot="10800000">
              <a:off x="6811604" y="6158419"/>
              <a:ext cx="173770" cy="479864"/>
              <a:chOff x="2807804" y="4437112"/>
              <a:chExt cx="216024" cy="547362"/>
            </a:xfrm>
          </p:grpSpPr>
          <p:sp>
            <p:nvSpPr>
              <p:cNvPr id="882" name="Freeform 881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83" name="Freeform 882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84" name="Oval 883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</p:grpSp>
      <p:sp>
        <p:nvSpPr>
          <p:cNvPr id="886" name="Up Arrow 885"/>
          <p:cNvSpPr/>
          <p:nvPr/>
        </p:nvSpPr>
        <p:spPr>
          <a:xfrm>
            <a:off x="5213258" y="2222242"/>
            <a:ext cx="212013" cy="1824537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87" name="Up Arrow 886"/>
          <p:cNvSpPr/>
          <p:nvPr/>
        </p:nvSpPr>
        <p:spPr>
          <a:xfrm rot="10616798">
            <a:off x="6943109" y="2140674"/>
            <a:ext cx="202475" cy="2374511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888" name="Group 887"/>
          <p:cNvGrpSpPr/>
          <p:nvPr/>
        </p:nvGrpSpPr>
        <p:grpSpPr>
          <a:xfrm>
            <a:off x="3635896" y="4125763"/>
            <a:ext cx="412977" cy="369332"/>
            <a:chOff x="2397914" y="889466"/>
            <a:chExt cx="412977" cy="369332"/>
          </a:xfrm>
        </p:grpSpPr>
        <p:sp>
          <p:nvSpPr>
            <p:cNvPr id="889" name="Oval 888"/>
            <p:cNvSpPr/>
            <p:nvPr/>
          </p:nvSpPr>
          <p:spPr>
            <a:xfrm>
              <a:off x="2428309" y="908720"/>
              <a:ext cx="266717" cy="282773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00" dirty="0"/>
            </a:p>
          </p:txBody>
        </p:sp>
        <p:sp>
          <p:nvSpPr>
            <p:cNvPr id="890" name="TextBox 889"/>
            <p:cNvSpPr txBox="1"/>
            <p:nvPr/>
          </p:nvSpPr>
          <p:spPr>
            <a:xfrm>
              <a:off x="2397914" y="889466"/>
              <a:ext cx="41297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H</a:t>
              </a:r>
              <a:r>
                <a:rPr lang="en-US" sz="1800" b="1" baseline="30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+</a:t>
              </a:r>
              <a:endParaRPr lang="th-TH" sz="1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891" name="Group 890"/>
          <p:cNvGrpSpPr/>
          <p:nvPr/>
        </p:nvGrpSpPr>
        <p:grpSpPr>
          <a:xfrm>
            <a:off x="5148064" y="4128194"/>
            <a:ext cx="412977" cy="369332"/>
            <a:chOff x="2397914" y="889466"/>
            <a:chExt cx="412977" cy="369332"/>
          </a:xfrm>
        </p:grpSpPr>
        <p:sp>
          <p:nvSpPr>
            <p:cNvPr id="892" name="Oval 891"/>
            <p:cNvSpPr/>
            <p:nvPr/>
          </p:nvSpPr>
          <p:spPr>
            <a:xfrm>
              <a:off x="2428309" y="908720"/>
              <a:ext cx="266717" cy="282773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00" dirty="0"/>
            </a:p>
          </p:txBody>
        </p:sp>
        <p:sp>
          <p:nvSpPr>
            <p:cNvPr id="893" name="TextBox 892"/>
            <p:cNvSpPr txBox="1"/>
            <p:nvPr/>
          </p:nvSpPr>
          <p:spPr>
            <a:xfrm>
              <a:off x="2397914" y="889466"/>
              <a:ext cx="41297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H</a:t>
              </a:r>
              <a:r>
                <a:rPr lang="en-US" sz="1800" b="1" baseline="30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+</a:t>
              </a:r>
              <a:endParaRPr lang="th-TH" sz="1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894" name="Group 893"/>
          <p:cNvGrpSpPr/>
          <p:nvPr/>
        </p:nvGrpSpPr>
        <p:grpSpPr>
          <a:xfrm>
            <a:off x="3995936" y="4430221"/>
            <a:ext cx="412977" cy="369332"/>
            <a:chOff x="2397914" y="889466"/>
            <a:chExt cx="412977" cy="369332"/>
          </a:xfrm>
        </p:grpSpPr>
        <p:sp>
          <p:nvSpPr>
            <p:cNvPr id="895" name="Oval 894"/>
            <p:cNvSpPr/>
            <p:nvPr/>
          </p:nvSpPr>
          <p:spPr>
            <a:xfrm>
              <a:off x="2428309" y="908720"/>
              <a:ext cx="266717" cy="282773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00" dirty="0"/>
            </a:p>
          </p:txBody>
        </p:sp>
        <p:sp>
          <p:nvSpPr>
            <p:cNvPr id="896" name="TextBox 895"/>
            <p:cNvSpPr txBox="1"/>
            <p:nvPr/>
          </p:nvSpPr>
          <p:spPr>
            <a:xfrm>
              <a:off x="2397914" y="889466"/>
              <a:ext cx="41297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H</a:t>
              </a:r>
              <a:r>
                <a:rPr lang="en-US" sz="1800" b="1" baseline="30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+</a:t>
              </a:r>
              <a:endParaRPr lang="th-TH" sz="1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897" name="Group 896"/>
          <p:cNvGrpSpPr/>
          <p:nvPr/>
        </p:nvGrpSpPr>
        <p:grpSpPr>
          <a:xfrm>
            <a:off x="2509180" y="4280193"/>
            <a:ext cx="412977" cy="369332"/>
            <a:chOff x="2397914" y="889466"/>
            <a:chExt cx="412977" cy="369332"/>
          </a:xfrm>
        </p:grpSpPr>
        <p:sp>
          <p:nvSpPr>
            <p:cNvPr id="898" name="Oval 897"/>
            <p:cNvSpPr/>
            <p:nvPr/>
          </p:nvSpPr>
          <p:spPr>
            <a:xfrm>
              <a:off x="2428309" y="908720"/>
              <a:ext cx="266717" cy="282773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00" dirty="0"/>
            </a:p>
          </p:txBody>
        </p:sp>
        <p:sp>
          <p:nvSpPr>
            <p:cNvPr id="899" name="TextBox 898"/>
            <p:cNvSpPr txBox="1"/>
            <p:nvPr/>
          </p:nvSpPr>
          <p:spPr>
            <a:xfrm>
              <a:off x="2397914" y="889466"/>
              <a:ext cx="41297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H</a:t>
              </a:r>
              <a:r>
                <a:rPr lang="en-US" sz="1800" b="1" baseline="30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+</a:t>
              </a:r>
              <a:endParaRPr lang="th-TH" sz="1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900" name="Group 899"/>
          <p:cNvGrpSpPr/>
          <p:nvPr/>
        </p:nvGrpSpPr>
        <p:grpSpPr>
          <a:xfrm>
            <a:off x="1115940" y="4304219"/>
            <a:ext cx="412977" cy="369332"/>
            <a:chOff x="2397914" y="889466"/>
            <a:chExt cx="412977" cy="369332"/>
          </a:xfrm>
        </p:grpSpPr>
        <p:sp>
          <p:nvSpPr>
            <p:cNvPr id="901" name="Oval 900"/>
            <p:cNvSpPr/>
            <p:nvPr/>
          </p:nvSpPr>
          <p:spPr>
            <a:xfrm>
              <a:off x="2428309" y="908720"/>
              <a:ext cx="266717" cy="282773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00" dirty="0"/>
            </a:p>
          </p:txBody>
        </p:sp>
        <p:sp>
          <p:nvSpPr>
            <p:cNvPr id="902" name="TextBox 901"/>
            <p:cNvSpPr txBox="1"/>
            <p:nvPr/>
          </p:nvSpPr>
          <p:spPr>
            <a:xfrm>
              <a:off x="2397914" y="889466"/>
              <a:ext cx="41297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H</a:t>
              </a:r>
              <a:r>
                <a:rPr lang="en-US" sz="1800" b="1" baseline="30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+</a:t>
              </a:r>
              <a:endParaRPr lang="th-TH" sz="1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903" name="Curved Down Arrow 902"/>
          <p:cNvSpPr/>
          <p:nvPr/>
        </p:nvSpPr>
        <p:spPr>
          <a:xfrm>
            <a:off x="4786733" y="3617434"/>
            <a:ext cx="1154095" cy="322859"/>
          </a:xfrm>
          <a:prstGeom prst="curved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1448655" y="2284579"/>
            <a:ext cx="4530904" cy="1557958"/>
          </a:xfrm>
          <a:custGeom>
            <a:avLst/>
            <a:gdLst>
              <a:gd name="connsiteX0" fmla="*/ 0 w 3832261"/>
              <a:gd name="connsiteY0" fmla="*/ 1136716 h 1578505"/>
              <a:gd name="connsiteX1" fmla="*/ 205483 w 3832261"/>
              <a:gd name="connsiteY1" fmla="*/ 1136716 h 1578505"/>
              <a:gd name="connsiteX2" fmla="*/ 339047 w 3832261"/>
              <a:gd name="connsiteY2" fmla="*/ 746298 h 1578505"/>
              <a:gd name="connsiteX3" fmla="*/ 1099335 w 3832261"/>
              <a:gd name="connsiteY3" fmla="*/ 715476 h 1578505"/>
              <a:gd name="connsiteX4" fmla="*/ 1654139 w 3832261"/>
              <a:gd name="connsiteY4" fmla="*/ 448348 h 1578505"/>
              <a:gd name="connsiteX5" fmla="*/ 2034283 w 3832261"/>
              <a:gd name="connsiteY5" fmla="*/ 386703 h 1578505"/>
              <a:gd name="connsiteX6" fmla="*/ 2352782 w 3832261"/>
              <a:gd name="connsiteY6" fmla="*/ 47656 h 1578505"/>
              <a:gd name="connsiteX7" fmla="*/ 2722652 w 3832261"/>
              <a:gd name="connsiteY7" fmla="*/ 47656 h 1578505"/>
              <a:gd name="connsiteX8" fmla="*/ 3133618 w 3832261"/>
              <a:gd name="connsiteY8" fmla="*/ 468896 h 1578505"/>
              <a:gd name="connsiteX9" fmla="*/ 3215811 w 3832261"/>
              <a:gd name="connsiteY9" fmla="*/ 1321651 h 1578505"/>
              <a:gd name="connsiteX10" fmla="*/ 3832261 w 3832261"/>
              <a:gd name="connsiteY10" fmla="*/ 1578505 h 1578505"/>
              <a:gd name="connsiteX11" fmla="*/ 3832261 w 3832261"/>
              <a:gd name="connsiteY11" fmla="*/ 1578505 h 1578505"/>
              <a:gd name="connsiteX12" fmla="*/ 3832261 w 3832261"/>
              <a:gd name="connsiteY12" fmla="*/ 1578505 h 1578505"/>
              <a:gd name="connsiteX13" fmla="*/ 3832261 w 3832261"/>
              <a:gd name="connsiteY13" fmla="*/ 1578505 h 1578505"/>
              <a:gd name="connsiteX0" fmla="*/ 0 w 3832261"/>
              <a:gd name="connsiteY0" fmla="*/ 1136716 h 1578505"/>
              <a:gd name="connsiteX1" fmla="*/ 205483 w 3832261"/>
              <a:gd name="connsiteY1" fmla="*/ 1136716 h 1578505"/>
              <a:gd name="connsiteX2" fmla="*/ 339047 w 3832261"/>
              <a:gd name="connsiteY2" fmla="*/ 746298 h 1578505"/>
              <a:gd name="connsiteX3" fmla="*/ 1099335 w 3832261"/>
              <a:gd name="connsiteY3" fmla="*/ 715476 h 1578505"/>
              <a:gd name="connsiteX4" fmla="*/ 1654139 w 3832261"/>
              <a:gd name="connsiteY4" fmla="*/ 448348 h 1578505"/>
              <a:gd name="connsiteX5" fmla="*/ 2034283 w 3832261"/>
              <a:gd name="connsiteY5" fmla="*/ 386703 h 1578505"/>
              <a:gd name="connsiteX6" fmla="*/ 2352782 w 3832261"/>
              <a:gd name="connsiteY6" fmla="*/ 47656 h 1578505"/>
              <a:gd name="connsiteX7" fmla="*/ 2722652 w 3832261"/>
              <a:gd name="connsiteY7" fmla="*/ 47656 h 1578505"/>
              <a:gd name="connsiteX8" fmla="*/ 3133618 w 3832261"/>
              <a:gd name="connsiteY8" fmla="*/ 468896 h 1578505"/>
              <a:gd name="connsiteX9" fmla="*/ 3246633 w 3832261"/>
              <a:gd name="connsiteY9" fmla="*/ 1301103 h 1578505"/>
              <a:gd name="connsiteX10" fmla="*/ 3832261 w 3832261"/>
              <a:gd name="connsiteY10" fmla="*/ 1578505 h 1578505"/>
              <a:gd name="connsiteX11" fmla="*/ 3832261 w 3832261"/>
              <a:gd name="connsiteY11" fmla="*/ 1578505 h 1578505"/>
              <a:gd name="connsiteX12" fmla="*/ 3832261 w 3832261"/>
              <a:gd name="connsiteY12" fmla="*/ 1578505 h 1578505"/>
              <a:gd name="connsiteX13" fmla="*/ 3832261 w 3832261"/>
              <a:gd name="connsiteY13" fmla="*/ 1578505 h 1578505"/>
              <a:gd name="connsiteX0" fmla="*/ 0 w 3832261"/>
              <a:gd name="connsiteY0" fmla="*/ 1136716 h 1578505"/>
              <a:gd name="connsiteX1" fmla="*/ 205483 w 3832261"/>
              <a:gd name="connsiteY1" fmla="*/ 1136716 h 1578505"/>
              <a:gd name="connsiteX2" fmla="*/ 339047 w 3832261"/>
              <a:gd name="connsiteY2" fmla="*/ 746298 h 1578505"/>
              <a:gd name="connsiteX3" fmla="*/ 1099335 w 3832261"/>
              <a:gd name="connsiteY3" fmla="*/ 715476 h 1578505"/>
              <a:gd name="connsiteX4" fmla="*/ 1654139 w 3832261"/>
              <a:gd name="connsiteY4" fmla="*/ 448348 h 1578505"/>
              <a:gd name="connsiteX5" fmla="*/ 2034283 w 3832261"/>
              <a:gd name="connsiteY5" fmla="*/ 386703 h 1578505"/>
              <a:gd name="connsiteX6" fmla="*/ 2352782 w 3832261"/>
              <a:gd name="connsiteY6" fmla="*/ 47656 h 1578505"/>
              <a:gd name="connsiteX7" fmla="*/ 2722652 w 3832261"/>
              <a:gd name="connsiteY7" fmla="*/ 47656 h 1578505"/>
              <a:gd name="connsiteX8" fmla="*/ 3133618 w 3832261"/>
              <a:gd name="connsiteY8" fmla="*/ 468896 h 1578505"/>
              <a:gd name="connsiteX9" fmla="*/ 3246633 w 3832261"/>
              <a:gd name="connsiteY9" fmla="*/ 1301103 h 1578505"/>
              <a:gd name="connsiteX10" fmla="*/ 3493213 w 3832261"/>
              <a:gd name="connsiteY10" fmla="*/ 1465489 h 1578505"/>
              <a:gd name="connsiteX11" fmla="*/ 3832261 w 3832261"/>
              <a:gd name="connsiteY11" fmla="*/ 1578505 h 1578505"/>
              <a:gd name="connsiteX12" fmla="*/ 3832261 w 3832261"/>
              <a:gd name="connsiteY12" fmla="*/ 1578505 h 1578505"/>
              <a:gd name="connsiteX13" fmla="*/ 3832261 w 3832261"/>
              <a:gd name="connsiteY13" fmla="*/ 1578505 h 1578505"/>
              <a:gd name="connsiteX14" fmla="*/ 3832261 w 3832261"/>
              <a:gd name="connsiteY14" fmla="*/ 1578505 h 1578505"/>
              <a:gd name="connsiteX0" fmla="*/ 0 w 3832261"/>
              <a:gd name="connsiteY0" fmla="*/ 1136716 h 1578505"/>
              <a:gd name="connsiteX1" fmla="*/ 205483 w 3832261"/>
              <a:gd name="connsiteY1" fmla="*/ 1136716 h 1578505"/>
              <a:gd name="connsiteX2" fmla="*/ 339047 w 3832261"/>
              <a:gd name="connsiteY2" fmla="*/ 746298 h 1578505"/>
              <a:gd name="connsiteX3" fmla="*/ 1099335 w 3832261"/>
              <a:gd name="connsiteY3" fmla="*/ 715476 h 1578505"/>
              <a:gd name="connsiteX4" fmla="*/ 1654139 w 3832261"/>
              <a:gd name="connsiteY4" fmla="*/ 448348 h 1578505"/>
              <a:gd name="connsiteX5" fmla="*/ 2034283 w 3832261"/>
              <a:gd name="connsiteY5" fmla="*/ 386703 h 1578505"/>
              <a:gd name="connsiteX6" fmla="*/ 2352782 w 3832261"/>
              <a:gd name="connsiteY6" fmla="*/ 47656 h 1578505"/>
              <a:gd name="connsiteX7" fmla="*/ 2722652 w 3832261"/>
              <a:gd name="connsiteY7" fmla="*/ 47656 h 1578505"/>
              <a:gd name="connsiteX8" fmla="*/ 3133618 w 3832261"/>
              <a:gd name="connsiteY8" fmla="*/ 468896 h 1578505"/>
              <a:gd name="connsiteX9" fmla="*/ 3246633 w 3832261"/>
              <a:gd name="connsiteY9" fmla="*/ 1301103 h 1578505"/>
              <a:gd name="connsiteX10" fmla="*/ 3575407 w 3832261"/>
              <a:gd name="connsiteY10" fmla="*/ 1393570 h 1578505"/>
              <a:gd name="connsiteX11" fmla="*/ 3832261 w 3832261"/>
              <a:gd name="connsiteY11" fmla="*/ 1578505 h 1578505"/>
              <a:gd name="connsiteX12" fmla="*/ 3832261 w 3832261"/>
              <a:gd name="connsiteY12" fmla="*/ 1578505 h 1578505"/>
              <a:gd name="connsiteX13" fmla="*/ 3832261 w 3832261"/>
              <a:gd name="connsiteY13" fmla="*/ 1578505 h 1578505"/>
              <a:gd name="connsiteX14" fmla="*/ 3832261 w 3832261"/>
              <a:gd name="connsiteY14" fmla="*/ 1578505 h 1578505"/>
              <a:gd name="connsiteX0" fmla="*/ 0 w 3832261"/>
              <a:gd name="connsiteY0" fmla="*/ 1136716 h 1578505"/>
              <a:gd name="connsiteX1" fmla="*/ 205483 w 3832261"/>
              <a:gd name="connsiteY1" fmla="*/ 1136716 h 1578505"/>
              <a:gd name="connsiteX2" fmla="*/ 339047 w 3832261"/>
              <a:gd name="connsiteY2" fmla="*/ 746298 h 1578505"/>
              <a:gd name="connsiteX3" fmla="*/ 1099335 w 3832261"/>
              <a:gd name="connsiteY3" fmla="*/ 715476 h 1578505"/>
              <a:gd name="connsiteX4" fmla="*/ 1654139 w 3832261"/>
              <a:gd name="connsiteY4" fmla="*/ 448348 h 1578505"/>
              <a:gd name="connsiteX5" fmla="*/ 2034283 w 3832261"/>
              <a:gd name="connsiteY5" fmla="*/ 386703 h 1578505"/>
              <a:gd name="connsiteX6" fmla="*/ 2352782 w 3832261"/>
              <a:gd name="connsiteY6" fmla="*/ 47656 h 1578505"/>
              <a:gd name="connsiteX7" fmla="*/ 2722652 w 3832261"/>
              <a:gd name="connsiteY7" fmla="*/ 47656 h 1578505"/>
              <a:gd name="connsiteX8" fmla="*/ 3133618 w 3832261"/>
              <a:gd name="connsiteY8" fmla="*/ 468896 h 1578505"/>
              <a:gd name="connsiteX9" fmla="*/ 3246633 w 3832261"/>
              <a:gd name="connsiteY9" fmla="*/ 1301103 h 1578505"/>
              <a:gd name="connsiteX10" fmla="*/ 3667874 w 3832261"/>
              <a:gd name="connsiteY10" fmla="*/ 1331925 h 1578505"/>
              <a:gd name="connsiteX11" fmla="*/ 3832261 w 3832261"/>
              <a:gd name="connsiteY11" fmla="*/ 1578505 h 1578505"/>
              <a:gd name="connsiteX12" fmla="*/ 3832261 w 3832261"/>
              <a:gd name="connsiteY12" fmla="*/ 1578505 h 1578505"/>
              <a:gd name="connsiteX13" fmla="*/ 3832261 w 3832261"/>
              <a:gd name="connsiteY13" fmla="*/ 1578505 h 1578505"/>
              <a:gd name="connsiteX14" fmla="*/ 3832261 w 3832261"/>
              <a:gd name="connsiteY14" fmla="*/ 1578505 h 1578505"/>
              <a:gd name="connsiteX0" fmla="*/ 0 w 3832261"/>
              <a:gd name="connsiteY0" fmla="*/ 1136716 h 1578505"/>
              <a:gd name="connsiteX1" fmla="*/ 205483 w 3832261"/>
              <a:gd name="connsiteY1" fmla="*/ 1136716 h 1578505"/>
              <a:gd name="connsiteX2" fmla="*/ 339047 w 3832261"/>
              <a:gd name="connsiteY2" fmla="*/ 746298 h 1578505"/>
              <a:gd name="connsiteX3" fmla="*/ 1099335 w 3832261"/>
              <a:gd name="connsiteY3" fmla="*/ 715476 h 1578505"/>
              <a:gd name="connsiteX4" fmla="*/ 1654139 w 3832261"/>
              <a:gd name="connsiteY4" fmla="*/ 448348 h 1578505"/>
              <a:gd name="connsiteX5" fmla="*/ 2034283 w 3832261"/>
              <a:gd name="connsiteY5" fmla="*/ 386703 h 1578505"/>
              <a:gd name="connsiteX6" fmla="*/ 2352782 w 3832261"/>
              <a:gd name="connsiteY6" fmla="*/ 47656 h 1578505"/>
              <a:gd name="connsiteX7" fmla="*/ 2722652 w 3832261"/>
              <a:gd name="connsiteY7" fmla="*/ 47656 h 1578505"/>
              <a:gd name="connsiteX8" fmla="*/ 3133618 w 3832261"/>
              <a:gd name="connsiteY8" fmla="*/ 468896 h 1578505"/>
              <a:gd name="connsiteX9" fmla="*/ 3318552 w 3832261"/>
              <a:gd name="connsiteY9" fmla="*/ 1260006 h 1578505"/>
              <a:gd name="connsiteX10" fmla="*/ 3667874 w 3832261"/>
              <a:gd name="connsiteY10" fmla="*/ 1331925 h 1578505"/>
              <a:gd name="connsiteX11" fmla="*/ 3832261 w 3832261"/>
              <a:gd name="connsiteY11" fmla="*/ 1578505 h 1578505"/>
              <a:gd name="connsiteX12" fmla="*/ 3832261 w 3832261"/>
              <a:gd name="connsiteY12" fmla="*/ 1578505 h 1578505"/>
              <a:gd name="connsiteX13" fmla="*/ 3832261 w 3832261"/>
              <a:gd name="connsiteY13" fmla="*/ 1578505 h 1578505"/>
              <a:gd name="connsiteX14" fmla="*/ 3832261 w 3832261"/>
              <a:gd name="connsiteY14" fmla="*/ 1578505 h 1578505"/>
              <a:gd name="connsiteX0" fmla="*/ 0 w 3832261"/>
              <a:gd name="connsiteY0" fmla="*/ 1136716 h 1578505"/>
              <a:gd name="connsiteX1" fmla="*/ 205483 w 3832261"/>
              <a:gd name="connsiteY1" fmla="*/ 1136716 h 1578505"/>
              <a:gd name="connsiteX2" fmla="*/ 339047 w 3832261"/>
              <a:gd name="connsiteY2" fmla="*/ 746298 h 1578505"/>
              <a:gd name="connsiteX3" fmla="*/ 1099335 w 3832261"/>
              <a:gd name="connsiteY3" fmla="*/ 715476 h 1578505"/>
              <a:gd name="connsiteX4" fmla="*/ 1654139 w 3832261"/>
              <a:gd name="connsiteY4" fmla="*/ 448348 h 1578505"/>
              <a:gd name="connsiteX5" fmla="*/ 2034283 w 3832261"/>
              <a:gd name="connsiteY5" fmla="*/ 386703 h 1578505"/>
              <a:gd name="connsiteX6" fmla="*/ 2352782 w 3832261"/>
              <a:gd name="connsiteY6" fmla="*/ 47656 h 1578505"/>
              <a:gd name="connsiteX7" fmla="*/ 2722652 w 3832261"/>
              <a:gd name="connsiteY7" fmla="*/ 47656 h 1578505"/>
              <a:gd name="connsiteX8" fmla="*/ 3133618 w 3832261"/>
              <a:gd name="connsiteY8" fmla="*/ 468896 h 1578505"/>
              <a:gd name="connsiteX9" fmla="*/ 3318552 w 3832261"/>
              <a:gd name="connsiteY9" fmla="*/ 1260006 h 1578505"/>
              <a:gd name="connsiteX10" fmla="*/ 3667874 w 3832261"/>
              <a:gd name="connsiteY10" fmla="*/ 1331925 h 1578505"/>
              <a:gd name="connsiteX11" fmla="*/ 3832261 w 3832261"/>
              <a:gd name="connsiteY11" fmla="*/ 1578505 h 1578505"/>
              <a:gd name="connsiteX12" fmla="*/ 3832261 w 3832261"/>
              <a:gd name="connsiteY12" fmla="*/ 1578505 h 1578505"/>
              <a:gd name="connsiteX13" fmla="*/ 3832261 w 3832261"/>
              <a:gd name="connsiteY13" fmla="*/ 1578505 h 1578505"/>
              <a:gd name="connsiteX14" fmla="*/ 3832261 w 3832261"/>
              <a:gd name="connsiteY14" fmla="*/ 1578505 h 1578505"/>
              <a:gd name="connsiteX0" fmla="*/ 0 w 3832261"/>
              <a:gd name="connsiteY0" fmla="*/ 1136716 h 1578505"/>
              <a:gd name="connsiteX1" fmla="*/ 205483 w 3832261"/>
              <a:gd name="connsiteY1" fmla="*/ 1136716 h 1578505"/>
              <a:gd name="connsiteX2" fmla="*/ 339047 w 3832261"/>
              <a:gd name="connsiteY2" fmla="*/ 746298 h 1578505"/>
              <a:gd name="connsiteX3" fmla="*/ 1099335 w 3832261"/>
              <a:gd name="connsiteY3" fmla="*/ 715476 h 1578505"/>
              <a:gd name="connsiteX4" fmla="*/ 1654139 w 3832261"/>
              <a:gd name="connsiteY4" fmla="*/ 448348 h 1578505"/>
              <a:gd name="connsiteX5" fmla="*/ 2034283 w 3832261"/>
              <a:gd name="connsiteY5" fmla="*/ 386703 h 1578505"/>
              <a:gd name="connsiteX6" fmla="*/ 2352782 w 3832261"/>
              <a:gd name="connsiteY6" fmla="*/ 47656 h 1578505"/>
              <a:gd name="connsiteX7" fmla="*/ 2722652 w 3832261"/>
              <a:gd name="connsiteY7" fmla="*/ 47656 h 1578505"/>
              <a:gd name="connsiteX8" fmla="*/ 3133618 w 3832261"/>
              <a:gd name="connsiteY8" fmla="*/ 468896 h 1578505"/>
              <a:gd name="connsiteX9" fmla="*/ 3318552 w 3832261"/>
              <a:gd name="connsiteY9" fmla="*/ 1260006 h 1578505"/>
              <a:gd name="connsiteX10" fmla="*/ 3667874 w 3832261"/>
              <a:gd name="connsiteY10" fmla="*/ 1331925 h 1578505"/>
              <a:gd name="connsiteX11" fmla="*/ 3832261 w 3832261"/>
              <a:gd name="connsiteY11" fmla="*/ 1578505 h 1578505"/>
              <a:gd name="connsiteX12" fmla="*/ 3832261 w 3832261"/>
              <a:gd name="connsiteY12" fmla="*/ 1578505 h 1578505"/>
              <a:gd name="connsiteX13" fmla="*/ 3832261 w 3832261"/>
              <a:gd name="connsiteY13" fmla="*/ 1578505 h 1578505"/>
              <a:gd name="connsiteX14" fmla="*/ 3832261 w 3832261"/>
              <a:gd name="connsiteY14" fmla="*/ 1578505 h 1578505"/>
              <a:gd name="connsiteX0" fmla="*/ 0 w 3832261"/>
              <a:gd name="connsiteY0" fmla="*/ 1136716 h 1578505"/>
              <a:gd name="connsiteX1" fmla="*/ 205483 w 3832261"/>
              <a:gd name="connsiteY1" fmla="*/ 1136716 h 1578505"/>
              <a:gd name="connsiteX2" fmla="*/ 339047 w 3832261"/>
              <a:gd name="connsiteY2" fmla="*/ 746298 h 1578505"/>
              <a:gd name="connsiteX3" fmla="*/ 1099335 w 3832261"/>
              <a:gd name="connsiteY3" fmla="*/ 715476 h 1578505"/>
              <a:gd name="connsiteX4" fmla="*/ 1654139 w 3832261"/>
              <a:gd name="connsiteY4" fmla="*/ 448348 h 1578505"/>
              <a:gd name="connsiteX5" fmla="*/ 2034283 w 3832261"/>
              <a:gd name="connsiteY5" fmla="*/ 386703 h 1578505"/>
              <a:gd name="connsiteX6" fmla="*/ 2352782 w 3832261"/>
              <a:gd name="connsiteY6" fmla="*/ 47656 h 1578505"/>
              <a:gd name="connsiteX7" fmla="*/ 2722652 w 3832261"/>
              <a:gd name="connsiteY7" fmla="*/ 47656 h 1578505"/>
              <a:gd name="connsiteX8" fmla="*/ 3133618 w 3832261"/>
              <a:gd name="connsiteY8" fmla="*/ 468896 h 1578505"/>
              <a:gd name="connsiteX9" fmla="*/ 3318552 w 3832261"/>
              <a:gd name="connsiteY9" fmla="*/ 1260006 h 1578505"/>
              <a:gd name="connsiteX10" fmla="*/ 3667874 w 3832261"/>
              <a:gd name="connsiteY10" fmla="*/ 1331925 h 1578505"/>
              <a:gd name="connsiteX11" fmla="*/ 3832261 w 3832261"/>
              <a:gd name="connsiteY11" fmla="*/ 1578505 h 1578505"/>
              <a:gd name="connsiteX12" fmla="*/ 3832261 w 3832261"/>
              <a:gd name="connsiteY12" fmla="*/ 1578505 h 1578505"/>
              <a:gd name="connsiteX13" fmla="*/ 3832261 w 3832261"/>
              <a:gd name="connsiteY13" fmla="*/ 1578505 h 1578505"/>
              <a:gd name="connsiteX0" fmla="*/ 0 w 3870893"/>
              <a:gd name="connsiteY0" fmla="*/ 1136716 h 1578505"/>
              <a:gd name="connsiteX1" fmla="*/ 205483 w 3870893"/>
              <a:gd name="connsiteY1" fmla="*/ 1136716 h 1578505"/>
              <a:gd name="connsiteX2" fmla="*/ 339047 w 3870893"/>
              <a:gd name="connsiteY2" fmla="*/ 746298 h 1578505"/>
              <a:gd name="connsiteX3" fmla="*/ 1099335 w 3870893"/>
              <a:gd name="connsiteY3" fmla="*/ 715476 h 1578505"/>
              <a:gd name="connsiteX4" fmla="*/ 1654139 w 3870893"/>
              <a:gd name="connsiteY4" fmla="*/ 448348 h 1578505"/>
              <a:gd name="connsiteX5" fmla="*/ 2034283 w 3870893"/>
              <a:gd name="connsiteY5" fmla="*/ 386703 h 1578505"/>
              <a:gd name="connsiteX6" fmla="*/ 2352782 w 3870893"/>
              <a:gd name="connsiteY6" fmla="*/ 47656 h 1578505"/>
              <a:gd name="connsiteX7" fmla="*/ 2722652 w 3870893"/>
              <a:gd name="connsiteY7" fmla="*/ 47656 h 1578505"/>
              <a:gd name="connsiteX8" fmla="*/ 3133618 w 3870893"/>
              <a:gd name="connsiteY8" fmla="*/ 468896 h 1578505"/>
              <a:gd name="connsiteX9" fmla="*/ 3318552 w 3870893"/>
              <a:gd name="connsiteY9" fmla="*/ 1260006 h 1578505"/>
              <a:gd name="connsiteX10" fmla="*/ 3667874 w 3870893"/>
              <a:gd name="connsiteY10" fmla="*/ 1331925 h 1578505"/>
              <a:gd name="connsiteX11" fmla="*/ 3863083 w 3870893"/>
              <a:gd name="connsiteY11" fmla="*/ 1424393 h 1578505"/>
              <a:gd name="connsiteX12" fmla="*/ 3832261 w 3870893"/>
              <a:gd name="connsiteY12" fmla="*/ 1578505 h 1578505"/>
              <a:gd name="connsiteX13" fmla="*/ 3832261 w 3870893"/>
              <a:gd name="connsiteY13" fmla="*/ 1578505 h 1578505"/>
              <a:gd name="connsiteX14" fmla="*/ 3832261 w 3870893"/>
              <a:gd name="connsiteY14" fmla="*/ 1578505 h 1578505"/>
              <a:gd name="connsiteX0" fmla="*/ 0 w 3870893"/>
              <a:gd name="connsiteY0" fmla="*/ 1136716 h 1578505"/>
              <a:gd name="connsiteX1" fmla="*/ 205483 w 3870893"/>
              <a:gd name="connsiteY1" fmla="*/ 1136716 h 1578505"/>
              <a:gd name="connsiteX2" fmla="*/ 339047 w 3870893"/>
              <a:gd name="connsiteY2" fmla="*/ 746298 h 1578505"/>
              <a:gd name="connsiteX3" fmla="*/ 1099335 w 3870893"/>
              <a:gd name="connsiteY3" fmla="*/ 715476 h 1578505"/>
              <a:gd name="connsiteX4" fmla="*/ 1654139 w 3870893"/>
              <a:gd name="connsiteY4" fmla="*/ 448348 h 1578505"/>
              <a:gd name="connsiteX5" fmla="*/ 2034283 w 3870893"/>
              <a:gd name="connsiteY5" fmla="*/ 386703 h 1578505"/>
              <a:gd name="connsiteX6" fmla="*/ 2352782 w 3870893"/>
              <a:gd name="connsiteY6" fmla="*/ 47656 h 1578505"/>
              <a:gd name="connsiteX7" fmla="*/ 2722652 w 3870893"/>
              <a:gd name="connsiteY7" fmla="*/ 47656 h 1578505"/>
              <a:gd name="connsiteX8" fmla="*/ 3133618 w 3870893"/>
              <a:gd name="connsiteY8" fmla="*/ 468896 h 1578505"/>
              <a:gd name="connsiteX9" fmla="*/ 3318552 w 3870893"/>
              <a:gd name="connsiteY9" fmla="*/ 1260006 h 1578505"/>
              <a:gd name="connsiteX10" fmla="*/ 3667874 w 3870893"/>
              <a:gd name="connsiteY10" fmla="*/ 1331925 h 1578505"/>
              <a:gd name="connsiteX11" fmla="*/ 3863083 w 3870893"/>
              <a:gd name="connsiteY11" fmla="*/ 1424393 h 1578505"/>
              <a:gd name="connsiteX12" fmla="*/ 3832261 w 3870893"/>
              <a:gd name="connsiteY12" fmla="*/ 1578505 h 1578505"/>
              <a:gd name="connsiteX13" fmla="*/ 3832261 w 3870893"/>
              <a:gd name="connsiteY13" fmla="*/ 1578505 h 1578505"/>
              <a:gd name="connsiteX0" fmla="*/ 0 w 3870893"/>
              <a:gd name="connsiteY0" fmla="*/ 1136716 h 1578505"/>
              <a:gd name="connsiteX1" fmla="*/ 205483 w 3870893"/>
              <a:gd name="connsiteY1" fmla="*/ 1136716 h 1578505"/>
              <a:gd name="connsiteX2" fmla="*/ 339047 w 3870893"/>
              <a:gd name="connsiteY2" fmla="*/ 746298 h 1578505"/>
              <a:gd name="connsiteX3" fmla="*/ 1099335 w 3870893"/>
              <a:gd name="connsiteY3" fmla="*/ 715476 h 1578505"/>
              <a:gd name="connsiteX4" fmla="*/ 1654139 w 3870893"/>
              <a:gd name="connsiteY4" fmla="*/ 448348 h 1578505"/>
              <a:gd name="connsiteX5" fmla="*/ 2034283 w 3870893"/>
              <a:gd name="connsiteY5" fmla="*/ 386703 h 1578505"/>
              <a:gd name="connsiteX6" fmla="*/ 2352782 w 3870893"/>
              <a:gd name="connsiteY6" fmla="*/ 47656 h 1578505"/>
              <a:gd name="connsiteX7" fmla="*/ 2722652 w 3870893"/>
              <a:gd name="connsiteY7" fmla="*/ 47656 h 1578505"/>
              <a:gd name="connsiteX8" fmla="*/ 3133618 w 3870893"/>
              <a:gd name="connsiteY8" fmla="*/ 468896 h 1578505"/>
              <a:gd name="connsiteX9" fmla="*/ 3318552 w 3870893"/>
              <a:gd name="connsiteY9" fmla="*/ 1260006 h 1578505"/>
              <a:gd name="connsiteX10" fmla="*/ 3667874 w 3870893"/>
              <a:gd name="connsiteY10" fmla="*/ 1331925 h 1578505"/>
              <a:gd name="connsiteX11" fmla="*/ 3863083 w 3870893"/>
              <a:gd name="connsiteY11" fmla="*/ 1424393 h 1578505"/>
              <a:gd name="connsiteX12" fmla="*/ 3832261 w 3870893"/>
              <a:gd name="connsiteY12" fmla="*/ 1578505 h 1578505"/>
              <a:gd name="connsiteX0" fmla="*/ 0 w 3863083"/>
              <a:gd name="connsiteY0" fmla="*/ 1136716 h 1424393"/>
              <a:gd name="connsiteX1" fmla="*/ 205483 w 3863083"/>
              <a:gd name="connsiteY1" fmla="*/ 1136716 h 1424393"/>
              <a:gd name="connsiteX2" fmla="*/ 339047 w 3863083"/>
              <a:gd name="connsiteY2" fmla="*/ 746298 h 1424393"/>
              <a:gd name="connsiteX3" fmla="*/ 1099335 w 3863083"/>
              <a:gd name="connsiteY3" fmla="*/ 715476 h 1424393"/>
              <a:gd name="connsiteX4" fmla="*/ 1654139 w 3863083"/>
              <a:gd name="connsiteY4" fmla="*/ 448348 h 1424393"/>
              <a:gd name="connsiteX5" fmla="*/ 2034283 w 3863083"/>
              <a:gd name="connsiteY5" fmla="*/ 386703 h 1424393"/>
              <a:gd name="connsiteX6" fmla="*/ 2352782 w 3863083"/>
              <a:gd name="connsiteY6" fmla="*/ 47656 h 1424393"/>
              <a:gd name="connsiteX7" fmla="*/ 2722652 w 3863083"/>
              <a:gd name="connsiteY7" fmla="*/ 47656 h 1424393"/>
              <a:gd name="connsiteX8" fmla="*/ 3133618 w 3863083"/>
              <a:gd name="connsiteY8" fmla="*/ 468896 h 1424393"/>
              <a:gd name="connsiteX9" fmla="*/ 3318552 w 3863083"/>
              <a:gd name="connsiteY9" fmla="*/ 1260006 h 1424393"/>
              <a:gd name="connsiteX10" fmla="*/ 3667874 w 3863083"/>
              <a:gd name="connsiteY10" fmla="*/ 1331925 h 1424393"/>
              <a:gd name="connsiteX11" fmla="*/ 3863083 w 3863083"/>
              <a:gd name="connsiteY11" fmla="*/ 1424393 h 1424393"/>
              <a:gd name="connsiteX0" fmla="*/ 0 w 3955551"/>
              <a:gd name="connsiteY0" fmla="*/ 1136716 h 1557958"/>
              <a:gd name="connsiteX1" fmla="*/ 205483 w 3955551"/>
              <a:gd name="connsiteY1" fmla="*/ 1136716 h 1557958"/>
              <a:gd name="connsiteX2" fmla="*/ 339047 w 3955551"/>
              <a:gd name="connsiteY2" fmla="*/ 746298 h 1557958"/>
              <a:gd name="connsiteX3" fmla="*/ 1099335 w 3955551"/>
              <a:gd name="connsiteY3" fmla="*/ 715476 h 1557958"/>
              <a:gd name="connsiteX4" fmla="*/ 1654139 w 3955551"/>
              <a:gd name="connsiteY4" fmla="*/ 448348 h 1557958"/>
              <a:gd name="connsiteX5" fmla="*/ 2034283 w 3955551"/>
              <a:gd name="connsiteY5" fmla="*/ 386703 h 1557958"/>
              <a:gd name="connsiteX6" fmla="*/ 2352782 w 3955551"/>
              <a:gd name="connsiteY6" fmla="*/ 47656 h 1557958"/>
              <a:gd name="connsiteX7" fmla="*/ 2722652 w 3955551"/>
              <a:gd name="connsiteY7" fmla="*/ 47656 h 1557958"/>
              <a:gd name="connsiteX8" fmla="*/ 3133618 w 3955551"/>
              <a:gd name="connsiteY8" fmla="*/ 468896 h 1557958"/>
              <a:gd name="connsiteX9" fmla="*/ 3318552 w 3955551"/>
              <a:gd name="connsiteY9" fmla="*/ 1260006 h 1557958"/>
              <a:gd name="connsiteX10" fmla="*/ 3667874 w 3955551"/>
              <a:gd name="connsiteY10" fmla="*/ 1331925 h 1557958"/>
              <a:gd name="connsiteX11" fmla="*/ 3955551 w 3955551"/>
              <a:gd name="connsiteY11" fmla="*/ 1557958 h 1557958"/>
              <a:gd name="connsiteX0" fmla="*/ 0 w 3955551"/>
              <a:gd name="connsiteY0" fmla="*/ 1136716 h 1557958"/>
              <a:gd name="connsiteX1" fmla="*/ 205483 w 3955551"/>
              <a:gd name="connsiteY1" fmla="*/ 1136716 h 1557958"/>
              <a:gd name="connsiteX2" fmla="*/ 339047 w 3955551"/>
              <a:gd name="connsiteY2" fmla="*/ 746298 h 1557958"/>
              <a:gd name="connsiteX3" fmla="*/ 1099335 w 3955551"/>
              <a:gd name="connsiteY3" fmla="*/ 715476 h 1557958"/>
              <a:gd name="connsiteX4" fmla="*/ 1654139 w 3955551"/>
              <a:gd name="connsiteY4" fmla="*/ 448348 h 1557958"/>
              <a:gd name="connsiteX5" fmla="*/ 2034283 w 3955551"/>
              <a:gd name="connsiteY5" fmla="*/ 386703 h 1557958"/>
              <a:gd name="connsiteX6" fmla="*/ 2352782 w 3955551"/>
              <a:gd name="connsiteY6" fmla="*/ 47656 h 1557958"/>
              <a:gd name="connsiteX7" fmla="*/ 2722652 w 3955551"/>
              <a:gd name="connsiteY7" fmla="*/ 47656 h 1557958"/>
              <a:gd name="connsiteX8" fmla="*/ 3133618 w 3955551"/>
              <a:gd name="connsiteY8" fmla="*/ 468896 h 1557958"/>
              <a:gd name="connsiteX9" fmla="*/ 3318552 w 3955551"/>
              <a:gd name="connsiteY9" fmla="*/ 1260006 h 1557958"/>
              <a:gd name="connsiteX10" fmla="*/ 3667874 w 3955551"/>
              <a:gd name="connsiteY10" fmla="*/ 1331925 h 1557958"/>
              <a:gd name="connsiteX11" fmla="*/ 3955551 w 3955551"/>
              <a:gd name="connsiteY11" fmla="*/ 1557958 h 1557958"/>
              <a:gd name="connsiteX0" fmla="*/ 0 w 3955551"/>
              <a:gd name="connsiteY0" fmla="*/ 1136716 h 1557958"/>
              <a:gd name="connsiteX1" fmla="*/ 205483 w 3955551"/>
              <a:gd name="connsiteY1" fmla="*/ 1136716 h 1557958"/>
              <a:gd name="connsiteX2" fmla="*/ 339047 w 3955551"/>
              <a:gd name="connsiteY2" fmla="*/ 746298 h 1557958"/>
              <a:gd name="connsiteX3" fmla="*/ 1099335 w 3955551"/>
              <a:gd name="connsiteY3" fmla="*/ 715476 h 1557958"/>
              <a:gd name="connsiteX4" fmla="*/ 1654139 w 3955551"/>
              <a:gd name="connsiteY4" fmla="*/ 448348 h 1557958"/>
              <a:gd name="connsiteX5" fmla="*/ 2034283 w 3955551"/>
              <a:gd name="connsiteY5" fmla="*/ 386703 h 1557958"/>
              <a:gd name="connsiteX6" fmla="*/ 2352782 w 3955551"/>
              <a:gd name="connsiteY6" fmla="*/ 47656 h 1557958"/>
              <a:gd name="connsiteX7" fmla="*/ 2722652 w 3955551"/>
              <a:gd name="connsiteY7" fmla="*/ 47656 h 1557958"/>
              <a:gd name="connsiteX8" fmla="*/ 3133618 w 3955551"/>
              <a:gd name="connsiteY8" fmla="*/ 468896 h 1557958"/>
              <a:gd name="connsiteX9" fmla="*/ 3318552 w 3955551"/>
              <a:gd name="connsiteY9" fmla="*/ 1260006 h 1557958"/>
              <a:gd name="connsiteX10" fmla="*/ 3667874 w 3955551"/>
              <a:gd name="connsiteY10" fmla="*/ 1331925 h 1557958"/>
              <a:gd name="connsiteX11" fmla="*/ 3955551 w 3955551"/>
              <a:gd name="connsiteY11" fmla="*/ 1557958 h 1557958"/>
              <a:gd name="connsiteX0" fmla="*/ 0 w 3955551"/>
              <a:gd name="connsiteY0" fmla="*/ 1136716 h 1557958"/>
              <a:gd name="connsiteX1" fmla="*/ 205483 w 3955551"/>
              <a:gd name="connsiteY1" fmla="*/ 1136716 h 1557958"/>
              <a:gd name="connsiteX2" fmla="*/ 339047 w 3955551"/>
              <a:gd name="connsiteY2" fmla="*/ 746298 h 1557958"/>
              <a:gd name="connsiteX3" fmla="*/ 1099335 w 3955551"/>
              <a:gd name="connsiteY3" fmla="*/ 715476 h 1557958"/>
              <a:gd name="connsiteX4" fmla="*/ 1654139 w 3955551"/>
              <a:gd name="connsiteY4" fmla="*/ 448348 h 1557958"/>
              <a:gd name="connsiteX5" fmla="*/ 2034283 w 3955551"/>
              <a:gd name="connsiteY5" fmla="*/ 386703 h 1557958"/>
              <a:gd name="connsiteX6" fmla="*/ 2352782 w 3955551"/>
              <a:gd name="connsiteY6" fmla="*/ 47656 h 1557958"/>
              <a:gd name="connsiteX7" fmla="*/ 2722652 w 3955551"/>
              <a:gd name="connsiteY7" fmla="*/ 47656 h 1557958"/>
              <a:gd name="connsiteX8" fmla="*/ 3133618 w 3955551"/>
              <a:gd name="connsiteY8" fmla="*/ 468896 h 1557958"/>
              <a:gd name="connsiteX9" fmla="*/ 3318552 w 3955551"/>
              <a:gd name="connsiteY9" fmla="*/ 1260006 h 1557958"/>
              <a:gd name="connsiteX10" fmla="*/ 3667874 w 3955551"/>
              <a:gd name="connsiteY10" fmla="*/ 1331925 h 1557958"/>
              <a:gd name="connsiteX11" fmla="*/ 3955551 w 3955551"/>
              <a:gd name="connsiteY11" fmla="*/ 1557958 h 1557958"/>
              <a:gd name="connsiteX0" fmla="*/ 0 w 3955551"/>
              <a:gd name="connsiteY0" fmla="*/ 1136716 h 1557958"/>
              <a:gd name="connsiteX1" fmla="*/ 205483 w 3955551"/>
              <a:gd name="connsiteY1" fmla="*/ 1136716 h 1557958"/>
              <a:gd name="connsiteX2" fmla="*/ 339047 w 3955551"/>
              <a:gd name="connsiteY2" fmla="*/ 746298 h 1557958"/>
              <a:gd name="connsiteX3" fmla="*/ 1099335 w 3955551"/>
              <a:gd name="connsiteY3" fmla="*/ 715476 h 1557958"/>
              <a:gd name="connsiteX4" fmla="*/ 1654139 w 3955551"/>
              <a:gd name="connsiteY4" fmla="*/ 448348 h 1557958"/>
              <a:gd name="connsiteX5" fmla="*/ 2034283 w 3955551"/>
              <a:gd name="connsiteY5" fmla="*/ 386703 h 1557958"/>
              <a:gd name="connsiteX6" fmla="*/ 2352782 w 3955551"/>
              <a:gd name="connsiteY6" fmla="*/ 47656 h 1557958"/>
              <a:gd name="connsiteX7" fmla="*/ 2722652 w 3955551"/>
              <a:gd name="connsiteY7" fmla="*/ 47656 h 1557958"/>
              <a:gd name="connsiteX8" fmla="*/ 3133618 w 3955551"/>
              <a:gd name="connsiteY8" fmla="*/ 468896 h 1557958"/>
              <a:gd name="connsiteX9" fmla="*/ 3318552 w 3955551"/>
              <a:gd name="connsiteY9" fmla="*/ 1260006 h 1557958"/>
              <a:gd name="connsiteX10" fmla="*/ 3667874 w 3955551"/>
              <a:gd name="connsiteY10" fmla="*/ 1331925 h 1557958"/>
              <a:gd name="connsiteX11" fmla="*/ 3955551 w 3955551"/>
              <a:gd name="connsiteY11" fmla="*/ 1557958 h 1557958"/>
              <a:gd name="connsiteX0" fmla="*/ 0 w 4397340"/>
              <a:gd name="connsiteY0" fmla="*/ 1126442 h 1557958"/>
              <a:gd name="connsiteX1" fmla="*/ 647272 w 4397340"/>
              <a:gd name="connsiteY1" fmla="*/ 1136716 h 1557958"/>
              <a:gd name="connsiteX2" fmla="*/ 780836 w 4397340"/>
              <a:gd name="connsiteY2" fmla="*/ 746298 h 1557958"/>
              <a:gd name="connsiteX3" fmla="*/ 1541124 w 4397340"/>
              <a:gd name="connsiteY3" fmla="*/ 715476 h 1557958"/>
              <a:gd name="connsiteX4" fmla="*/ 2095928 w 4397340"/>
              <a:gd name="connsiteY4" fmla="*/ 448348 h 1557958"/>
              <a:gd name="connsiteX5" fmla="*/ 2476072 w 4397340"/>
              <a:gd name="connsiteY5" fmla="*/ 386703 h 1557958"/>
              <a:gd name="connsiteX6" fmla="*/ 2794571 w 4397340"/>
              <a:gd name="connsiteY6" fmla="*/ 47656 h 1557958"/>
              <a:gd name="connsiteX7" fmla="*/ 3164441 w 4397340"/>
              <a:gd name="connsiteY7" fmla="*/ 47656 h 1557958"/>
              <a:gd name="connsiteX8" fmla="*/ 3575407 w 4397340"/>
              <a:gd name="connsiteY8" fmla="*/ 468896 h 1557958"/>
              <a:gd name="connsiteX9" fmla="*/ 3760341 w 4397340"/>
              <a:gd name="connsiteY9" fmla="*/ 1260006 h 1557958"/>
              <a:gd name="connsiteX10" fmla="*/ 4109663 w 4397340"/>
              <a:gd name="connsiteY10" fmla="*/ 1331925 h 1557958"/>
              <a:gd name="connsiteX11" fmla="*/ 4397340 w 4397340"/>
              <a:gd name="connsiteY11" fmla="*/ 1557958 h 1557958"/>
              <a:gd name="connsiteX0" fmla="*/ 0 w 4479533"/>
              <a:gd name="connsiteY0" fmla="*/ 1146991 h 1557958"/>
              <a:gd name="connsiteX1" fmla="*/ 729465 w 4479533"/>
              <a:gd name="connsiteY1" fmla="*/ 1136716 h 1557958"/>
              <a:gd name="connsiteX2" fmla="*/ 863029 w 4479533"/>
              <a:gd name="connsiteY2" fmla="*/ 746298 h 1557958"/>
              <a:gd name="connsiteX3" fmla="*/ 1623317 w 4479533"/>
              <a:gd name="connsiteY3" fmla="*/ 715476 h 1557958"/>
              <a:gd name="connsiteX4" fmla="*/ 2178121 w 4479533"/>
              <a:gd name="connsiteY4" fmla="*/ 448348 h 1557958"/>
              <a:gd name="connsiteX5" fmla="*/ 2558265 w 4479533"/>
              <a:gd name="connsiteY5" fmla="*/ 386703 h 1557958"/>
              <a:gd name="connsiteX6" fmla="*/ 2876764 w 4479533"/>
              <a:gd name="connsiteY6" fmla="*/ 47656 h 1557958"/>
              <a:gd name="connsiteX7" fmla="*/ 3246634 w 4479533"/>
              <a:gd name="connsiteY7" fmla="*/ 47656 h 1557958"/>
              <a:gd name="connsiteX8" fmla="*/ 3657600 w 4479533"/>
              <a:gd name="connsiteY8" fmla="*/ 468896 h 1557958"/>
              <a:gd name="connsiteX9" fmla="*/ 3842534 w 4479533"/>
              <a:gd name="connsiteY9" fmla="*/ 1260006 h 1557958"/>
              <a:gd name="connsiteX10" fmla="*/ 4191856 w 4479533"/>
              <a:gd name="connsiteY10" fmla="*/ 1331925 h 1557958"/>
              <a:gd name="connsiteX11" fmla="*/ 4479533 w 4479533"/>
              <a:gd name="connsiteY11" fmla="*/ 1557958 h 1557958"/>
              <a:gd name="connsiteX0" fmla="*/ 0 w 4479533"/>
              <a:gd name="connsiteY0" fmla="*/ 1146991 h 1557958"/>
              <a:gd name="connsiteX1" fmla="*/ 729465 w 4479533"/>
              <a:gd name="connsiteY1" fmla="*/ 1136716 h 1557958"/>
              <a:gd name="connsiteX2" fmla="*/ 863029 w 4479533"/>
              <a:gd name="connsiteY2" fmla="*/ 746298 h 1557958"/>
              <a:gd name="connsiteX3" fmla="*/ 1623317 w 4479533"/>
              <a:gd name="connsiteY3" fmla="*/ 715476 h 1557958"/>
              <a:gd name="connsiteX4" fmla="*/ 2178121 w 4479533"/>
              <a:gd name="connsiteY4" fmla="*/ 448348 h 1557958"/>
              <a:gd name="connsiteX5" fmla="*/ 2558265 w 4479533"/>
              <a:gd name="connsiteY5" fmla="*/ 386703 h 1557958"/>
              <a:gd name="connsiteX6" fmla="*/ 2876764 w 4479533"/>
              <a:gd name="connsiteY6" fmla="*/ 47656 h 1557958"/>
              <a:gd name="connsiteX7" fmla="*/ 3246634 w 4479533"/>
              <a:gd name="connsiteY7" fmla="*/ 47656 h 1557958"/>
              <a:gd name="connsiteX8" fmla="*/ 3657600 w 4479533"/>
              <a:gd name="connsiteY8" fmla="*/ 468896 h 1557958"/>
              <a:gd name="connsiteX9" fmla="*/ 3842534 w 4479533"/>
              <a:gd name="connsiteY9" fmla="*/ 1260006 h 1557958"/>
              <a:gd name="connsiteX10" fmla="*/ 4191856 w 4479533"/>
              <a:gd name="connsiteY10" fmla="*/ 1331925 h 1557958"/>
              <a:gd name="connsiteX11" fmla="*/ 4479533 w 4479533"/>
              <a:gd name="connsiteY11" fmla="*/ 1557958 h 1557958"/>
              <a:gd name="connsiteX0" fmla="*/ 0 w 4479533"/>
              <a:gd name="connsiteY0" fmla="*/ 1146991 h 1557958"/>
              <a:gd name="connsiteX1" fmla="*/ 729465 w 4479533"/>
              <a:gd name="connsiteY1" fmla="*/ 1136716 h 1557958"/>
              <a:gd name="connsiteX2" fmla="*/ 863029 w 4479533"/>
              <a:gd name="connsiteY2" fmla="*/ 746298 h 1557958"/>
              <a:gd name="connsiteX3" fmla="*/ 1623317 w 4479533"/>
              <a:gd name="connsiteY3" fmla="*/ 715476 h 1557958"/>
              <a:gd name="connsiteX4" fmla="*/ 2178121 w 4479533"/>
              <a:gd name="connsiteY4" fmla="*/ 448348 h 1557958"/>
              <a:gd name="connsiteX5" fmla="*/ 2558265 w 4479533"/>
              <a:gd name="connsiteY5" fmla="*/ 386703 h 1557958"/>
              <a:gd name="connsiteX6" fmla="*/ 2876764 w 4479533"/>
              <a:gd name="connsiteY6" fmla="*/ 47656 h 1557958"/>
              <a:gd name="connsiteX7" fmla="*/ 3246634 w 4479533"/>
              <a:gd name="connsiteY7" fmla="*/ 47656 h 1557958"/>
              <a:gd name="connsiteX8" fmla="*/ 3657600 w 4479533"/>
              <a:gd name="connsiteY8" fmla="*/ 468896 h 1557958"/>
              <a:gd name="connsiteX9" fmla="*/ 3842534 w 4479533"/>
              <a:gd name="connsiteY9" fmla="*/ 1260006 h 1557958"/>
              <a:gd name="connsiteX10" fmla="*/ 4191856 w 4479533"/>
              <a:gd name="connsiteY10" fmla="*/ 1331925 h 1557958"/>
              <a:gd name="connsiteX11" fmla="*/ 4479533 w 4479533"/>
              <a:gd name="connsiteY11" fmla="*/ 1557958 h 1557958"/>
              <a:gd name="connsiteX0" fmla="*/ 0 w 4479533"/>
              <a:gd name="connsiteY0" fmla="*/ 1146991 h 1557958"/>
              <a:gd name="connsiteX1" fmla="*/ 729465 w 4479533"/>
              <a:gd name="connsiteY1" fmla="*/ 1136716 h 1557958"/>
              <a:gd name="connsiteX2" fmla="*/ 863029 w 4479533"/>
              <a:gd name="connsiteY2" fmla="*/ 746298 h 1557958"/>
              <a:gd name="connsiteX3" fmla="*/ 1623317 w 4479533"/>
              <a:gd name="connsiteY3" fmla="*/ 715476 h 1557958"/>
              <a:gd name="connsiteX4" fmla="*/ 2178121 w 4479533"/>
              <a:gd name="connsiteY4" fmla="*/ 448348 h 1557958"/>
              <a:gd name="connsiteX5" fmla="*/ 2558265 w 4479533"/>
              <a:gd name="connsiteY5" fmla="*/ 386703 h 1557958"/>
              <a:gd name="connsiteX6" fmla="*/ 2876764 w 4479533"/>
              <a:gd name="connsiteY6" fmla="*/ 47656 h 1557958"/>
              <a:gd name="connsiteX7" fmla="*/ 3246634 w 4479533"/>
              <a:gd name="connsiteY7" fmla="*/ 47656 h 1557958"/>
              <a:gd name="connsiteX8" fmla="*/ 3657600 w 4479533"/>
              <a:gd name="connsiteY8" fmla="*/ 468896 h 1557958"/>
              <a:gd name="connsiteX9" fmla="*/ 3842534 w 4479533"/>
              <a:gd name="connsiteY9" fmla="*/ 1260006 h 1557958"/>
              <a:gd name="connsiteX10" fmla="*/ 4191856 w 4479533"/>
              <a:gd name="connsiteY10" fmla="*/ 1331925 h 1557958"/>
              <a:gd name="connsiteX11" fmla="*/ 4479533 w 4479533"/>
              <a:gd name="connsiteY11" fmla="*/ 1557958 h 1557958"/>
              <a:gd name="connsiteX0" fmla="*/ 0 w 4489807"/>
              <a:gd name="connsiteY0" fmla="*/ 1167539 h 1557958"/>
              <a:gd name="connsiteX1" fmla="*/ 739739 w 4489807"/>
              <a:gd name="connsiteY1" fmla="*/ 1136716 h 1557958"/>
              <a:gd name="connsiteX2" fmla="*/ 873303 w 4489807"/>
              <a:gd name="connsiteY2" fmla="*/ 746298 h 1557958"/>
              <a:gd name="connsiteX3" fmla="*/ 1633591 w 4489807"/>
              <a:gd name="connsiteY3" fmla="*/ 715476 h 1557958"/>
              <a:gd name="connsiteX4" fmla="*/ 2188395 w 4489807"/>
              <a:gd name="connsiteY4" fmla="*/ 448348 h 1557958"/>
              <a:gd name="connsiteX5" fmla="*/ 2568539 w 4489807"/>
              <a:gd name="connsiteY5" fmla="*/ 386703 h 1557958"/>
              <a:gd name="connsiteX6" fmla="*/ 2887038 w 4489807"/>
              <a:gd name="connsiteY6" fmla="*/ 47656 h 1557958"/>
              <a:gd name="connsiteX7" fmla="*/ 3256908 w 4489807"/>
              <a:gd name="connsiteY7" fmla="*/ 47656 h 1557958"/>
              <a:gd name="connsiteX8" fmla="*/ 3667874 w 4489807"/>
              <a:gd name="connsiteY8" fmla="*/ 468896 h 1557958"/>
              <a:gd name="connsiteX9" fmla="*/ 3852808 w 4489807"/>
              <a:gd name="connsiteY9" fmla="*/ 1260006 h 1557958"/>
              <a:gd name="connsiteX10" fmla="*/ 4202130 w 4489807"/>
              <a:gd name="connsiteY10" fmla="*/ 1331925 h 1557958"/>
              <a:gd name="connsiteX11" fmla="*/ 4489807 w 4489807"/>
              <a:gd name="connsiteY11" fmla="*/ 1557958 h 1557958"/>
              <a:gd name="connsiteX0" fmla="*/ 0 w 4530904"/>
              <a:gd name="connsiteY0" fmla="*/ 1486037 h 1557958"/>
              <a:gd name="connsiteX1" fmla="*/ 780836 w 4530904"/>
              <a:gd name="connsiteY1" fmla="*/ 1136716 h 1557958"/>
              <a:gd name="connsiteX2" fmla="*/ 914400 w 4530904"/>
              <a:gd name="connsiteY2" fmla="*/ 746298 h 1557958"/>
              <a:gd name="connsiteX3" fmla="*/ 1674688 w 4530904"/>
              <a:gd name="connsiteY3" fmla="*/ 715476 h 1557958"/>
              <a:gd name="connsiteX4" fmla="*/ 2229492 w 4530904"/>
              <a:gd name="connsiteY4" fmla="*/ 448348 h 1557958"/>
              <a:gd name="connsiteX5" fmla="*/ 2609636 w 4530904"/>
              <a:gd name="connsiteY5" fmla="*/ 386703 h 1557958"/>
              <a:gd name="connsiteX6" fmla="*/ 2928135 w 4530904"/>
              <a:gd name="connsiteY6" fmla="*/ 47656 h 1557958"/>
              <a:gd name="connsiteX7" fmla="*/ 3298005 w 4530904"/>
              <a:gd name="connsiteY7" fmla="*/ 47656 h 1557958"/>
              <a:gd name="connsiteX8" fmla="*/ 3708971 w 4530904"/>
              <a:gd name="connsiteY8" fmla="*/ 468896 h 1557958"/>
              <a:gd name="connsiteX9" fmla="*/ 3893905 w 4530904"/>
              <a:gd name="connsiteY9" fmla="*/ 1260006 h 1557958"/>
              <a:gd name="connsiteX10" fmla="*/ 4243227 w 4530904"/>
              <a:gd name="connsiteY10" fmla="*/ 1331925 h 1557958"/>
              <a:gd name="connsiteX11" fmla="*/ 4530904 w 4530904"/>
              <a:gd name="connsiteY11" fmla="*/ 1557958 h 1557958"/>
              <a:gd name="connsiteX0" fmla="*/ 0 w 4530904"/>
              <a:gd name="connsiteY0" fmla="*/ 1486037 h 1557958"/>
              <a:gd name="connsiteX1" fmla="*/ 431516 w 4530904"/>
              <a:gd name="connsiteY1" fmla="*/ 1321650 h 1557958"/>
              <a:gd name="connsiteX2" fmla="*/ 780836 w 4530904"/>
              <a:gd name="connsiteY2" fmla="*/ 1136716 h 1557958"/>
              <a:gd name="connsiteX3" fmla="*/ 914400 w 4530904"/>
              <a:gd name="connsiteY3" fmla="*/ 746298 h 1557958"/>
              <a:gd name="connsiteX4" fmla="*/ 1674688 w 4530904"/>
              <a:gd name="connsiteY4" fmla="*/ 715476 h 1557958"/>
              <a:gd name="connsiteX5" fmla="*/ 2229492 w 4530904"/>
              <a:gd name="connsiteY5" fmla="*/ 448348 h 1557958"/>
              <a:gd name="connsiteX6" fmla="*/ 2609636 w 4530904"/>
              <a:gd name="connsiteY6" fmla="*/ 386703 h 1557958"/>
              <a:gd name="connsiteX7" fmla="*/ 2928135 w 4530904"/>
              <a:gd name="connsiteY7" fmla="*/ 47656 h 1557958"/>
              <a:gd name="connsiteX8" fmla="*/ 3298005 w 4530904"/>
              <a:gd name="connsiteY8" fmla="*/ 47656 h 1557958"/>
              <a:gd name="connsiteX9" fmla="*/ 3708971 w 4530904"/>
              <a:gd name="connsiteY9" fmla="*/ 468896 h 1557958"/>
              <a:gd name="connsiteX10" fmla="*/ 3893905 w 4530904"/>
              <a:gd name="connsiteY10" fmla="*/ 1260006 h 1557958"/>
              <a:gd name="connsiteX11" fmla="*/ 4243227 w 4530904"/>
              <a:gd name="connsiteY11" fmla="*/ 1331925 h 1557958"/>
              <a:gd name="connsiteX12" fmla="*/ 4530904 w 4530904"/>
              <a:gd name="connsiteY12" fmla="*/ 1557958 h 1557958"/>
              <a:gd name="connsiteX0" fmla="*/ 0 w 4530904"/>
              <a:gd name="connsiteY0" fmla="*/ 1486037 h 1557958"/>
              <a:gd name="connsiteX1" fmla="*/ 277403 w 4530904"/>
              <a:gd name="connsiteY1" fmla="*/ 1146989 h 1557958"/>
              <a:gd name="connsiteX2" fmla="*/ 780836 w 4530904"/>
              <a:gd name="connsiteY2" fmla="*/ 1136716 h 1557958"/>
              <a:gd name="connsiteX3" fmla="*/ 914400 w 4530904"/>
              <a:gd name="connsiteY3" fmla="*/ 746298 h 1557958"/>
              <a:gd name="connsiteX4" fmla="*/ 1674688 w 4530904"/>
              <a:gd name="connsiteY4" fmla="*/ 715476 h 1557958"/>
              <a:gd name="connsiteX5" fmla="*/ 2229492 w 4530904"/>
              <a:gd name="connsiteY5" fmla="*/ 448348 h 1557958"/>
              <a:gd name="connsiteX6" fmla="*/ 2609636 w 4530904"/>
              <a:gd name="connsiteY6" fmla="*/ 386703 h 1557958"/>
              <a:gd name="connsiteX7" fmla="*/ 2928135 w 4530904"/>
              <a:gd name="connsiteY7" fmla="*/ 47656 h 1557958"/>
              <a:gd name="connsiteX8" fmla="*/ 3298005 w 4530904"/>
              <a:gd name="connsiteY8" fmla="*/ 47656 h 1557958"/>
              <a:gd name="connsiteX9" fmla="*/ 3708971 w 4530904"/>
              <a:gd name="connsiteY9" fmla="*/ 468896 h 1557958"/>
              <a:gd name="connsiteX10" fmla="*/ 3893905 w 4530904"/>
              <a:gd name="connsiteY10" fmla="*/ 1260006 h 1557958"/>
              <a:gd name="connsiteX11" fmla="*/ 4243227 w 4530904"/>
              <a:gd name="connsiteY11" fmla="*/ 1331925 h 1557958"/>
              <a:gd name="connsiteX12" fmla="*/ 4530904 w 4530904"/>
              <a:gd name="connsiteY12" fmla="*/ 1557958 h 1557958"/>
              <a:gd name="connsiteX0" fmla="*/ 0 w 4530904"/>
              <a:gd name="connsiteY0" fmla="*/ 1486037 h 1557958"/>
              <a:gd name="connsiteX1" fmla="*/ 277403 w 4530904"/>
              <a:gd name="connsiteY1" fmla="*/ 1146989 h 1557958"/>
              <a:gd name="connsiteX2" fmla="*/ 791110 w 4530904"/>
              <a:gd name="connsiteY2" fmla="*/ 1105894 h 1557958"/>
              <a:gd name="connsiteX3" fmla="*/ 914400 w 4530904"/>
              <a:gd name="connsiteY3" fmla="*/ 746298 h 1557958"/>
              <a:gd name="connsiteX4" fmla="*/ 1674688 w 4530904"/>
              <a:gd name="connsiteY4" fmla="*/ 715476 h 1557958"/>
              <a:gd name="connsiteX5" fmla="*/ 2229492 w 4530904"/>
              <a:gd name="connsiteY5" fmla="*/ 448348 h 1557958"/>
              <a:gd name="connsiteX6" fmla="*/ 2609636 w 4530904"/>
              <a:gd name="connsiteY6" fmla="*/ 386703 h 1557958"/>
              <a:gd name="connsiteX7" fmla="*/ 2928135 w 4530904"/>
              <a:gd name="connsiteY7" fmla="*/ 47656 h 1557958"/>
              <a:gd name="connsiteX8" fmla="*/ 3298005 w 4530904"/>
              <a:gd name="connsiteY8" fmla="*/ 47656 h 1557958"/>
              <a:gd name="connsiteX9" fmla="*/ 3708971 w 4530904"/>
              <a:gd name="connsiteY9" fmla="*/ 468896 h 1557958"/>
              <a:gd name="connsiteX10" fmla="*/ 3893905 w 4530904"/>
              <a:gd name="connsiteY10" fmla="*/ 1260006 h 1557958"/>
              <a:gd name="connsiteX11" fmla="*/ 4243227 w 4530904"/>
              <a:gd name="connsiteY11" fmla="*/ 1331925 h 1557958"/>
              <a:gd name="connsiteX12" fmla="*/ 4530904 w 4530904"/>
              <a:gd name="connsiteY12" fmla="*/ 1557958 h 1557958"/>
              <a:gd name="connsiteX0" fmla="*/ 0 w 4530904"/>
              <a:gd name="connsiteY0" fmla="*/ 1486037 h 1557958"/>
              <a:gd name="connsiteX1" fmla="*/ 277403 w 4530904"/>
              <a:gd name="connsiteY1" fmla="*/ 1146989 h 1557958"/>
              <a:gd name="connsiteX2" fmla="*/ 791110 w 4530904"/>
              <a:gd name="connsiteY2" fmla="*/ 1105894 h 1557958"/>
              <a:gd name="connsiteX3" fmla="*/ 914400 w 4530904"/>
              <a:gd name="connsiteY3" fmla="*/ 746298 h 1557958"/>
              <a:gd name="connsiteX4" fmla="*/ 1674688 w 4530904"/>
              <a:gd name="connsiteY4" fmla="*/ 715476 h 1557958"/>
              <a:gd name="connsiteX5" fmla="*/ 2229492 w 4530904"/>
              <a:gd name="connsiteY5" fmla="*/ 448348 h 1557958"/>
              <a:gd name="connsiteX6" fmla="*/ 2609636 w 4530904"/>
              <a:gd name="connsiteY6" fmla="*/ 386703 h 1557958"/>
              <a:gd name="connsiteX7" fmla="*/ 2928135 w 4530904"/>
              <a:gd name="connsiteY7" fmla="*/ 47656 h 1557958"/>
              <a:gd name="connsiteX8" fmla="*/ 3298005 w 4530904"/>
              <a:gd name="connsiteY8" fmla="*/ 47656 h 1557958"/>
              <a:gd name="connsiteX9" fmla="*/ 3708971 w 4530904"/>
              <a:gd name="connsiteY9" fmla="*/ 468896 h 1557958"/>
              <a:gd name="connsiteX10" fmla="*/ 3893905 w 4530904"/>
              <a:gd name="connsiteY10" fmla="*/ 1260006 h 1557958"/>
              <a:gd name="connsiteX11" fmla="*/ 4243227 w 4530904"/>
              <a:gd name="connsiteY11" fmla="*/ 1331925 h 1557958"/>
              <a:gd name="connsiteX12" fmla="*/ 4530904 w 4530904"/>
              <a:gd name="connsiteY12" fmla="*/ 1557958 h 1557958"/>
              <a:gd name="connsiteX0" fmla="*/ 0 w 4530904"/>
              <a:gd name="connsiteY0" fmla="*/ 1486037 h 1557958"/>
              <a:gd name="connsiteX1" fmla="*/ 277403 w 4530904"/>
              <a:gd name="connsiteY1" fmla="*/ 1146989 h 1557958"/>
              <a:gd name="connsiteX2" fmla="*/ 791110 w 4530904"/>
              <a:gd name="connsiteY2" fmla="*/ 1105894 h 1557958"/>
              <a:gd name="connsiteX3" fmla="*/ 914400 w 4530904"/>
              <a:gd name="connsiteY3" fmla="*/ 746298 h 1557958"/>
              <a:gd name="connsiteX4" fmla="*/ 1674688 w 4530904"/>
              <a:gd name="connsiteY4" fmla="*/ 715476 h 1557958"/>
              <a:gd name="connsiteX5" fmla="*/ 2229492 w 4530904"/>
              <a:gd name="connsiteY5" fmla="*/ 448348 h 1557958"/>
              <a:gd name="connsiteX6" fmla="*/ 2609636 w 4530904"/>
              <a:gd name="connsiteY6" fmla="*/ 386703 h 1557958"/>
              <a:gd name="connsiteX7" fmla="*/ 2928135 w 4530904"/>
              <a:gd name="connsiteY7" fmla="*/ 47656 h 1557958"/>
              <a:gd name="connsiteX8" fmla="*/ 3298005 w 4530904"/>
              <a:gd name="connsiteY8" fmla="*/ 47656 h 1557958"/>
              <a:gd name="connsiteX9" fmla="*/ 3708971 w 4530904"/>
              <a:gd name="connsiteY9" fmla="*/ 468896 h 1557958"/>
              <a:gd name="connsiteX10" fmla="*/ 3893905 w 4530904"/>
              <a:gd name="connsiteY10" fmla="*/ 1260006 h 1557958"/>
              <a:gd name="connsiteX11" fmla="*/ 4243227 w 4530904"/>
              <a:gd name="connsiteY11" fmla="*/ 1331925 h 1557958"/>
              <a:gd name="connsiteX12" fmla="*/ 4530904 w 4530904"/>
              <a:gd name="connsiteY12" fmla="*/ 1557958 h 1557958"/>
              <a:gd name="connsiteX0" fmla="*/ 0 w 4530904"/>
              <a:gd name="connsiteY0" fmla="*/ 1486037 h 1557958"/>
              <a:gd name="connsiteX1" fmla="*/ 277403 w 4530904"/>
              <a:gd name="connsiteY1" fmla="*/ 1146989 h 1557958"/>
              <a:gd name="connsiteX2" fmla="*/ 914400 w 4530904"/>
              <a:gd name="connsiteY2" fmla="*/ 746298 h 1557958"/>
              <a:gd name="connsiteX3" fmla="*/ 1674688 w 4530904"/>
              <a:gd name="connsiteY3" fmla="*/ 715476 h 1557958"/>
              <a:gd name="connsiteX4" fmla="*/ 2229492 w 4530904"/>
              <a:gd name="connsiteY4" fmla="*/ 448348 h 1557958"/>
              <a:gd name="connsiteX5" fmla="*/ 2609636 w 4530904"/>
              <a:gd name="connsiteY5" fmla="*/ 386703 h 1557958"/>
              <a:gd name="connsiteX6" fmla="*/ 2928135 w 4530904"/>
              <a:gd name="connsiteY6" fmla="*/ 47656 h 1557958"/>
              <a:gd name="connsiteX7" fmla="*/ 3298005 w 4530904"/>
              <a:gd name="connsiteY7" fmla="*/ 47656 h 1557958"/>
              <a:gd name="connsiteX8" fmla="*/ 3708971 w 4530904"/>
              <a:gd name="connsiteY8" fmla="*/ 468896 h 1557958"/>
              <a:gd name="connsiteX9" fmla="*/ 3893905 w 4530904"/>
              <a:gd name="connsiteY9" fmla="*/ 1260006 h 1557958"/>
              <a:gd name="connsiteX10" fmla="*/ 4243227 w 4530904"/>
              <a:gd name="connsiteY10" fmla="*/ 1331925 h 1557958"/>
              <a:gd name="connsiteX11" fmla="*/ 4530904 w 4530904"/>
              <a:gd name="connsiteY11" fmla="*/ 1557958 h 155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30904" h="1557958">
                <a:moveTo>
                  <a:pt x="0" y="1486037"/>
                </a:moveTo>
                <a:cubicBezTo>
                  <a:pt x="71919" y="1458639"/>
                  <a:pt x="147264" y="1205209"/>
                  <a:pt x="277403" y="1146989"/>
                </a:cubicBezTo>
                <a:cubicBezTo>
                  <a:pt x="429803" y="1023699"/>
                  <a:pt x="681519" y="818217"/>
                  <a:pt x="914400" y="746298"/>
                </a:cubicBezTo>
                <a:cubicBezTo>
                  <a:pt x="1147281" y="674379"/>
                  <a:pt x="1455506" y="765134"/>
                  <a:pt x="1674688" y="715476"/>
                </a:cubicBezTo>
                <a:cubicBezTo>
                  <a:pt x="1893870" y="665818"/>
                  <a:pt x="2073667" y="503143"/>
                  <a:pt x="2229492" y="448348"/>
                </a:cubicBezTo>
                <a:cubicBezTo>
                  <a:pt x="2385317" y="393552"/>
                  <a:pt x="2493196" y="453485"/>
                  <a:pt x="2609636" y="386703"/>
                </a:cubicBezTo>
                <a:cubicBezTo>
                  <a:pt x="2726076" y="319921"/>
                  <a:pt x="2813407" y="104164"/>
                  <a:pt x="2928135" y="47656"/>
                </a:cubicBezTo>
                <a:cubicBezTo>
                  <a:pt x="3042863" y="-8852"/>
                  <a:pt x="3167866" y="-22551"/>
                  <a:pt x="3298005" y="47656"/>
                </a:cubicBezTo>
                <a:cubicBezTo>
                  <a:pt x="3428144" y="117863"/>
                  <a:pt x="3609654" y="266838"/>
                  <a:pt x="3708971" y="468896"/>
                </a:cubicBezTo>
                <a:cubicBezTo>
                  <a:pt x="3808288" y="670954"/>
                  <a:pt x="3630201" y="1167538"/>
                  <a:pt x="3893905" y="1260006"/>
                </a:cubicBezTo>
                <a:cubicBezTo>
                  <a:pt x="4157609" y="1352474"/>
                  <a:pt x="3970962" y="1270281"/>
                  <a:pt x="4243227" y="1331925"/>
                </a:cubicBezTo>
                <a:cubicBezTo>
                  <a:pt x="4453847" y="1455214"/>
                  <a:pt x="4503506" y="1516861"/>
                  <a:pt x="4530904" y="1557958"/>
                </a:cubicBezTo>
              </a:path>
            </a:pathLst>
          </a:custGeom>
          <a:noFill/>
          <a:ln w="38100">
            <a:solidFill>
              <a:srgbClr val="FFC00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n>
                <a:solidFill>
                  <a:schemeClr val="tx1"/>
                </a:solidFill>
                <a:prstDash val="sysDash"/>
              </a:ln>
            </a:endParaRPr>
          </a:p>
        </p:txBody>
      </p:sp>
      <p:sp>
        <p:nvSpPr>
          <p:cNvPr id="405" name="Curved Down Arrow 404"/>
          <p:cNvSpPr/>
          <p:nvPr/>
        </p:nvSpPr>
        <p:spPr>
          <a:xfrm>
            <a:off x="1478701" y="3465034"/>
            <a:ext cx="1154095" cy="322859"/>
          </a:xfrm>
          <a:prstGeom prst="curved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385" name="Up Arrow 384"/>
          <p:cNvSpPr/>
          <p:nvPr/>
        </p:nvSpPr>
        <p:spPr>
          <a:xfrm>
            <a:off x="1920430" y="2222243"/>
            <a:ext cx="212013" cy="1824537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grpSp>
        <p:nvGrpSpPr>
          <p:cNvPr id="396" name="Group 395"/>
          <p:cNvGrpSpPr/>
          <p:nvPr/>
        </p:nvGrpSpPr>
        <p:grpSpPr>
          <a:xfrm>
            <a:off x="1234743" y="3473205"/>
            <a:ext cx="412977" cy="369332"/>
            <a:chOff x="2350999" y="875488"/>
            <a:chExt cx="412977" cy="369332"/>
          </a:xfrm>
        </p:grpSpPr>
        <p:sp>
          <p:nvSpPr>
            <p:cNvPr id="397" name="Oval 396"/>
            <p:cNvSpPr/>
            <p:nvPr/>
          </p:nvSpPr>
          <p:spPr>
            <a:xfrm>
              <a:off x="2428309" y="908720"/>
              <a:ext cx="266717" cy="282773"/>
            </a:xfrm>
            <a:prstGeom prst="ellipse">
              <a:avLst/>
            </a:prstGeom>
            <a:solidFill>
              <a:srgbClr val="FFC000"/>
            </a:soli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00" b="1" dirty="0"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398" name="TextBox 397"/>
            <p:cNvSpPr txBox="1"/>
            <p:nvPr/>
          </p:nvSpPr>
          <p:spPr>
            <a:xfrm>
              <a:off x="2350999" y="875488"/>
              <a:ext cx="4129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TH SarabunPSK" pitchFamily="34" charset="-34"/>
                  <a:cs typeface="TH SarabunPSK" pitchFamily="34" charset="-34"/>
                </a:rPr>
                <a:t>2e</a:t>
              </a:r>
              <a:r>
                <a:rPr lang="en-US" sz="1800" b="1" baseline="30000" dirty="0" smtClean="0">
                  <a:latin typeface="TH SarabunPSK" pitchFamily="34" charset="-34"/>
                  <a:cs typeface="TH SarabunPSK" pitchFamily="34" charset="-34"/>
                </a:rPr>
                <a:t>-</a:t>
              </a:r>
              <a:endParaRPr lang="th-TH" sz="1800" b="1" dirty="0">
                <a:latin typeface="TH SarabunPSK" pitchFamily="34" charset="-34"/>
                <a:cs typeface="TH SarabunPSK" pitchFamily="34" charset="-34"/>
              </a:endParaRPr>
            </a:p>
          </p:txBody>
        </p:sp>
      </p:grpSp>
      <p:sp>
        <p:nvSpPr>
          <p:cNvPr id="885" name="Up Arrow 884"/>
          <p:cNvSpPr/>
          <p:nvPr/>
        </p:nvSpPr>
        <p:spPr>
          <a:xfrm>
            <a:off x="3710731" y="2205209"/>
            <a:ext cx="212013" cy="1824537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749" name="Group 748"/>
          <p:cNvGrpSpPr/>
          <p:nvPr/>
        </p:nvGrpSpPr>
        <p:grpSpPr>
          <a:xfrm>
            <a:off x="1545855" y="4439466"/>
            <a:ext cx="412977" cy="369332"/>
            <a:chOff x="2397914" y="889466"/>
            <a:chExt cx="412977" cy="369332"/>
          </a:xfrm>
        </p:grpSpPr>
        <p:sp>
          <p:nvSpPr>
            <p:cNvPr id="750" name="Oval 749"/>
            <p:cNvSpPr/>
            <p:nvPr/>
          </p:nvSpPr>
          <p:spPr>
            <a:xfrm>
              <a:off x="2428309" y="908720"/>
              <a:ext cx="266717" cy="282773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00" dirty="0"/>
            </a:p>
          </p:txBody>
        </p:sp>
        <p:sp>
          <p:nvSpPr>
            <p:cNvPr id="751" name="TextBox 750"/>
            <p:cNvSpPr txBox="1"/>
            <p:nvPr/>
          </p:nvSpPr>
          <p:spPr>
            <a:xfrm>
              <a:off x="2397914" y="889466"/>
              <a:ext cx="41297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H</a:t>
              </a:r>
              <a:r>
                <a:rPr lang="en-US" sz="1800" b="1" baseline="30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+</a:t>
              </a:r>
              <a:endParaRPr lang="th-TH" sz="1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752" name="Group 751"/>
          <p:cNvGrpSpPr/>
          <p:nvPr/>
        </p:nvGrpSpPr>
        <p:grpSpPr>
          <a:xfrm>
            <a:off x="3144508" y="4343693"/>
            <a:ext cx="412977" cy="369332"/>
            <a:chOff x="2397914" y="889466"/>
            <a:chExt cx="412977" cy="369332"/>
          </a:xfrm>
        </p:grpSpPr>
        <p:sp>
          <p:nvSpPr>
            <p:cNvPr id="785" name="Oval 784"/>
            <p:cNvSpPr/>
            <p:nvPr/>
          </p:nvSpPr>
          <p:spPr>
            <a:xfrm>
              <a:off x="2428309" y="908720"/>
              <a:ext cx="266717" cy="282773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00" dirty="0"/>
            </a:p>
          </p:txBody>
        </p:sp>
        <p:sp>
          <p:nvSpPr>
            <p:cNvPr id="786" name="TextBox 785"/>
            <p:cNvSpPr txBox="1"/>
            <p:nvPr/>
          </p:nvSpPr>
          <p:spPr>
            <a:xfrm>
              <a:off x="2397914" y="889466"/>
              <a:ext cx="41297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H</a:t>
              </a:r>
              <a:r>
                <a:rPr lang="en-US" sz="1800" b="1" baseline="30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+</a:t>
              </a:r>
              <a:endParaRPr lang="th-TH" sz="1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787" name="Group 786"/>
          <p:cNvGrpSpPr/>
          <p:nvPr/>
        </p:nvGrpSpPr>
        <p:grpSpPr>
          <a:xfrm>
            <a:off x="5783991" y="4387955"/>
            <a:ext cx="412977" cy="369332"/>
            <a:chOff x="2397914" y="889466"/>
            <a:chExt cx="412977" cy="369332"/>
          </a:xfrm>
        </p:grpSpPr>
        <p:sp>
          <p:nvSpPr>
            <p:cNvPr id="788" name="Oval 787"/>
            <p:cNvSpPr/>
            <p:nvPr/>
          </p:nvSpPr>
          <p:spPr>
            <a:xfrm>
              <a:off x="2428309" y="908720"/>
              <a:ext cx="266717" cy="282773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00" dirty="0"/>
            </a:p>
          </p:txBody>
        </p:sp>
        <p:sp>
          <p:nvSpPr>
            <p:cNvPr id="904" name="TextBox 903"/>
            <p:cNvSpPr txBox="1"/>
            <p:nvPr/>
          </p:nvSpPr>
          <p:spPr>
            <a:xfrm>
              <a:off x="2397914" y="889466"/>
              <a:ext cx="41297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H</a:t>
              </a:r>
              <a:r>
                <a:rPr lang="en-US" sz="1800" b="1" baseline="30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+</a:t>
              </a:r>
              <a:endParaRPr lang="th-TH" sz="1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907" name="Group 906"/>
          <p:cNvGrpSpPr/>
          <p:nvPr/>
        </p:nvGrpSpPr>
        <p:grpSpPr>
          <a:xfrm>
            <a:off x="4618846" y="4372161"/>
            <a:ext cx="412977" cy="369332"/>
            <a:chOff x="2397914" y="889466"/>
            <a:chExt cx="412977" cy="369332"/>
          </a:xfrm>
        </p:grpSpPr>
        <p:sp>
          <p:nvSpPr>
            <p:cNvPr id="908" name="Oval 907"/>
            <p:cNvSpPr/>
            <p:nvPr/>
          </p:nvSpPr>
          <p:spPr>
            <a:xfrm>
              <a:off x="2428309" y="908720"/>
              <a:ext cx="266717" cy="282773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00" dirty="0"/>
            </a:p>
          </p:txBody>
        </p:sp>
        <p:sp>
          <p:nvSpPr>
            <p:cNvPr id="909" name="TextBox 908"/>
            <p:cNvSpPr txBox="1"/>
            <p:nvPr/>
          </p:nvSpPr>
          <p:spPr>
            <a:xfrm>
              <a:off x="2397914" y="889466"/>
              <a:ext cx="41297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H</a:t>
              </a:r>
              <a:r>
                <a:rPr lang="en-US" sz="1800" b="1" baseline="30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+</a:t>
              </a:r>
              <a:endParaRPr lang="th-TH" sz="1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911" name="Hexagon 910"/>
          <p:cNvSpPr/>
          <p:nvPr/>
        </p:nvSpPr>
        <p:spPr>
          <a:xfrm>
            <a:off x="1153886" y="4022098"/>
            <a:ext cx="714765" cy="393299"/>
          </a:xfrm>
          <a:prstGeom prst="hexagon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6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16" name="Rectangle 915"/>
          <p:cNvSpPr/>
          <p:nvPr/>
        </p:nvSpPr>
        <p:spPr>
          <a:xfrm>
            <a:off x="751591" y="3757918"/>
            <a:ext cx="1189682" cy="40011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NADH</a:t>
            </a: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17" name="Rectangle 916"/>
          <p:cNvSpPr/>
          <p:nvPr/>
        </p:nvSpPr>
        <p:spPr>
          <a:xfrm>
            <a:off x="743330" y="4027679"/>
            <a:ext cx="1189682" cy="40011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NADH</a:t>
            </a: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18" name="Rectangle 917"/>
          <p:cNvSpPr/>
          <p:nvPr/>
        </p:nvSpPr>
        <p:spPr>
          <a:xfrm>
            <a:off x="2374206" y="4008033"/>
            <a:ext cx="11896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NAD</a:t>
            </a:r>
            <a:r>
              <a:rPr lang="en-US" sz="2000" b="1" baseline="30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+</a:t>
            </a: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19" name="Rectangle 918"/>
          <p:cNvSpPr/>
          <p:nvPr/>
        </p:nvSpPr>
        <p:spPr>
          <a:xfrm>
            <a:off x="2302198" y="3645024"/>
            <a:ext cx="11896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NAD</a:t>
            </a:r>
            <a:r>
              <a:rPr lang="en-US" sz="2000" b="1" baseline="30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+</a:t>
            </a: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923" name="Group 922"/>
          <p:cNvGrpSpPr/>
          <p:nvPr/>
        </p:nvGrpSpPr>
        <p:grpSpPr>
          <a:xfrm>
            <a:off x="2489500" y="1684476"/>
            <a:ext cx="412977" cy="369332"/>
            <a:chOff x="2397368" y="889466"/>
            <a:chExt cx="412977" cy="369332"/>
          </a:xfrm>
        </p:grpSpPr>
        <p:sp>
          <p:nvSpPr>
            <p:cNvPr id="924" name="Oval 923"/>
            <p:cNvSpPr/>
            <p:nvPr/>
          </p:nvSpPr>
          <p:spPr>
            <a:xfrm>
              <a:off x="2428309" y="908720"/>
              <a:ext cx="266717" cy="282773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00" dirty="0"/>
            </a:p>
          </p:txBody>
        </p:sp>
        <p:sp>
          <p:nvSpPr>
            <p:cNvPr id="925" name="TextBox 924"/>
            <p:cNvSpPr txBox="1"/>
            <p:nvPr/>
          </p:nvSpPr>
          <p:spPr>
            <a:xfrm>
              <a:off x="2397368" y="889466"/>
              <a:ext cx="41297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H</a:t>
              </a:r>
              <a:r>
                <a:rPr lang="en-US" sz="1800" b="1" baseline="30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+</a:t>
              </a:r>
              <a:endParaRPr lang="th-TH" sz="1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926" name="Group 925"/>
          <p:cNvGrpSpPr/>
          <p:nvPr/>
        </p:nvGrpSpPr>
        <p:grpSpPr>
          <a:xfrm>
            <a:off x="1107527" y="1708108"/>
            <a:ext cx="412977" cy="369332"/>
            <a:chOff x="2408635" y="889072"/>
            <a:chExt cx="412977" cy="369332"/>
          </a:xfrm>
        </p:grpSpPr>
        <p:sp>
          <p:nvSpPr>
            <p:cNvPr id="927" name="Oval 926"/>
            <p:cNvSpPr/>
            <p:nvPr/>
          </p:nvSpPr>
          <p:spPr>
            <a:xfrm>
              <a:off x="2428309" y="908720"/>
              <a:ext cx="266717" cy="282773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00" dirty="0"/>
            </a:p>
          </p:txBody>
        </p:sp>
        <p:sp>
          <p:nvSpPr>
            <p:cNvPr id="928" name="TextBox 927"/>
            <p:cNvSpPr txBox="1"/>
            <p:nvPr/>
          </p:nvSpPr>
          <p:spPr>
            <a:xfrm>
              <a:off x="2408635" y="889072"/>
              <a:ext cx="41297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H</a:t>
              </a:r>
              <a:r>
                <a:rPr lang="en-US" sz="1800" b="1" baseline="30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+</a:t>
              </a:r>
              <a:endParaRPr lang="th-TH" sz="1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929" name="Group 928"/>
          <p:cNvGrpSpPr/>
          <p:nvPr/>
        </p:nvGrpSpPr>
        <p:grpSpPr>
          <a:xfrm>
            <a:off x="3125374" y="1747976"/>
            <a:ext cx="412977" cy="369332"/>
            <a:chOff x="2397914" y="889466"/>
            <a:chExt cx="412977" cy="369332"/>
          </a:xfrm>
        </p:grpSpPr>
        <p:sp>
          <p:nvSpPr>
            <p:cNvPr id="930" name="Oval 929"/>
            <p:cNvSpPr/>
            <p:nvPr/>
          </p:nvSpPr>
          <p:spPr>
            <a:xfrm>
              <a:off x="2428309" y="908720"/>
              <a:ext cx="266717" cy="282773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00" dirty="0"/>
            </a:p>
          </p:txBody>
        </p:sp>
        <p:sp>
          <p:nvSpPr>
            <p:cNvPr id="931" name="TextBox 930"/>
            <p:cNvSpPr txBox="1"/>
            <p:nvPr/>
          </p:nvSpPr>
          <p:spPr>
            <a:xfrm>
              <a:off x="2397914" y="889466"/>
              <a:ext cx="41297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H</a:t>
              </a:r>
              <a:r>
                <a:rPr lang="en-US" sz="1800" b="1" baseline="30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+</a:t>
              </a:r>
              <a:endParaRPr lang="th-TH" sz="1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932" name="Group 931"/>
          <p:cNvGrpSpPr/>
          <p:nvPr/>
        </p:nvGrpSpPr>
        <p:grpSpPr>
          <a:xfrm>
            <a:off x="5764857" y="1792238"/>
            <a:ext cx="412977" cy="369332"/>
            <a:chOff x="2397914" y="889466"/>
            <a:chExt cx="412977" cy="369332"/>
          </a:xfrm>
        </p:grpSpPr>
        <p:sp>
          <p:nvSpPr>
            <p:cNvPr id="933" name="Oval 932"/>
            <p:cNvSpPr/>
            <p:nvPr/>
          </p:nvSpPr>
          <p:spPr>
            <a:xfrm>
              <a:off x="2428309" y="908720"/>
              <a:ext cx="266717" cy="282773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00" dirty="0"/>
            </a:p>
          </p:txBody>
        </p:sp>
        <p:sp>
          <p:nvSpPr>
            <p:cNvPr id="934" name="TextBox 933"/>
            <p:cNvSpPr txBox="1"/>
            <p:nvPr/>
          </p:nvSpPr>
          <p:spPr>
            <a:xfrm>
              <a:off x="2397914" y="889466"/>
              <a:ext cx="41297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H</a:t>
              </a:r>
              <a:r>
                <a:rPr lang="en-US" sz="1800" b="1" baseline="30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+</a:t>
              </a:r>
              <a:endParaRPr lang="th-TH" sz="1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935" name="Group 934"/>
          <p:cNvGrpSpPr/>
          <p:nvPr/>
        </p:nvGrpSpPr>
        <p:grpSpPr>
          <a:xfrm>
            <a:off x="4732597" y="1792735"/>
            <a:ext cx="412977" cy="369332"/>
            <a:chOff x="2397914" y="889466"/>
            <a:chExt cx="412977" cy="369332"/>
          </a:xfrm>
        </p:grpSpPr>
        <p:sp>
          <p:nvSpPr>
            <p:cNvPr id="936" name="Oval 935"/>
            <p:cNvSpPr/>
            <p:nvPr/>
          </p:nvSpPr>
          <p:spPr>
            <a:xfrm>
              <a:off x="2428309" y="908720"/>
              <a:ext cx="266717" cy="282773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00" dirty="0"/>
            </a:p>
          </p:txBody>
        </p:sp>
        <p:sp>
          <p:nvSpPr>
            <p:cNvPr id="937" name="TextBox 936"/>
            <p:cNvSpPr txBox="1"/>
            <p:nvPr/>
          </p:nvSpPr>
          <p:spPr>
            <a:xfrm>
              <a:off x="2397914" y="889466"/>
              <a:ext cx="41297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H</a:t>
              </a:r>
              <a:r>
                <a:rPr lang="en-US" sz="1800" b="1" baseline="30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+</a:t>
              </a:r>
              <a:endParaRPr lang="th-TH" sz="1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938" name="Rectangle 937"/>
          <p:cNvSpPr/>
          <p:nvPr/>
        </p:nvSpPr>
        <p:spPr>
          <a:xfrm>
            <a:off x="6481339" y="4225429"/>
            <a:ext cx="4844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8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ADP</a:t>
            </a:r>
          </a:p>
          <a:p>
            <a:pPr algn="ctr"/>
            <a:r>
              <a:rPr lang="en-US" sz="18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+ Pi</a:t>
            </a:r>
            <a:endParaRPr lang="th-TH" sz="18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39" name="Curved Up Arrow 938"/>
          <p:cNvSpPr/>
          <p:nvPr/>
        </p:nvSpPr>
        <p:spPr>
          <a:xfrm rot="10800000" flipH="1">
            <a:off x="6712778" y="4008033"/>
            <a:ext cx="849356" cy="252746"/>
          </a:xfrm>
          <a:prstGeom prst="curved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grpSp>
        <p:nvGrpSpPr>
          <p:cNvPr id="943" name="Group 942"/>
          <p:cNvGrpSpPr/>
          <p:nvPr/>
        </p:nvGrpSpPr>
        <p:grpSpPr>
          <a:xfrm>
            <a:off x="5411136" y="4400099"/>
            <a:ext cx="412977" cy="369332"/>
            <a:chOff x="2397914" y="889466"/>
            <a:chExt cx="412977" cy="369332"/>
          </a:xfrm>
        </p:grpSpPr>
        <p:sp>
          <p:nvSpPr>
            <p:cNvPr id="944" name="Oval 943"/>
            <p:cNvSpPr/>
            <p:nvPr/>
          </p:nvSpPr>
          <p:spPr>
            <a:xfrm>
              <a:off x="2428309" y="908720"/>
              <a:ext cx="266717" cy="282773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00" dirty="0"/>
            </a:p>
          </p:txBody>
        </p:sp>
        <p:sp>
          <p:nvSpPr>
            <p:cNvPr id="945" name="TextBox 944"/>
            <p:cNvSpPr txBox="1"/>
            <p:nvPr/>
          </p:nvSpPr>
          <p:spPr>
            <a:xfrm>
              <a:off x="2397914" y="889466"/>
              <a:ext cx="41297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H</a:t>
              </a:r>
              <a:r>
                <a:rPr lang="en-US" sz="1800" b="1" baseline="30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+</a:t>
              </a:r>
              <a:endParaRPr lang="th-TH" sz="1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946" name="Group 945"/>
          <p:cNvGrpSpPr/>
          <p:nvPr/>
        </p:nvGrpSpPr>
        <p:grpSpPr>
          <a:xfrm>
            <a:off x="4144762" y="1768709"/>
            <a:ext cx="412977" cy="369332"/>
            <a:chOff x="2397914" y="889466"/>
            <a:chExt cx="412977" cy="369332"/>
          </a:xfrm>
        </p:grpSpPr>
        <p:sp>
          <p:nvSpPr>
            <p:cNvPr id="947" name="Oval 946"/>
            <p:cNvSpPr/>
            <p:nvPr/>
          </p:nvSpPr>
          <p:spPr>
            <a:xfrm>
              <a:off x="2428309" y="908720"/>
              <a:ext cx="266717" cy="282773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00" dirty="0"/>
            </a:p>
          </p:txBody>
        </p:sp>
        <p:sp>
          <p:nvSpPr>
            <p:cNvPr id="948" name="TextBox 947"/>
            <p:cNvSpPr txBox="1"/>
            <p:nvPr/>
          </p:nvSpPr>
          <p:spPr>
            <a:xfrm>
              <a:off x="2397914" y="889466"/>
              <a:ext cx="41297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H</a:t>
              </a:r>
              <a:r>
                <a:rPr lang="en-US" sz="1800" b="1" baseline="30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+</a:t>
              </a:r>
              <a:endParaRPr lang="th-TH" sz="1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 rot="19130586">
            <a:off x="7182321" y="3949863"/>
            <a:ext cx="1352410" cy="520332"/>
            <a:chOff x="6683590" y="4947275"/>
            <a:chExt cx="1352410" cy="520332"/>
          </a:xfrm>
        </p:grpSpPr>
        <p:sp>
          <p:nvSpPr>
            <p:cNvPr id="950" name="7-Point Star 949"/>
            <p:cNvSpPr/>
            <p:nvPr/>
          </p:nvSpPr>
          <p:spPr>
            <a:xfrm>
              <a:off x="7339377" y="4947275"/>
              <a:ext cx="696623" cy="520332"/>
            </a:xfrm>
            <a:prstGeom prst="star7">
              <a:avLst/>
            </a:prstGeom>
            <a:gradFill>
              <a:gsLst>
                <a:gs pos="0">
                  <a:schemeClr val="bg1"/>
                </a:gs>
                <a:gs pos="31000">
                  <a:srgbClr val="FFFF99"/>
                </a:gs>
                <a:gs pos="62000">
                  <a:srgbClr val="FFFF00"/>
                </a:gs>
              </a:gsLst>
              <a:path path="circle">
                <a:fillToRect l="50000" t="50000" r="50000" b="50000"/>
              </a:path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endParaRPr>
            </a:p>
            <a:p>
              <a:pPr algn="ctr"/>
              <a:endParaRPr lang="th-TH" sz="2000" dirty="0"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952" name="7-Point Star 951"/>
            <p:cNvSpPr/>
            <p:nvPr/>
          </p:nvSpPr>
          <p:spPr>
            <a:xfrm>
              <a:off x="7225375" y="4947275"/>
              <a:ext cx="696623" cy="520332"/>
            </a:xfrm>
            <a:prstGeom prst="star7">
              <a:avLst/>
            </a:prstGeom>
            <a:gradFill>
              <a:gsLst>
                <a:gs pos="0">
                  <a:schemeClr val="bg1"/>
                </a:gs>
                <a:gs pos="31000">
                  <a:srgbClr val="FFFF99"/>
                </a:gs>
                <a:gs pos="62000">
                  <a:srgbClr val="FFFF00"/>
                </a:gs>
              </a:gsLst>
              <a:path path="circle">
                <a:fillToRect l="50000" t="50000" r="50000" b="50000"/>
              </a:path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endParaRPr>
            </a:p>
            <a:p>
              <a:pPr algn="ctr"/>
              <a:endParaRPr lang="th-TH" sz="2000" dirty="0"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953" name="7-Point Star 952"/>
            <p:cNvSpPr/>
            <p:nvPr/>
          </p:nvSpPr>
          <p:spPr>
            <a:xfrm>
              <a:off x="7083335" y="4947275"/>
              <a:ext cx="696623" cy="520332"/>
            </a:xfrm>
            <a:prstGeom prst="star7">
              <a:avLst/>
            </a:prstGeom>
            <a:gradFill>
              <a:gsLst>
                <a:gs pos="0">
                  <a:schemeClr val="bg1"/>
                </a:gs>
                <a:gs pos="31000">
                  <a:srgbClr val="FFFF99"/>
                </a:gs>
                <a:gs pos="62000">
                  <a:srgbClr val="FFFF00"/>
                </a:gs>
              </a:gsLst>
              <a:path path="circle">
                <a:fillToRect l="50000" t="50000" r="50000" b="50000"/>
              </a:path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endParaRPr>
            </a:p>
            <a:p>
              <a:pPr algn="ctr"/>
              <a:endParaRPr lang="th-TH" sz="2000" dirty="0"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954" name="7-Point Star 953"/>
            <p:cNvSpPr/>
            <p:nvPr/>
          </p:nvSpPr>
          <p:spPr>
            <a:xfrm>
              <a:off x="6969333" y="4947275"/>
              <a:ext cx="696623" cy="520332"/>
            </a:xfrm>
            <a:prstGeom prst="star7">
              <a:avLst/>
            </a:prstGeom>
            <a:gradFill>
              <a:gsLst>
                <a:gs pos="0">
                  <a:schemeClr val="bg1"/>
                </a:gs>
                <a:gs pos="31000">
                  <a:srgbClr val="FFFF99"/>
                </a:gs>
                <a:gs pos="62000">
                  <a:srgbClr val="FFFF00"/>
                </a:gs>
              </a:gsLst>
              <a:path path="circle">
                <a:fillToRect l="50000" t="50000" r="50000" b="50000"/>
              </a:path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endParaRPr>
            </a:p>
            <a:p>
              <a:pPr algn="ctr"/>
              <a:endParaRPr lang="th-TH" sz="2000" dirty="0"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955" name="7-Point Star 954"/>
            <p:cNvSpPr/>
            <p:nvPr/>
          </p:nvSpPr>
          <p:spPr>
            <a:xfrm>
              <a:off x="6826287" y="4947275"/>
              <a:ext cx="696623" cy="520332"/>
            </a:xfrm>
            <a:prstGeom prst="star7">
              <a:avLst/>
            </a:prstGeom>
            <a:gradFill>
              <a:gsLst>
                <a:gs pos="0">
                  <a:schemeClr val="bg1"/>
                </a:gs>
                <a:gs pos="31000">
                  <a:srgbClr val="FFFF99"/>
                </a:gs>
                <a:gs pos="62000">
                  <a:srgbClr val="FFFF00"/>
                </a:gs>
              </a:gsLst>
              <a:path path="circle">
                <a:fillToRect l="50000" t="50000" r="50000" b="50000"/>
              </a:path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endParaRPr>
            </a:p>
            <a:p>
              <a:pPr algn="ctr"/>
              <a:endParaRPr lang="th-TH" sz="2000" dirty="0"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956" name="7-Point Star 955"/>
            <p:cNvSpPr/>
            <p:nvPr/>
          </p:nvSpPr>
          <p:spPr>
            <a:xfrm>
              <a:off x="6683590" y="4947275"/>
              <a:ext cx="696623" cy="520332"/>
            </a:xfrm>
            <a:prstGeom prst="star7">
              <a:avLst/>
            </a:prstGeom>
            <a:gradFill>
              <a:gsLst>
                <a:gs pos="0">
                  <a:schemeClr val="bg1"/>
                </a:gs>
                <a:gs pos="31000">
                  <a:srgbClr val="FFFF99"/>
                </a:gs>
                <a:gs pos="62000">
                  <a:srgbClr val="FFFF00"/>
                </a:gs>
              </a:gsLst>
              <a:path path="circle">
                <a:fillToRect l="50000" t="50000" r="50000" b="50000"/>
              </a:path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endParaRPr>
            </a:p>
            <a:p>
              <a:pPr algn="ctr"/>
              <a:endParaRPr lang="th-TH" sz="2000" dirty="0">
                <a:latin typeface="TH SarabunPSK" pitchFamily="34" charset="-34"/>
                <a:cs typeface="TH SarabunPSK" pitchFamily="34" charset="-34"/>
              </a:endParaRPr>
            </a:p>
          </p:txBody>
        </p:sp>
      </p:grpSp>
      <p:grpSp>
        <p:nvGrpSpPr>
          <p:cNvPr id="940" name="Group 939"/>
          <p:cNvGrpSpPr/>
          <p:nvPr/>
        </p:nvGrpSpPr>
        <p:grpSpPr>
          <a:xfrm>
            <a:off x="7213822" y="4258832"/>
            <a:ext cx="696623" cy="520332"/>
            <a:chOff x="8283143" y="4120240"/>
            <a:chExt cx="522467" cy="390249"/>
          </a:xfrm>
        </p:grpSpPr>
        <p:sp>
          <p:nvSpPr>
            <p:cNvPr id="941" name="7-Point Star 940"/>
            <p:cNvSpPr/>
            <p:nvPr/>
          </p:nvSpPr>
          <p:spPr>
            <a:xfrm>
              <a:off x="8283143" y="4120240"/>
              <a:ext cx="522467" cy="390249"/>
            </a:xfrm>
            <a:prstGeom prst="star7">
              <a:avLst/>
            </a:prstGeom>
            <a:gradFill>
              <a:gsLst>
                <a:gs pos="0">
                  <a:schemeClr val="bg1"/>
                </a:gs>
                <a:gs pos="31000">
                  <a:srgbClr val="FFFF99"/>
                </a:gs>
                <a:gs pos="62000">
                  <a:srgbClr val="FFFF00"/>
                </a:gs>
              </a:gsLst>
              <a:path path="circle">
                <a:fillToRect l="50000" t="50000" r="50000" b="50000"/>
              </a:path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endParaRPr>
            </a:p>
            <a:p>
              <a:pPr algn="ctr"/>
              <a:endParaRPr lang="th-TH" sz="2000" dirty="0"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942" name="Rectangle 941"/>
            <p:cNvSpPr/>
            <p:nvPr/>
          </p:nvSpPr>
          <p:spPr>
            <a:xfrm>
              <a:off x="8358147" y="4181285"/>
              <a:ext cx="372458" cy="3000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ATP</a:t>
              </a:r>
              <a:endPara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957" name="Group 956"/>
          <p:cNvGrpSpPr/>
          <p:nvPr/>
        </p:nvGrpSpPr>
        <p:grpSpPr>
          <a:xfrm>
            <a:off x="3238214" y="4282738"/>
            <a:ext cx="412977" cy="369332"/>
            <a:chOff x="2397914" y="889466"/>
            <a:chExt cx="412977" cy="369332"/>
          </a:xfrm>
        </p:grpSpPr>
        <p:sp>
          <p:nvSpPr>
            <p:cNvPr id="958" name="Oval 957"/>
            <p:cNvSpPr/>
            <p:nvPr/>
          </p:nvSpPr>
          <p:spPr>
            <a:xfrm>
              <a:off x="2428309" y="908720"/>
              <a:ext cx="266717" cy="282773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00" dirty="0"/>
            </a:p>
          </p:txBody>
        </p:sp>
        <p:sp>
          <p:nvSpPr>
            <p:cNvPr id="959" name="TextBox 958"/>
            <p:cNvSpPr txBox="1"/>
            <p:nvPr/>
          </p:nvSpPr>
          <p:spPr>
            <a:xfrm>
              <a:off x="2397914" y="889466"/>
              <a:ext cx="41297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H</a:t>
              </a:r>
              <a:r>
                <a:rPr lang="en-US" sz="1800" b="1" baseline="30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+</a:t>
              </a:r>
              <a:endParaRPr lang="th-TH" sz="1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960" name="Group 959"/>
          <p:cNvGrpSpPr/>
          <p:nvPr/>
        </p:nvGrpSpPr>
        <p:grpSpPr>
          <a:xfrm>
            <a:off x="1075421" y="4397554"/>
            <a:ext cx="412977" cy="369332"/>
            <a:chOff x="2397914" y="889466"/>
            <a:chExt cx="412977" cy="369332"/>
          </a:xfrm>
        </p:grpSpPr>
        <p:sp>
          <p:nvSpPr>
            <p:cNvPr id="961" name="Oval 960"/>
            <p:cNvSpPr/>
            <p:nvPr/>
          </p:nvSpPr>
          <p:spPr>
            <a:xfrm>
              <a:off x="2428309" y="908720"/>
              <a:ext cx="266717" cy="282773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00" dirty="0"/>
            </a:p>
          </p:txBody>
        </p:sp>
        <p:sp>
          <p:nvSpPr>
            <p:cNvPr id="962" name="TextBox 961"/>
            <p:cNvSpPr txBox="1"/>
            <p:nvPr/>
          </p:nvSpPr>
          <p:spPr>
            <a:xfrm>
              <a:off x="2397914" y="889466"/>
              <a:ext cx="41297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H</a:t>
              </a:r>
              <a:r>
                <a:rPr lang="en-US" sz="1800" b="1" baseline="30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+</a:t>
              </a:r>
              <a:endParaRPr lang="th-TH" sz="1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963" name="Group 962"/>
          <p:cNvGrpSpPr/>
          <p:nvPr/>
        </p:nvGrpSpPr>
        <p:grpSpPr>
          <a:xfrm>
            <a:off x="4932040" y="4437112"/>
            <a:ext cx="412977" cy="369332"/>
            <a:chOff x="2397914" y="889466"/>
            <a:chExt cx="412977" cy="369332"/>
          </a:xfrm>
        </p:grpSpPr>
        <p:sp>
          <p:nvSpPr>
            <p:cNvPr id="964" name="Oval 963"/>
            <p:cNvSpPr/>
            <p:nvPr/>
          </p:nvSpPr>
          <p:spPr>
            <a:xfrm>
              <a:off x="2428309" y="908720"/>
              <a:ext cx="266717" cy="282773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00" dirty="0"/>
            </a:p>
          </p:txBody>
        </p:sp>
        <p:sp>
          <p:nvSpPr>
            <p:cNvPr id="965" name="TextBox 964"/>
            <p:cNvSpPr txBox="1"/>
            <p:nvPr/>
          </p:nvSpPr>
          <p:spPr>
            <a:xfrm>
              <a:off x="2397914" y="889466"/>
              <a:ext cx="41297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H</a:t>
              </a:r>
              <a:r>
                <a:rPr lang="en-US" sz="1800" b="1" baseline="30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+</a:t>
              </a:r>
              <a:endParaRPr lang="th-TH" sz="1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969" name="Group 968"/>
          <p:cNvGrpSpPr/>
          <p:nvPr/>
        </p:nvGrpSpPr>
        <p:grpSpPr>
          <a:xfrm>
            <a:off x="6192298" y="4408838"/>
            <a:ext cx="412977" cy="369332"/>
            <a:chOff x="2397914" y="889466"/>
            <a:chExt cx="412977" cy="369332"/>
          </a:xfrm>
        </p:grpSpPr>
        <p:sp>
          <p:nvSpPr>
            <p:cNvPr id="970" name="Oval 969"/>
            <p:cNvSpPr/>
            <p:nvPr/>
          </p:nvSpPr>
          <p:spPr>
            <a:xfrm>
              <a:off x="2428309" y="908720"/>
              <a:ext cx="266717" cy="282773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00" dirty="0"/>
            </a:p>
          </p:txBody>
        </p:sp>
        <p:sp>
          <p:nvSpPr>
            <p:cNvPr id="971" name="TextBox 970"/>
            <p:cNvSpPr txBox="1"/>
            <p:nvPr/>
          </p:nvSpPr>
          <p:spPr>
            <a:xfrm>
              <a:off x="2397914" y="889466"/>
              <a:ext cx="41297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H</a:t>
              </a:r>
              <a:r>
                <a:rPr lang="en-US" sz="1800" b="1" baseline="30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+</a:t>
              </a:r>
              <a:endParaRPr lang="th-TH" sz="1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975" name="Group 974"/>
          <p:cNvGrpSpPr/>
          <p:nvPr/>
        </p:nvGrpSpPr>
        <p:grpSpPr>
          <a:xfrm>
            <a:off x="3665271" y="4041049"/>
            <a:ext cx="412977" cy="369332"/>
            <a:chOff x="2397914" y="889466"/>
            <a:chExt cx="412977" cy="369332"/>
          </a:xfrm>
        </p:grpSpPr>
        <p:sp>
          <p:nvSpPr>
            <p:cNvPr id="976" name="Oval 975"/>
            <p:cNvSpPr/>
            <p:nvPr/>
          </p:nvSpPr>
          <p:spPr>
            <a:xfrm>
              <a:off x="2428309" y="908720"/>
              <a:ext cx="266717" cy="282773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00" dirty="0"/>
            </a:p>
          </p:txBody>
        </p:sp>
        <p:sp>
          <p:nvSpPr>
            <p:cNvPr id="977" name="TextBox 976"/>
            <p:cNvSpPr txBox="1"/>
            <p:nvPr/>
          </p:nvSpPr>
          <p:spPr>
            <a:xfrm>
              <a:off x="2397914" y="889466"/>
              <a:ext cx="41297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H</a:t>
              </a:r>
              <a:r>
                <a:rPr lang="en-US" sz="1800" baseline="30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+</a:t>
              </a:r>
              <a:endParaRPr lang="th-TH" sz="1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978" name="Group 977"/>
          <p:cNvGrpSpPr/>
          <p:nvPr/>
        </p:nvGrpSpPr>
        <p:grpSpPr>
          <a:xfrm>
            <a:off x="2618650" y="4359239"/>
            <a:ext cx="412977" cy="369332"/>
            <a:chOff x="2397914" y="889466"/>
            <a:chExt cx="412977" cy="369332"/>
          </a:xfrm>
        </p:grpSpPr>
        <p:sp>
          <p:nvSpPr>
            <p:cNvPr id="979" name="Oval 978"/>
            <p:cNvSpPr/>
            <p:nvPr/>
          </p:nvSpPr>
          <p:spPr>
            <a:xfrm>
              <a:off x="2428309" y="908720"/>
              <a:ext cx="266717" cy="282773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00" dirty="0"/>
            </a:p>
          </p:txBody>
        </p:sp>
        <p:sp>
          <p:nvSpPr>
            <p:cNvPr id="980" name="TextBox 979"/>
            <p:cNvSpPr txBox="1"/>
            <p:nvPr/>
          </p:nvSpPr>
          <p:spPr>
            <a:xfrm>
              <a:off x="2397914" y="889466"/>
              <a:ext cx="41297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H</a:t>
              </a:r>
              <a:r>
                <a:rPr lang="en-US" sz="1800" baseline="30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+</a:t>
              </a:r>
              <a:endParaRPr lang="th-TH" sz="1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981" name="Group 980"/>
          <p:cNvGrpSpPr/>
          <p:nvPr/>
        </p:nvGrpSpPr>
        <p:grpSpPr>
          <a:xfrm>
            <a:off x="5239913" y="4164476"/>
            <a:ext cx="412977" cy="369332"/>
            <a:chOff x="2397914" y="889466"/>
            <a:chExt cx="412977" cy="369332"/>
          </a:xfrm>
        </p:grpSpPr>
        <p:sp>
          <p:nvSpPr>
            <p:cNvPr id="982" name="Oval 981"/>
            <p:cNvSpPr/>
            <p:nvPr/>
          </p:nvSpPr>
          <p:spPr>
            <a:xfrm>
              <a:off x="2428309" y="908720"/>
              <a:ext cx="266717" cy="282773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00" dirty="0"/>
            </a:p>
          </p:txBody>
        </p:sp>
        <p:sp>
          <p:nvSpPr>
            <p:cNvPr id="983" name="TextBox 982"/>
            <p:cNvSpPr txBox="1"/>
            <p:nvPr/>
          </p:nvSpPr>
          <p:spPr>
            <a:xfrm>
              <a:off x="2397914" y="889466"/>
              <a:ext cx="41297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H</a:t>
              </a:r>
              <a:r>
                <a:rPr lang="en-US" sz="1800" baseline="30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+</a:t>
              </a:r>
              <a:endParaRPr lang="th-TH" sz="1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984" name="Group 983"/>
          <p:cNvGrpSpPr/>
          <p:nvPr/>
        </p:nvGrpSpPr>
        <p:grpSpPr>
          <a:xfrm>
            <a:off x="1999423" y="4237769"/>
            <a:ext cx="412977" cy="369332"/>
            <a:chOff x="2397914" y="889466"/>
            <a:chExt cx="412977" cy="369332"/>
          </a:xfrm>
        </p:grpSpPr>
        <p:sp>
          <p:nvSpPr>
            <p:cNvPr id="985" name="Oval 984"/>
            <p:cNvSpPr/>
            <p:nvPr/>
          </p:nvSpPr>
          <p:spPr>
            <a:xfrm>
              <a:off x="2428309" y="908720"/>
              <a:ext cx="266717" cy="282773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00" dirty="0"/>
            </a:p>
          </p:txBody>
        </p:sp>
        <p:sp>
          <p:nvSpPr>
            <p:cNvPr id="986" name="TextBox 985"/>
            <p:cNvSpPr txBox="1"/>
            <p:nvPr/>
          </p:nvSpPr>
          <p:spPr>
            <a:xfrm>
              <a:off x="2397914" y="889466"/>
              <a:ext cx="41297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H</a:t>
              </a:r>
              <a:r>
                <a:rPr lang="en-US" sz="1800" baseline="30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+</a:t>
              </a:r>
              <a:endParaRPr lang="th-TH" sz="1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616149" y="2742351"/>
            <a:ext cx="704772" cy="461665"/>
          </a:xfrm>
          <a:prstGeom prst="rect">
            <a:avLst/>
          </a:prstGeom>
          <a:solidFill>
            <a:schemeClr val="tx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IM</a:t>
            </a:r>
            <a:endParaRPr lang="th-TH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87" name="TextBox 986"/>
          <p:cNvSpPr txBox="1"/>
          <p:nvPr/>
        </p:nvSpPr>
        <p:spPr>
          <a:xfrm>
            <a:off x="7614939" y="934853"/>
            <a:ext cx="704772" cy="461665"/>
          </a:xfrm>
          <a:prstGeom prst="rect">
            <a:avLst/>
          </a:prstGeom>
          <a:solidFill>
            <a:schemeClr val="tx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OM</a:t>
            </a:r>
            <a:endParaRPr lang="th-TH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202498" y="5198882"/>
            <a:ext cx="3180488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OM = outer membrane</a:t>
            </a:r>
            <a:endParaRPr lang="th-TH" sz="2000" b="1" dirty="0" smtClean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20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IM   =</a:t>
            </a:r>
            <a:r>
              <a:rPr lang="th-TH" sz="20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inner membrane</a:t>
            </a:r>
            <a:endParaRPr lang="th-TH" sz="2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10" name="TextBox 909"/>
          <p:cNvSpPr txBox="1"/>
          <p:nvPr/>
        </p:nvSpPr>
        <p:spPr>
          <a:xfrm>
            <a:off x="8532440" y="6381328"/>
            <a:ext cx="611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16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12" name="TextBox 911"/>
          <p:cNvSpPr txBox="1"/>
          <p:nvPr/>
        </p:nvSpPr>
        <p:spPr>
          <a:xfrm>
            <a:off x="4610746" y="-27384"/>
            <a:ext cx="35516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H SarabunPSK" pitchFamily="34" charset="-34"/>
                <a:cs typeface="TH SarabunPSK" pitchFamily="34" charset="-34"/>
              </a:rPr>
              <a:t>A</a:t>
            </a:r>
            <a:r>
              <a:rPr lang="en-US" sz="4000" b="1" dirty="0" smtClean="0">
                <a:latin typeface="TH SarabunPSK" pitchFamily="34" charset="-34"/>
                <a:cs typeface="TH SarabunPSK" pitchFamily="34" charset="-34"/>
              </a:rPr>
              <a:t>erobic respiration</a:t>
            </a:r>
            <a:endParaRPr lang="th-TH" sz="4000" b="1" dirty="0">
              <a:latin typeface="TH SarabunPSK" pitchFamily="34" charset="-34"/>
              <a:cs typeface="TH SarabunPSK" pitchFamily="34" charset="-34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5652120" y="3859907"/>
            <a:ext cx="528118" cy="577205"/>
            <a:chOff x="4144354" y="5095280"/>
            <a:chExt cx="528118" cy="577205"/>
          </a:xfrm>
        </p:grpSpPr>
        <p:pic>
          <p:nvPicPr>
            <p:cNvPr id="949" name="Picture 94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218" b="73773" l="32491" r="5127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43" t="39398" r="46380" b="22408"/>
            <a:stretch/>
          </p:blipFill>
          <p:spPr>
            <a:xfrm rot="19016578">
              <a:off x="4144354" y="5095280"/>
              <a:ext cx="505780" cy="577205"/>
            </a:xfrm>
            <a:prstGeom prst="rect">
              <a:avLst/>
            </a:prstGeom>
          </p:spPr>
        </p:pic>
        <p:sp>
          <p:nvSpPr>
            <p:cNvPr id="951" name="TextBox 950"/>
            <p:cNvSpPr txBox="1"/>
            <p:nvPr/>
          </p:nvSpPr>
          <p:spPr>
            <a:xfrm>
              <a:off x="4173192" y="5280799"/>
              <a:ext cx="4992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TH Sarabun New" pitchFamily="34" charset="-34"/>
                  <a:cs typeface="TH Sarabun New" pitchFamily="34" charset="-34"/>
                </a:rPr>
                <a:t>H</a:t>
              </a:r>
              <a:r>
                <a:rPr lang="en-US" sz="1800" b="1" baseline="-25000" dirty="0" smtClean="0">
                  <a:latin typeface="TH Sarabun New" pitchFamily="34" charset="-34"/>
                  <a:cs typeface="TH Sarabun New" pitchFamily="34" charset="-34"/>
                </a:rPr>
                <a:t>2</a:t>
              </a:r>
              <a:r>
                <a:rPr lang="en-US" sz="1800" b="1" dirty="0" smtClean="0">
                  <a:latin typeface="TH Sarabun New" pitchFamily="34" charset="-34"/>
                  <a:cs typeface="TH Sarabun New" pitchFamily="34" charset="-34"/>
                </a:rPr>
                <a:t>O</a:t>
              </a:r>
              <a:endParaRPr lang="th-TH" sz="1800" b="1" baseline="-25000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915" name="Group 914"/>
          <p:cNvGrpSpPr/>
          <p:nvPr/>
        </p:nvGrpSpPr>
        <p:grpSpPr>
          <a:xfrm>
            <a:off x="4037400" y="3969323"/>
            <a:ext cx="412977" cy="369332"/>
            <a:chOff x="2397914" y="889466"/>
            <a:chExt cx="412977" cy="369332"/>
          </a:xfrm>
        </p:grpSpPr>
        <p:sp>
          <p:nvSpPr>
            <p:cNvPr id="922" name="Oval 921"/>
            <p:cNvSpPr/>
            <p:nvPr/>
          </p:nvSpPr>
          <p:spPr>
            <a:xfrm>
              <a:off x="2428309" y="908720"/>
              <a:ext cx="266717" cy="282773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00" dirty="0"/>
            </a:p>
          </p:txBody>
        </p:sp>
        <p:sp>
          <p:nvSpPr>
            <p:cNvPr id="966" name="TextBox 965"/>
            <p:cNvSpPr txBox="1"/>
            <p:nvPr/>
          </p:nvSpPr>
          <p:spPr>
            <a:xfrm>
              <a:off x="2397914" y="889466"/>
              <a:ext cx="41297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H</a:t>
              </a:r>
              <a:r>
                <a:rPr lang="en-US" sz="1800" b="1" baseline="30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+</a:t>
              </a:r>
              <a:endParaRPr lang="th-TH" sz="1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989" name="Group 988"/>
          <p:cNvGrpSpPr/>
          <p:nvPr/>
        </p:nvGrpSpPr>
        <p:grpSpPr>
          <a:xfrm>
            <a:off x="3141812" y="3868437"/>
            <a:ext cx="412977" cy="369332"/>
            <a:chOff x="2397914" y="889466"/>
            <a:chExt cx="412977" cy="369332"/>
          </a:xfrm>
        </p:grpSpPr>
        <p:sp>
          <p:nvSpPr>
            <p:cNvPr id="990" name="Oval 989"/>
            <p:cNvSpPr/>
            <p:nvPr/>
          </p:nvSpPr>
          <p:spPr>
            <a:xfrm>
              <a:off x="2428309" y="908720"/>
              <a:ext cx="266717" cy="282773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00" dirty="0"/>
            </a:p>
          </p:txBody>
        </p:sp>
        <p:sp>
          <p:nvSpPr>
            <p:cNvPr id="991" name="TextBox 990"/>
            <p:cNvSpPr txBox="1"/>
            <p:nvPr/>
          </p:nvSpPr>
          <p:spPr>
            <a:xfrm>
              <a:off x="2397914" y="889466"/>
              <a:ext cx="41297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H</a:t>
              </a:r>
              <a:r>
                <a:rPr lang="en-US" sz="1800" b="1" baseline="30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+</a:t>
              </a:r>
              <a:endParaRPr lang="th-TH" sz="1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994" name="Group 993"/>
          <p:cNvGrpSpPr/>
          <p:nvPr/>
        </p:nvGrpSpPr>
        <p:grpSpPr>
          <a:xfrm>
            <a:off x="6145800" y="3808355"/>
            <a:ext cx="528118" cy="577205"/>
            <a:chOff x="4144354" y="5095280"/>
            <a:chExt cx="528118" cy="577205"/>
          </a:xfrm>
        </p:grpSpPr>
        <p:pic>
          <p:nvPicPr>
            <p:cNvPr id="995" name="Picture 99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218" b="73773" l="32491" r="5127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43" t="39398" r="46380" b="22408"/>
            <a:stretch/>
          </p:blipFill>
          <p:spPr>
            <a:xfrm rot="19016578">
              <a:off x="4144354" y="5095280"/>
              <a:ext cx="505780" cy="577205"/>
            </a:xfrm>
            <a:prstGeom prst="rect">
              <a:avLst/>
            </a:prstGeom>
          </p:spPr>
        </p:pic>
        <p:sp>
          <p:nvSpPr>
            <p:cNvPr id="996" name="TextBox 995"/>
            <p:cNvSpPr txBox="1"/>
            <p:nvPr/>
          </p:nvSpPr>
          <p:spPr>
            <a:xfrm>
              <a:off x="4173192" y="5280799"/>
              <a:ext cx="4992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TH Sarabun New" pitchFamily="34" charset="-34"/>
                  <a:cs typeface="TH Sarabun New" pitchFamily="34" charset="-34"/>
                </a:rPr>
                <a:t>H</a:t>
              </a:r>
              <a:r>
                <a:rPr lang="en-US" sz="1800" b="1" baseline="-25000" dirty="0" smtClean="0">
                  <a:latin typeface="TH Sarabun New" pitchFamily="34" charset="-34"/>
                  <a:cs typeface="TH Sarabun New" pitchFamily="34" charset="-34"/>
                </a:rPr>
                <a:t>2</a:t>
              </a:r>
              <a:r>
                <a:rPr lang="en-US" sz="1800" b="1" dirty="0" smtClean="0">
                  <a:latin typeface="TH Sarabun New" pitchFamily="34" charset="-34"/>
                  <a:cs typeface="TH Sarabun New" pitchFamily="34" charset="-34"/>
                </a:rPr>
                <a:t>O</a:t>
              </a:r>
              <a:endParaRPr lang="th-TH" sz="1800" b="1" baseline="-25000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997" name="Group 996"/>
          <p:cNvGrpSpPr/>
          <p:nvPr/>
        </p:nvGrpSpPr>
        <p:grpSpPr>
          <a:xfrm>
            <a:off x="5990479" y="3415284"/>
            <a:ext cx="528118" cy="577205"/>
            <a:chOff x="4144354" y="5095280"/>
            <a:chExt cx="528118" cy="577205"/>
          </a:xfrm>
        </p:grpSpPr>
        <p:pic>
          <p:nvPicPr>
            <p:cNvPr id="998" name="Picture 99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218" b="73773" l="32491" r="5127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43" t="39398" r="46380" b="22408"/>
            <a:stretch/>
          </p:blipFill>
          <p:spPr>
            <a:xfrm rot="19016578">
              <a:off x="4144354" y="5095280"/>
              <a:ext cx="505780" cy="577205"/>
            </a:xfrm>
            <a:prstGeom prst="rect">
              <a:avLst/>
            </a:prstGeom>
          </p:spPr>
        </p:pic>
        <p:sp>
          <p:nvSpPr>
            <p:cNvPr id="999" name="TextBox 998"/>
            <p:cNvSpPr txBox="1"/>
            <p:nvPr/>
          </p:nvSpPr>
          <p:spPr>
            <a:xfrm>
              <a:off x="4173192" y="5280799"/>
              <a:ext cx="4992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TH Sarabun New" pitchFamily="34" charset="-34"/>
                  <a:cs typeface="TH Sarabun New" pitchFamily="34" charset="-34"/>
                </a:rPr>
                <a:t>H</a:t>
              </a:r>
              <a:r>
                <a:rPr lang="en-US" sz="1800" b="1" baseline="-25000" dirty="0" smtClean="0">
                  <a:latin typeface="TH Sarabun New" pitchFamily="34" charset="-34"/>
                  <a:cs typeface="TH Sarabun New" pitchFamily="34" charset="-34"/>
                </a:rPr>
                <a:t>2</a:t>
              </a:r>
              <a:r>
                <a:rPr lang="en-US" sz="1800" b="1" dirty="0" smtClean="0">
                  <a:latin typeface="TH Sarabun New" pitchFamily="34" charset="-34"/>
                  <a:cs typeface="TH Sarabun New" pitchFamily="34" charset="-34"/>
                </a:rPr>
                <a:t>O</a:t>
              </a:r>
              <a:endParaRPr lang="th-TH" sz="1800" b="1" baseline="-25000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3995936" y="4430433"/>
            <a:ext cx="2333798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2H</a:t>
            </a:r>
            <a:r>
              <a:rPr lang="en-US" sz="2400" b="1" baseline="30000" dirty="0" smtClean="0">
                <a:latin typeface="TH SarabunPSK" pitchFamily="34" charset="-34"/>
                <a:cs typeface="TH SarabunPSK" pitchFamily="34" charset="-34"/>
              </a:rPr>
              <a:t>+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 + 1/2 O</a:t>
            </a:r>
            <a:r>
              <a:rPr lang="en-US" sz="2400" b="1" baseline="-25000" dirty="0" smtClean="0">
                <a:latin typeface="TH SarabunPSK" pitchFamily="34" charset="-34"/>
                <a:cs typeface="TH SarabunPSK" pitchFamily="34" charset="-34"/>
              </a:rPr>
              <a:t>2 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  <a:sym typeface="Wingdings" pitchFamily="2" charset="2"/>
              </a:rPr>
              <a:t> H</a:t>
            </a:r>
            <a:r>
              <a:rPr lang="en-US" sz="2400" b="1" baseline="-25000" dirty="0" smtClean="0">
                <a:latin typeface="TH SarabunPSK" pitchFamily="34" charset="-34"/>
                <a:cs typeface="TH SarabunPSK" pitchFamily="34" charset="-34"/>
                <a:sym typeface="Wingdings" pitchFamily="2" charset="2"/>
              </a:rPr>
              <a:t>2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  <a:sym typeface="Wingdings" pitchFamily="2" charset="2"/>
              </a:rPr>
              <a:t>O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4427984" y="3861048"/>
            <a:ext cx="841842" cy="674494"/>
            <a:chOff x="3736529" y="5706834"/>
            <a:chExt cx="841842" cy="674494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04" t="19467" r="31250" b="25088"/>
            <a:stretch/>
          </p:blipFill>
          <p:spPr>
            <a:xfrm>
              <a:off x="3736529" y="5706834"/>
              <a:ext cx="699657" cy="674494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3923928" y="5828124"/>
              <a:ext cx="6544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H SarabunPSK" pitchFamily="34" charset="-34"/>
                  <a:cs typeface="TH SarabunPSK" pitchFamily="34" charset="-34"/>
                </a:rPr>
                <a:t>O</a:t>
              </a:r>
              <a:r>
                <a:rPr lang="en-US" sz="2000" b="1" baseline="-25000" dirty="0" smtClean="0">
                  <a:latin typeface="TH SarabunPSK" pitchFamily="34" charset="-34"/>
                  <a:cs typeface="TH SarabunPSK" pitchFamily="34" charset="-34"/>
                </a:rPr>
                <a:t>2</a:t>
              </a:r>
              <a:endParaRPr lang="th-TH" sz="2000" b="1" dirty="0">
                <a:latin typeface="TH SarabunPSK" pitchFamily="34" charset="-34"/>
                <a:cs typeface="TH SarabunPSK" pitchFamily="34" charset="-34"/>
              </a:endParaRPr>
            </a:p>
          </p:txBody>
        </p:sp>
      </p:grpSp>
      <p:grpSp>
        <p:nvGrpSpPr>
          <p:cNvPr id="1009" name="Group 1008"/>
          <p:cNvGrpSpPr/>
          <p:nvPr/>
        </p:nvGrpSpPr>
        <p:grpSpPr>
          <a:xfrm>
            <a:off x="4196910" y="3760980"/>
            <a:ext cx="841842" cy="674494"/>
            <a:chOff x="3736529" y="5706834"/>
            <a:chExt cx="841842" cy="674494"/>
          </a:xfrm>
        </p:grpSpPr>
        <p:pic>
          <p:nvPicPr>
            <p:cNvPr id="1010" name="Picture 100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04" t="19467" r="31250" b="25088"/>
            <a:stretch/>
          </p:blipFill>
          <p:spPr>
            <a:xfrm>
              <a:off x="3736529" y="5706834"/>
              <a:ext cx="699657" cy="674494"/>
            </a:xfrm>
            <a:prstGeom prst="rect">
              <a:avLst/>
            </a:prstGeom>
          </p:spPr>
        </p:pic>
        <p:sp>
          <p:nvSpPr>
            <p:cNvPr id="1011" name="TextBox 1010"/>
            <p:cNvSpPr txBox="1"/>
            <p:nvPr/>
          </p:nvSpPr>
          <p:spPr>
            <a:xfrm>
              <a:off x="3923928" y="5828124"/>
              <a:ext cx="6544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H SarabunPSK" pitchFamily="34" charset="-34"/>
                  <a:cs typeface="TH SarabunPSK" pitchFamily="34" charset="-34"/>
                </a:rPr>
                <a:t>O</a:t>
              </a:r>
              <a:r>
                <a:rPr lang="en-US" sz="2000" b="1" baseline="-25000" dirty="0" smtClean="0">
                  <a:latin typeface="TH SarabunPSK" pitchFamily="34" charset="-34"/>
                  <a:cs typeface="TH SarabunPSK" pitchFamily="34" charset="-34"/>
                </a:rPr>
                <a:t>2</a:t>
              </a:r>
              <a:endParaRPr lang="th-TH" sz="2000" b="1" dirty="0">
                <a:latin typeface="TH SarabunPSK" pitchFamily="34" charset="-34"/>
                <a:cs typeface="TH SarabunPSK" pitchFamily="34" charset="-34"/>
              </a:endParaRPr>
            </a:p>
          </p:txBody>
        </p:sp>
      </p:grpSp>
      <p:grpSp>
        <p:nvGrpSpPr>
          <p:cNvPr id="1015" name="Group 1014"/>
          <p:cNvGrpSpPr/>
          <p:nvPr/>
        </p:nvGrpSpPr>
        <p:grpSpPr>
          <a:xfrm>
            <a:off x="4349310" y="3913380"/>
            <a:ext cx="841842" cy="674494"/>
            <a:chOff x="3736529" y="5706834"/>
            <a:chExt cx="841842" cy="674494"/>
          </a:xfrm>
        </p:grpSpPr>
        <p:pic>
          <p:nvPicPr>
            <p:cNvPr id="1016" name="Picture 101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04" t="19467" r="31250" b="25088"/>
            <a:stretch/>
          </p:blipFill>
          <p:spPr>
            <a:xfrm>
              <a:off x="3736529" y="5706834"/>
              <a:ext cx="699657" cy="674494"/>
            </a:xfrm>
            <a:prstGeom prst="rect">
              <a:avLst/>
            </a:prstGeom>
          </p:spPr>
        </p:pic>
        <p:sp>
          <p:nvSpPr>
            <p:cNvPr id="1017" name="TextBox 1016"/>
            <p:cNvSpPr txBox="1"/>
            <p:nvPr/>
          </p:nvSpPr>
          <p:spPr>
            <a:xfrm>
              <a:off x="3923928" y="5828124"/>
              <a:ext cx="6544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H SarabunPSK" pitchFamily="34" charset="-34"/>
                  <a:cs typeface="TH SarabunPSK" pitchFamily="34" charset="-34"/>
                </a:rPr>
                <a:t>O</a:t>
              </a:r>
              <a:r>
                <a:rPr lang="en-US" sz="2000" b="1" baseline="-25000" dirty="0" smtClean="0">
                  <a:latin typeface="TH SarabunPSK" pitchFamily="34" charset="-34"/>
                  <a:cs typeface="TH SarabunPSK" pitchFamily="34" charset="-34"/>
                </a:rPr>
                <a:t>2</a:t>
              </a:r>
              <a:endParaRPr lang="th-TH" sz="2000" b="1" dirty="0">
                <a:latin typeface="TH SarabunPSK" pitchFamily="34" charset="-34"/>
                <a:cs typeface="TH SarabunPSK" pitchFamily="34" charset="-34"/>
              </a:endParaRPr>
            </a:p>
          </p:txBody>
        </p:sp>
      </p:grpSp>
      <p:grpSp>
        <p:nvGrpSpPr>
          <p:cNvPr id="914" name="Group 913"/>
          <p:cNvGrpSpPr/>
          <p:nvPr/>
        </p:nvGrpSpPr>
        <p:grpSpPr>
          <a:xfrm>
            <a:off x="832452" y="3598013"/>
            <a:ext cx="412977" cy="369332"/>
            <a:chOff x="2397914" y="889466"/>
            <a:chExt cx="412977" cy="369332"/>
          </a:xfrm>
        </p:grpSpPr>
        <p:sp>
          <p:nvSpPr>
            <p:cNvPr id="920" name="Oval 919"/>
            <p:cNvSpPr/>
            <p:nvPr/>
          </p:nvSpPr>
          <p:spPr>
            <a:xfrm>
              <a:off x="2428309" y="908720"/>
              <a:ext cx="266717" cy="282773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00" dirty="0"/>
            </a:p>
          </p:txBody>
        </p:sp>
        <p:sp>
          <p:nvSpPr>
            <p:cNvPr id="921" name="TextBox 920"/>
            <p:cNvSpPr txBox="1"/>
            <p:nvPr/>
          </p:nvSpPr>
          <p:spPr>
            <a:xfrm>
              <a:off x="2397914" y="889466"/>
              <a:ext cx="41297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H</a:t>
              </a:r>
              <a:r>
                <a:rPr lang="en-US" sz="1800" b="1" baseline="30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+</a:t>
              </a:r>
              <a:endParaRPr lang="th-TH" sz="1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967" name="Group 966"/>
          <p:cNvGrpSpPr/>
          <p:nvPr/>
        </p:nvGrpSpPr>
        <p:grpSpPr>
          <a:xfrm>
            <a:off x="774531" y="4252446"/>
            <a:ext cx="412977" cy="369332"/>
            <a:chOff x="2397914" y="889466"/>
            <a:chExt cx="412977" cy="369332"/>
          </a:xfrm>
        </p:grpSpPr>
        <p:sp>
          <p:nvSpPr>
            <p:cNvPr id="968" name="Oval 967"/>
            <p:cNvSpPr/>
            <p:nvPr/>
          </p:nvSpPr>
          <p:spPr>
            <a:xfrm>
              <a:off x="2428309" y="908720"/>
              <a:ext cx="266717" cy="282773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00" dirty="0"/>
            </a:p>
          </p:txBody>
        </p:sp>
        <p:sp>
          <p:nvSpPr>
            <p:cNvPr id="972" name="TextBox 971"/>
            <p:cNvSpPr txBox="1"/>
            <p:nvPr/>
          </p:nvSpPr>
          <p:spPr>
            <a:xfrm>
              <a:off x="2397914" y="889466"/>
              <a:ext cx="41297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H</a:t>
              </a:r>
              <a:r>
                <a:rPr lang="en-US" sz="1800" b="1" baseline="30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+</a:t>
              </a:r>
              <a:endParaRPr lang="th-TH" sz="1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973" name="Group 972"/>
          <p:cNvGrpSpPr/>
          <p:nvPr/>
        </p:nvGrpSpPr>
        <p:grpSpPr>
          <a:xfrm>
            <a:off x="4425018" y="3531554"/>
            <a:ext cx="412977" cy="369332"/>
            <a:chOff x="2397914" y="889466"/>
            <a:chExt cx="412977" cy="369332"/>
          </a:xfrm>
        </p:grpSpPr>
        <p:sp>
          <p:nvSpPr>
            <p:cNvPr id="974" name="Oval 973"/>
            <p:cNvSpPr/>
            <p:nvPr/>
          </p:nvSpPr>
          <p:spPr>
            <a:xfrm>
              <a:off x="2428309" y="908720"/>
              <a:ext cx="266717" cy="282773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00" dirty="0"/>
            </a:p>
          </p:txBody>
        </p:sp>
        <p:sp>
          <p:nvSpPr>
            <p:cNvPr id="988" name="TextBox 987"/>
            <p:cNvSpPr txBox="1"/>
            <p:nvPr/>
          </p:nvSpPr>
          <p:spPr>
            <a:xfrm>
              <a:off x="2397914" y="889466"/>
              <a:ext cx="41297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H</a:t>
              </a:r>
              <a:r>
                <a:rPr lang="en-US" sz="1800" b="1" baseline="30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+</a:t>
              </a:r>
              <a:endParaRPr lang="th-TH" sz="1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992" name="Group 991"/>
          <p:cNvGrpSpPr/>
          <p:nvPr/>
        </p:nvGrpSpPr>
        <p:grpSpPr>
          <a:xfrm>
            <a:off x="2213630" y="4489522"/>
            <a:ext cx="412977" cy="369332"/>
            <a:chOff x="2397914" y="889466"/>
            <a:chExt cx="412977" cy="369332"/>
          </a:xfrm>
        </p:grpSpPr>
        <p:sp>
          <p:nvSpPr>
            <p:cNvPr id="993" name="Oval 992"/>
            <p:cNvSpPr/>
            <p:nvPr/>
          </p:nvSpPr>
          <p:spPr>
            <a:xfrm>
              <a:off x="2428309" y="908720"/>
              <a:ext cx="266717" cy="282773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00" dirty="0"/>
            </a:p>
          </p:txBody>
        </p:sp>
        <p:sp>
          <p:nvSpPr>
            <p:cNvPr id="1000" name="TextBox 999"/>
            <p:cNvSpPr txBox="1"/>
            <p:nvPr/>
          </p:nvSpPr>
          <p:spPr>
            <a:xfrm>
              <a:off x="2397914" y="889466"/>
              <a:ext cx="41297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H</a:t>
              </a:r>
              <a:r>
                <a:rPr lang="en-US" sz="1800" b="1" baseline="30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+</a:t>
              </a:r>
              <a:endParaRPr lang="th-TH" sz="1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7891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8" presetClass="path" presetSubtype="0" accel="52400" decel="47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22222E-6 L 0.04688 -0.05555 L 0.11042 -0.09722 C 0.11945 -0.0831 0.12813 -0.09722 0.17084 -0.09166 C 0.21771 -0.10833 0.22709 -0.12384 0.22709 -0.12361 C 0.22709 -0.12338 0.24792 -0.13472 0.28438 -0.14028 C 0.31354 -0.17778 0.30903 -0.18217 0.32396 -0.19166 C 0.33906 -0.19074 0.35729 -0.20278 0.38959 -0.16389 C 0.42188 -0.125 0.39375 -0.05972 0.41875 -0.025 C 0.46979 -0.00833 0.47986 0.0125 0.49584 0.02222 " pathEditMode="relative" rAng="0" ptsTypes="FAffsfssfF">
                                      <p:cBhvr>
                                        <p:cTn id="29" dur="50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92" y="-902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05556E-6 -4.07407E-6 L 0.00157 -0.3298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6505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0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4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11111E-6 -2.22222E-6 L 0.00104 -0.3280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8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16412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000"/>
                                        <p:tgtEl>
                                          <p:spTgt spid="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4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2.77778E-7 -3.7037E-6 L -0.00677 -0.32824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8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" y="-16412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000"/>
                                        <p:tgtEl>
                                          <p:spTgt spid="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0486 -0.00186 L 0.02882 0.0004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9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" y="11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0417 -0.00278 L 0.03524 -0.055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8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" y="-2638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9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8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9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8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7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9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9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9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9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9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9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5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44444E-6 C -1.38889E-6 -4.44444E-6 0.10851 -0.04513 0.10851 -0.00347 C 0.10851 0.0382 0.12309 0.32292 0.12518 0.38403 " pathEditMode="relative" rAng="0" ptsTypes="fsF">
                                      <p:cBhvr>
                                        <p:cTn id="171" dur="2000" fill="hold"/>
                                        <p:tgtEl>
                                          <p:spTgt spid="9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16944"/>
                                    </p:animMotion>
                                  </p:childTnLst>
                                </p:cTn>
                              </p:par>
                              <p:par>
                                <p:cTn id="17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4" dur="2000"/>
                                        <p:tgtEl>
                                          <p:spTgt spid="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1000"/>
                                        <p:tgtEl>
                                          <p:spTgt spid="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000"/>
                            </p:stCondLst>
                            <p:childTnLst>
                              <p:par>
                                <p:cTn id="17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9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8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8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9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9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0" dur="500"/>
                                        <p:tgtEl>
                                          <p:spTgt spid="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3" dur="500"/>
                                        <p:tgtEl>
                                          <p:spTgt spid="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6" dur="500"/>
                                        <p:tgtEl>
                                          <p:spTgt spid="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9" dur="500"/>
                                        <p:tgtEl>
                                          <p:spTgt spid="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500"/>
                                        <p:tgtEl>
                                          <p:spTgt spid="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5" dur="500"/>
                                        <p:tgtEl>
                                          <p:spTgt spid="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00"/>
                                        <p:tgtEl>
                                          <p:spTgt spid="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6" grpId="0"/>
      <p:bldP spid="886" grpId="0" animBg="1"/>
      <p:bldP spid="887" grpId="0" animBg="1"/>
      <p:bldP spid="903" grpId="0" animBg="1"/>
      <p:bldP spid="3" grpId="0" animBg="1"/>
      <p:bldP spid="405" grpId="0" animBg="1"/>
      <p:bldP spid="385" grpId="0" animBg="1"/>
      <p:bldP spid="885" grpId="0" animBg="1"/>
      <p:bldP spid="916" grpId="0"/>
      <p:bldP spid="916" grpId="1"/>
      <p:bldP spid="917" grpId="0"/>
      <p:bldP spid="917" grpId="1"/>
      <p:bldP spid="918" grpId="0"/>
      <p:bldP spid="919" grpId="0"/>
      <p:bldP spid="938" grpId="0"/>
      <p:bldP spid="939" grpId="0" animBg="1"/>
      <p:bldP spid="44" grpId="0" animBg="1"/>
      <p:bldP spid="4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38" b="93083" l="51456" r="982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625" t="29350" r="4968" b="45385"/>
          <a:stretch/>
        </p:blipFill>
        <p:spPr>
          <a:xfrm>
            <a:off x="837777" y="934585"/>
            <a:ext cx="7222454" cy="5361403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27" name="Rectangle 26"/>
          <p:cNvSpPr/>
          <p:nvPr/>
        </p:nvSpPr>
        <p:spPr>
          <a:xfrm>
            <a:off x="770902" y="683795"/>
            <a:ext cx="7692032" cy="413032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4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en-US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en-US" sz="24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8" name="Rectangle 97"/>
          <p:cNvSpPr/>
          <p:nvPr/>
        </p:nvSpPr>
        <p:spPr>
          <a:xfrm rot="749486">
            <a:off x="2679396" y="5239867"/>
            <a:ext cx="331349" cy="2880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bg1"/>
            </a:solidFill>
          </a:ln>
          <a:scene3d>
            <a:camera prst="orthographicFront">
              <a:rot lat="19308757" lon="454664" rev="19790244"/>
            </a:camera>
            <a:lightRig rig="threePt" dir="t"/>
          </a:scene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4</a:t>
            </a:r>
            <a:endParaRPr lang="th-TH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9" name="Up Arrow 2"/>
          <p:cNvSpPr/>
          <p:nvPr/>
        </p:nvSpPr>
        <p:spPr>
          <a:xfrm>
            <a:off x="2603400" y="4814116"/>
            <a:ext cx="411028" cy="455797"/>
          </a:xfrm>
          <a:custGeom>
            <a:avLst/>
            <a:gdLst>
              <a:gd name="connsiteX0" fmla="*/ 0 w 411028"/>
              <a:gd name="connsiteY0" fmla="*/ 205514 h 1080120"/>
              <a:gd name="connsiteX1" fmla="*/ 205514 w 411028"/>
              <a:gd name="connsiteY1" fmla="*/ 0 h 1080120"/>
              <a:gd name="connsiteX2" fmla="*/ 411028 w 411028"/>
              <a:gd name="connsiteY2" fmla="*/ 205514 h 1080120"/>
              <a:gd name="connsiteX3" fmla="*/ 308271 w 411028"/>
              <a:gd name="connsiteY3" fmla="*/ 205514 h 1080120"/>
              <a:gd name="connsiteX4" fmla="*/ 308271 w 411028"/>
              <a:gd name="connsiteY4" fmla="*/ 1080120 h 1080120"/>
              <a:gd name="connsiteX5" fmla="*/ 102757 w 411028"/>
              <a:gd name="connsiteY5" fmla="*/ 1080120 h 1080120"/>
              <a:gd name="connsiteX6" fmla="*/ 102757 w 411028"/>
              <a:gd name="connsiteY6" fmla="*/ 205514 h 1080120"/>
              <a:gd name="connsiteX7" fmla="*/ 0 w 411028"/>
              <a:gd name="connsiteY7" fmla="*/ 205514 h 1080120"/>
              <a:gd name="connsiteX0" fmla="*/ 0 w 411028"/>
              <a:gd name="connsiteY0" fmla="*/ 205514 h 1080120"/>
              <a:gd name="connsiteX1" fmla="*/ 205514 w 411028"/>
              <a:gd name="connsiteY1" fmla="*/ 0 h 1080120"/>
              <a:gd name="connsiteX2" fmla="*/ 411028 w 411028"/>
              <a:gd name="connsiteY2" fmla="*/ 205514 h 1080120"/>
              <a:gd name="connsiteX3" fmla="*/ 308271 w 411028"/>
              <a:gd name="connsiteY3" fmla="*/ 205514 h 1080120"/>
              <a:gd name="connsiteX4" fmla="*/ 308271 w 411028"/>
              <a:gd name="connsiteY4" fmla="*/ 1080120 h 1080120"/>
              <a:gd name="connsiteX5" fmla="*/ 167151 w 411028"/>
              <a:gd name="connsiteY5" fmla="*/ 1067241 h 1080120"/>
              <a:gd name="connsiteX6" fmla="*/ 102757 w 411028"/>
              <a:gd name="connsiteY6" fmla="*/ 205514 h 1080120"/>
              <a:gd name="connsiteX7" fmla="*/ 0 w 411028"/>
              <a:gd name="connsiteY7" fmla="*/ 205514 h 1080120"/>
              <a:gd name="connsiteX0" fmla="*/ 0 w 411028"/>
              <a:gd name="connsiteY0" fmla="*/ 205514 h 1067241"/>
              <a:gd name="connsiteX1" fmla="*/ 205514 w 411028"/>
              <a:gd name="connsiteY1" fmla="*/ 0 h 1067241"/>
              <a:gd name="connsiteX2" fmla="*/ 411028 w 411028"/>
              <a:gd name="connsiteY2" fmla="*/ 205514 h 1067241"/>
              <a:gd name="connsiteX3" fmla="*/ 308271 w 411028"/>
              <a:gd name="connsiteY3" fmla="*/ 205514 h 1067241"/>
              <a:gd name="connsiteX4" fmla="*/ 224558 w 411028"/>
              <a:gd name="connsiteY4" fmla="*/ 1067241 h 1067241"/>
              <a:gd name="connsiteX5" fmla="*/ 167151 w 411028"/>
              <a:gd name="connsiteY5" fmla="*/ 1067241 h 1067241"/>
              <a:gd name="connsiteX6" fmla="*/ 102757 w 411028"/>
              <a:gd name="connsiteY6" fmla="*/ 205514 h 1067241"/>
              <a:gd name="connsiteX7" fmla="*/ 0 w 411028"/>
              <a:gd name="connsiteY7" fmla="*/ 205514 h 1067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1028" h="1067241">
                <a:moveTo>
                  <a:pt x="0" y="205514"/>
                </a:moveTo>
                <a:lnTo>
                  <a:pt x="205514" y="0"/>
                </a:lnTo>
                <a:lnTo>
                  <a:pt x="411028" y="205514"/>
                </a:lnTo>
                <a:lnTo>
                  <a:pt x="308271" y="205514"/>
                </a:lnTo>
                <a:lnTo>
                  <a:pt x="224558" y="1067241"/>
                </a:lnTo>
                <a:lnTo>
                  <a:pt x="167151" y="1067241"/>
                </a:lnTo>
                <a:lnTo>
                  <a:pt x="102757" y="205514"/>
                </a:lnTo>
                <a:lnTo>
                  <a:pt x="0" y="205514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7" name="Group 6"/>
          <p:cNvGrpSpPr/>
          <p:nvPr/>
        </p:nvGrpSpPr>
        <p:grpSpPr>
          <a:xfrm>
            <a:off x="4669737" y="2511445"/>
            <a:ext cx="173770" cy="479864"/>
            <a:chOff x="2807804" y="4437112"/>
            <a:chExt cx="216024" cy="547362"/>
          </a:xfrm>
        </p:grpSpPr>
        <p:sp>
          <p:nvSpPr>
            <p:cNvPr id="8" name="Freeform 7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" name="Freeform 8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" name="Oval 9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852810" y="2501832"/>
            <a:ext cx="173770" cy="479864"/>
            <a:chOff x="2807804" y="4437112"/>
            <a:chExt cx="216024" cy="547362"/>
          </a:xfrm>
        </p:grpSpPr>
        <p:sp>
          <p:nvSpPr>
            <p:cNvPr id="12" name="Freeform 11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4" name="Oval 13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037458" y="2501011"/>
            <a:ext cx="173770" cy="479864"/>
            <a:chOff x="2807804" y="4437112"/>
            <a:chExt cx="216024" cy="547362"/>
          </a:xfrm>
        </p:grpSpPr>
        <p:sp>
          <p:nvSpPr>
            <p:cNvPr id="16" name="Freeform 15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8" name="Oval 17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231668" y="2501832"/>
            <a:ext cx="173770" cy="479864"/>
            <a:chOff x="2807804" y="4437112"/>
            <a:chExt cx="216024" cy="547362"/>
          </a:xfrm>
        </p:grpSpPr>
        <p:sp>
          <p:nvSpPr>
            <p:cNvPr id="20" name="Freeform 19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2" name="Oval 21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418169" y="2501011"/>
            <a:ext cx="173770" cy="479864"/>
            <a:chOff x="2807804" y="4437112"/>
            <a:chExt cx="216024" cy="547362"/>
          </a:xfrm>
        </p:grpSpPr>
        <p:sp>
          <p:nvSpPr>
            <p:cNvPr id="24" name="Freeform 23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6" name="Oval 25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615058" y="2508682"/>
            <a:ext cx="173770" cy="479864"/>
            <a:chOff x="2807804" y="4437112"/>
            <a:chExt cx="216024" cy="547362"/>
          </a:xfrm>
        </p:grpSpPr>
        <p:sp>
          <p:nvSpPr>
            <p:cNvPr id="29" name="Freeform 28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1" name="Oval 30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798131" y="2499070"/>
            <a:ext cx="173770" cy="479864"/>
            <a:chOff x="2807804" y="4437112"/>
            <a:chExt cx="216024" cy="547362"/>
          </a:xfrm>
        </p:grpSpPr>
        <p:sp>
          <p:nvSpPr>
            <p:cNvPr id="33" name="Freeform 32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5" name="Oval 34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982779" y="2498249"/>
            <a:ext cx="173770" cy="479864"/>
            <a:chOff x="2807804" y="4437112"/>
            <a:chExt cx="216024" cy="547362"/>
          </a:xfrm>
        </p:grpSpPr>
        <p:sp>
          <p:nvSpPr>
            <p:cNvPr id="38" name="Freeform 37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9" name="Freeform 38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0" name="Oval 39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49" name="Group 48"/>
          <p:cNvGrpSpPr/>
          <p:nvPr/>
        </p:nvGrpSpPr>
        <p:grpSpPr>
          <a:xfrm rot="10800000">
            <a:off x="5604427" y="3038420"/>
            <a:ext cx="173770" cy="479864"/>
            <a:chOff x="2807804" y="4437112"/>
            <a:chExt cx="216024" cy="547362"/>
          </a:xfrm>
        </p:grpSpPr>
        <p:sp>
          <p:nvSpPr>
            <p:cNvPr id="50" name="Freeform 49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2" name="Oval 51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53" name="Group 52"/>
          <p:cNvGrpSpPr/>
          <p:nvPr/>
        </p:nvGrpSpPr>
        <p:grpSpPr>
          <a:xfrm rot="10800000">
            <a:off x="5787500" y="3028808"/>
            <a:ext cx="173770" cy="479864"/>
            <a:chOff x="2807804" y="4437112"/>
            <a:chExt cx="216024" cy="547362"/>
          </a:xfrm>
        </p:grpSpPr>
        <p:sp>
          <p:nvSpPr>
            <p:cNvPr id="54" name="Freeform 53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5" name="Freeform 54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6" name="Oval 55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57" name="Group 56"/>
          <p:cNvGrpSpPr/>
          <p:nvPr/>
        </p:nvGrpSpPr>
        <p:grpSpPr>
          <a:xfrm rot="10800000">
            <a:off x="6007512" y="3013875"/>
            <a:ext cx="173770" cy="479864"/>
            <a:chOff x="2807804" y="4437112"/>
            <a:chExt cx="216024" cy="547362"/>
          </a:xfrm>
        </p:grpSpPr>
        <p:sp>
          <p:nvSpPr>
            <p:cNvPr id="58" name="Freeform 57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9" name="Freeform 58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0" name="Oval 59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69" name="Group 68"/>
          <p:cNvGrpSpPr/>
          <p:nvPr/>
        </p:nvGrpSpPr>
        <p:grpSpPr>
          <a:xfrm rot="10800000">
            <a:off x="4661031" y="3038947"/>
            <a:ext cx="173770" cy="479864"/>
            <a:chOff x="2807804" y="4437112"/>
            <a:chExt cx="216024" cy="547362"/>
          </a:xfrm>
        </p:grpSpPr>
        <p:sp>
          <p:nvSpPr>
            <p:cNvPr id="70" name="Freeform 69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1" name="Freeform 70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2" name="Oval 71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73" name="Group 72"/>
          <p:cNvGrpSpPr/>
          <p:nvPr/>
        </p:nvGrpSpPr>
        <p:grpSpPr>
          <a:xfrm rot="10800000">
            <a:off x="4851600" y="3029334"/>
            <a:ext cx="173770" cy="479864"/>
            <a:chOff x="2807804" y="4437112"/>
            <a:chExt cx="216024" cy="547362"/>
          </a:xfrm>
        </p:grpSpPr>
        <p:sp>
          <p:nvSpPr>
            <p:cNvPr id="74" name="Freeform 73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5" name="Freeform 74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6" name="Oval 75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77" name="Group 76"/>
          <p:cNvGrpSpPr/>
          <p:nvPr/>
        </p:nvGrpSpPr>
        <p:grpSpPr>
          <a:xfrm rot="10800000">
            <a:off x="5050065" y="3028514"/>
            <a:ext cx="173770" cy="479864"/>
            <a:chOff x="2807804" y="4437112"/>
            <a:chExt cx="216024" cy="547362"/>
          </a:xfrm>
        </p:grpSpPr>
        <p:sp>
          <p:nvSpPr>
            <p:cNvPr id="78" name="Freeform 77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9" name="Freeform 78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0" name="Oval 79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81" name="Group 80"/>
          <p:cNvGrpSpPr/>
          <p:nvPr/>
        </p:nvGrpSpPr>
        <p:grpSpPr>
          <a:xfrm rot="10800000">
            <a:off x="5237366" y="3029334"/>
            <a:ext cx="173770" cy="479864"/>
            <a:chOff x="2807804" y="4437112"/>
            <a:chExt cx="216024" cy="547362"/>
          </a:xfrm>
        </p:grpSpPr>
        <p:sp>
          <p:nvSpPr>
            <p:cNvPr id="82" name="Freeform 81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3" name="Freeform 82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4" name="Oval 83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85" name="Group 84"/>
          <p:cNvGrpSpPr/>
          <p:nvPr/>
        </p:nvGrpSpPr>
        <p:grpSpPr>
          <a:xfrm rot="10800000">
            <a:off x="5423868" y="3028514"/>
            <a:ext cx="173770" cy="479864"/>
            <a:chOff x="2807804" y="4437112"/>
            <a:chExt cx="216024" cy="547362"/>
          </a:xfrm>
        </p:grpSpPr>
        <p:sp>
          <p:nvSpPr>
            <p:cNvPr id="86" name="Freeform 85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7" name="Freeform 86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8" name="Oval 87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2780980" y="2522404"/>
            <a:ext cx="173770" cy="479864"/>
            <a:chOff x="2807804" y="4437112"/>
            <a:chExt cx="216024" cy="547362"/>
          </a:xfrm>
        </p:grpSpPr>
        <p:sp>
          <p:nvSpPr>
            <p:cNvPr id="90" name="Freeform 89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1" name="Freeform 90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2" name="Oval 91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2964053" y="2512792"/>
            <a:ext cx="173770" cy="479864"/>
            <a:chOff x="2807804" y="4437112"/>
            <a:chExt cx="216024" cy="547362"/>
          </a:xfrm>
        </p:grpSpPr>
        <p:sp>
          <p:nvSpPr>
            <p:cNvPr id="94" name="Freeform 93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5" name="Freeform 94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6" name="Oval 95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3148700" y="2511971"/>
            <a:ext cx="173770" cy="479864"/>
            <a:chOff x="2807804" y="4437112"/>
            <a:chExt cx="216024" cy="547362"/>
          </a:xfrm>
        </p:grpSpPr>
        <p:sp>
          <p:nvSpPr>
            <p:cNvPr id="100" name="Freeform 99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1" name="Freeform 100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2" name="Oval 101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3342910" y="2512792"/>
            <a:ext cx="173770" cy="479864"/>
            <a:chOff x="2807804" y="4437112"/>
            <a:chExt cx="216024" cy="547362"/>
          </a:xfrm>
        </p:grpSpPr>
        <p:sp>
          <p:nvSpPr>
            <p:cNvPr id="104" name="Freeform 103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5" name="Freeform 104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6" name="Oval 105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3529411" y="2511971"/>
            <a:ext cx="173770" cy="479864"/>
            <a:chOff x="2807804" y="4437112"/>
            <a:chExt cx="216024" cy="547362"/>
          </a:xfrm>
        </p:grpSpPr>
        <p:sp>
          <p:nvSpPr>
            <p:cNvPr id="108" name="Freeform 107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9" name="Freeform 108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10" name="Oval 109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3726301" y="2519641"/>
            <a:ext cx="173770" cy="479864"/>
            <a:chOff x="2807804" y="4437112"/>
            <a:chExt cx="216024" cy="547362"/>
          </a:xfrm>
        </p:grpSpPr>
        <p:sp>
          <p:nvSpPr>
            <p:cNvPr id="112" name="Freeform 111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13" name="Freeform 112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14" name="Oval 113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3909374" y="2510029"/>
            <a:ext cx="173770" cy="479864"/>
            <a:chOff x="2807804" y="4437112"/>
            <a:chExt cx="216024" cy="547362"/>
          </a:xfrm>
        </p:grpSpPr>
        <p:sp>
          <p:nvSpPr>
            <p:cNvPr id="116" name="Freeform 115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17" name="Freeform 116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18" name="Oval 117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4094022" y="2509208"/>
            <a:ext cx="173770" cy="479864"/>
            <a:chOff x="2807804" y="4437112"/>
            <a:chExt cx="216024" cy="547362"/>
          </a:xfrm>
        </p:grpSpPr>
        <p:sp>
          <p:nvSpPr>
            <p:cNvPr id="120" name="Freeform 119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21" name="Freeform 120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22" name="Oval 121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4288231" y="2510029"/>
            <a:ext cx="173770" cy="479864"/>
            <a:chOff x="2807804" y="4437112"/>
            <a:chExt cx="216024" cy="547362"/>
          </a:xfrm>
        </p:grpSpPr>
        <p:sp>
          <p:nvSpPr>
            <p:cNvPr id="124" name="Freeform 123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25" name="Freeform 124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26" name="Oval 125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27" name="Group 126"/>
          <p:cNvGrpSpPr/>
          <p:nvPr/>
        </p:nvGrpSpPr>
        <p:grpSpPr>
          <a:xfrm>
            <a:off x="4474732" y="2509208"/>
            <a:ext cx="173770" cy="479864"/>
            <a:chOff x="2807804" y="4437112"/>
            <a:chExt cx="216024" cy="547362"/>
          </a:xfrm>
        </p:grpSpPr>
        <p:sp>
          <p:nvSpPr>
            <p:cNvPr id="128" name="Freeform 127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29" name="Freeform 128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30" name="Oval 129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31" name="Group 130"/>
          <p:cNvGrpSpPr/>
          <p:nvPr/>
        </p:nvGrpSpPr>
        <p:grpSpPr>
          <a:xfrm rot="10800000">
            <a:off x="3715670" y="3049380"/>
            <a:ext cx="173770" cy="479864"/>
            <a:chOff x="2807804" y="4437112"/>
            <a:chExt cx="216024" cy="547362"/>
          </a:xfrm>
        </p:grpSpPr>
        <p:sp>
          <p:nvSpPr>
            <p:cNvPr id="132" name="Freeform 131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33" name="Freeform 132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34" name="Oval 133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35" name="Group 134"/>
          <p:cNvGrpSpPr/>
          <p:nvPr/>
        </p:nvGrpSpPr>
        <p:grpSpPr>
          <a:xfrm rot="10800000">
            <a:off x="3898743" y="3039768"/>
            <a:ext cx="173770" cy="479864"/>
            <a:chOff x="2807804" y="4437112"/>
            <a:chExt cx="216024" cy="547362"/>
          </a:xfrm>
        </p:grpSpPr>
        <p:sp>
          <p:nvSpPr>
            <p:cNvPr id="136" name="Freeform 135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37" name="Freeform 136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38" name="Oval 137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39" name="Group 138"/>
          <p:cNvGrpSpPr/>
          <p:nvPr/>
        </p:nvGrpSpPr>
        <p:grpSpPr>
          <a:xfrm rot="10800000">
            <a:off x="4083390" y="3038947"/>
            <a:ext cx="173770" cy="479864"/>
            <a:chOff x="2807804" y="4437112"/>
            <a:chExt cx="216024" cy="547362"/>
          </a:xfrm>
        </p:grpSpPr>
        <p:sp>
          <p:nvSpPr>
            <p:cNvPr id="140" name="Freeform 139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41" name="Freeform 140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42" name="Oval 141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43" name="Group 142"/>
          <p:cNvGrpSpPr/>
          <p:nvPr/>
        </p:nvGrpSpPr>
        <p:grpSpPr>
          <a:xfrm rot="10800000">
            <a:off x="4277600" y="3039768"/>
            <a:ext cx="173770" cy="479864"/>
            <a:chOff x="2807804" y="4437112"/>
            <a:chExt cx="216024" cy="547362"/>
          </a:xfrm>
        </p:grpSpPr>
        <p:sp>
          <p:nvSpPr>
            <p:cNvPr id="144" name="Freeform 143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45" name="Freeform 144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46" name="Oval 145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47" name="Group 146"/>
          <p:cNvGrpSpPr/>
          <p:nvPr/>
        </p:nvGrpSpPr>
        <p:grpSpPr>
          <a:xfrm rot="10800000">
            <a:off x="4464101" y="3038947"/>
            <a:ext cx="173770" cy="479864"/>
            <a:chOff x="2807804" y="4437112"/>
            <a:chExt cx="216024" cy="547362"/>
          </a:xfrm>
        </p:grpSpPr>
        <p:sp>
          <p:nvSpPr>
            <p:cNvPr id="148" name="Freeform 147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49" name="Freeform 148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50" name="Oval 149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51" name="Group 150"/>
          <p:cNvGrpSpPr/>
          <p:nvPr/>
        </p:nvGrpSpPr>
        <p:grpSpPr>
          <a:xfrm rot="10800000">
            <a:off x="2786679" y="3049906"/>
            <a:ext cx="173770" cy="479864"/>
            <a:chOff x="2807804" y="4437112"/>
            <a:chExt cx="216024" cy="547362"/>
          </a:xfrm>
        </p:grpSpPr>
        <p:sp>
          <p:nvSpPr>
            <p:cNvPr id="152" name="Freeform 151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53" name="Freeform 152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54" name="Oval 153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55" name="Group 154"/>
          <p:cNvGrpSpPr/>
          <p:nvPr/>
        </p:nvGrpSpPr>
        <p:grpSpPr>
          <a:xfrm rot="10800000">
            <a:off x="2969752" y="3040294"/>
            <a:ext cx="173770" cy="479864"/>
            <a:chOff x="2807804" y="4437112"/>
            <a:chExt cx="216024" cy="547362"/>
          </a:xfrm>
        </p:grpSpPr>
        <p:sp>
          <p:nvSpPr>
            <p:cNvPr id="156" name="Freeform 155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57" name="Freeform 156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58" name="Oval 157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59" name="Group 158"/>
          <p:cNvGrpSpPr/>
          <p:nvPr/>
        </p:nvGrpSpPr>
        <p:grpSpPr>
          <a:xfrm rot="10800000">
            <a:off x="3154399" y="3039473"/>
            <a:ext cx="173770" cy="479864"/>
            <a:chOff x="2807804" y="4437112"/>
            <a:chExt cx="216024" cy="547362"/>
          </a:xfrm>
        </p:grpSpPr>
        <p:sp>
          <p:nvSpPr>
            <p:cNvPr id="160" name="Freeform 159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61" name="Freeform 160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62" name="Oval 161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63" name="Group 162"/>
          <p:cNvGrpSpPr/>
          <p:nvPr/>
        </p:nvGrpSpPr>
        <p:grpSpPr>
          <a:xfrm rot="10800000">
            <a:off x="3348609" y="3040294"/>
            <a:ext cx="173770" cy="479864"/>
            <a:chOff x="2807804" y="4437112"/>
            <a:chExt cx="216024" cy="547362"/>
          </a:xfrm>
        </p:grpSpPr>
        <p:sp>
          <p:nvSpPr>
            <p:cNvPr id="164" name="Freeform 163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65" name="Freeform 164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66" name="Oval 165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67" name="Group 166"/>
          <p:cNvGrpSpPr/>
          <p:nvPr/>
        </p:nvGrpSpPr>
        <p:grpSpPr>
          <a:xfrm rot="10800000">
            <a:off x="3535110" y="3039473"/>
            <a:ext cx="173770" cy="479864"/>
            <a:chOff x="2807804" y="4437112"/>
            <a:chExt cx="216024" cy="547362"/>
          </a:xfrm>
        </p:grpSpPr>
        <p:sp>
          <p:nvSpPr>
            <p:cNvPr id="168" name="Freeform 167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69" name="Freeform 168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70" name="Oval 169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283" name="Group 282"/>
          <p:cNvGrpSpPr/>
          <p:nvPr/>
        </p:nvGrpSpPr>
        <p:grpSpPr>
          <a:xfrm>
            <a:off x="2039860" y="2502610"/>
            <a:ext cx="173770" cy="479864"/>
            <a:chOff x="2807804" y="4437112"/>
            <a:chExt cx="216024" cy="547362"/>
          </a:xfrm>
        </p:grpSpPr>
        <p:sp>
          <p:nvSpPr>
            <p:cNvPr id="284" name="Freeform 283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85" name="Freeform 284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86" name="Oval 285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287" name="Group 286"/>
          <p:cNvGrpSpPr/>
          <p:nvPr/>
        </p:nvGrpSpPr>
        <p:grpSpPr>
          <a:xfrm>
            <a:off x="2222933" y="2492998"/>
            <a:ext cx="173770" cy="479864"/>
            <a:chOff x="2807804" y="4437112"/>
            <a:chExt cx="216024" cy="547362"/>
          </a:xfrm>
        </p:grpSpPr>
        <p:sp>
          <p:nvSpPr>
            <p:cNvPr id="288" name="Freeform 287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89" name="Freeform 288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90" name="Oval 289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291" name="Group 290"/>
          <p:cNvGrpSpPr/>
          <p:nvPr/>
        </p:nvGrpSpPr>
        <p:grpSpPr>
          <a:xfrm>
            <a:off x="2407580" y="2492177"/>
            <a:ext cx="173770" cy="479864"/>
            <a:chOff x="2807804" y="4437112"/>
            <a:chExt cx="216024" cy="547362"/>
          </a:xfrm>
        </p:grpSpPr>
        <p:sp>
          <p:nvSpPr>
            <p:cNvPr id="292" name="Freeform 291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93" name="Freeform 292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94" name="Oval 293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295" name="Group 294"/>
          <p:cNvGrpSpPr/>
          <p:nvPr/>
        </p:nvGrpSpPr>
        <p:grpSpPr>
          <a:xfrm>
            <a:off x="2601790" y="2492998"/>
            <a:ext cx="173770" cy="479864"/>
            <a:chOff x="2807804" y="4437112"/>
            <a:chExt cx="216024" cy="547362"/>
          </a:xfrm>
        </p:grpSpPr>
        <p:sp>
          <p:nvSpPr>
            <p:cNvPr id="296" name="Freeform 295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97" name="Freeform 296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98" name="Oval 297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299" name="Group 298"/>
          <p:cNvGrpSpPr/>
          <p:nvPr/>
        </p:nvGrpSpPr>
        <p:grpSpPr>
          <a:xfrm rot="10800000">
            <a:off x="2045559" y="3030112"/>
            <a:ext cx="173770" cy="479864"/>
            <a:chOff x="2807804" y="4437112"/>
            <a:chExt cx="216024" cy="547362"/>
          </a:xfrm>
        </p:grpSpPr>
        <p:sp>
          <p:nvSpPr>
            <p:cNvPr id="300" name="Freeform 299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01" name="Freeform 300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02" name="Oval 301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303" name="Group 302"/>
          <p:cNvGrpSpPr/>
          <p:nvPr/>
        </p:nvGrpSpPr>
        <p:grpSpPr>
          <a:xfrm rot="10800000">
            <a:off x="2228632" y="3020500"/>
            <a:ext cx="173770" cy="479864"/>
            <a:chOff x="2807804" y="4437112"/>
            <a:chExt cx="216024" cy="547362"/>
          </a:xfrm>
        </p:grpSpPr>
        <p:sp>
          <p:nvSpPr>
            <p:cNvPr id="304" name="Freeform 303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05" name="Freeform 304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06" name="Oval 305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307" name="Group 306"/>
          <p:cNvGrpSpPr/>
          <p:nvPr/>
        </p:nvGrpSpPr>
        <p:grpSpPr>
          <a:xfrm rot="10800000">
            <a:off x="2413279" y="3019679"/>
            <a:ext cx="173770" cy="479864"/>
            <a:chOff x="2807804" y="4437112"/>
            <a:chExt cx="216024" cy="547362"/>
          </a:xfrm>
        </p:grpSpPr>
        <p:sp>
          <p:nvSpPr>
            <p:cNvPr id="308" name="Freeform 307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09" name="Freeform 308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10" name="Oval 309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311" name="Group 310"/>
          <p:cNvGrpSpPr/>
          <p:nvPr/>
        </p:nvGrpSpPr>
        <p:grpSpPr>
          <a:xfrm rot="10800000">
            <a:off x="2607489" y="3020500"/>
            <a:ext cx="173770" cy="479864"/>
            <a:chOff x="2807804" y="4437112"/>
            <a:chExt cx="216024" cy="547362"/>
          </a:xfrm>
        </p:grpSpPr>
        <p:sp>
          <p:nvSpPr>
            <p:cNvPr id="312" name="Freeform 311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13" name="Freeform 312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14" name="Oval 313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315" name="Group 314"/>
          <p:cNvGrpSpPr/>
          <p:nvPr/>
        </p:nvGrpSpPr>
        <p:grpSpPr>
          <a:xfrm>
            <a:off x="1484034" y="2492998"/>
            <a:ext cx="173770" cy="479864"/>
            <a:chOff x="2807804" y="4437112"/>
            <a:chExt cx="216024" cy="547362"/>
          </a:xfrm>
        </p:grpSpPr>
        <p:sp>
          <p:nvSpPr>
            <p:cNvPr id="316" name="Freeform 315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17" name="Freeform 316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18" name="Oval 317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319" name="Group 318"/>
          <p:cNvGrpSpPr/>
          <p:nvPr/>
        </p:nvGrpSpPr>
        <p:grpSpPr>
          <a:xfrm>
            <a:off x="1668681" y="2492177"/>
            <a:ext cx="173770" cy="479864"/>
            <a:chOff x="2807804" y="4437112"/>
            <a:chExt cx="216024" cy="547362"/>
          </a:xfrm>
        </p:grpSpPr>
        <p:sp>
          <p:nvSpPr>
            <p:cNvPr id="320" name="Freeform 319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21" name="Freeform 320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22" name="Oval 321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323" name="Group 322"/>
          <p:cNvGrpSpPr/>
          <p:nvPr/>
        </p:nvGrpSpPr>
        <p:grpSpPr>
          <a:xfrm>
            <a:off x="1862891" y="2492998"/>
            <a:ext cx="173770" cy="479864"/>
            <a:chOff x="2807804" y="4437112"/>
            <a:chExt cx="216024" cy="547362"/>
          </a:xfrm>
        </p:grpSpPr>
        <p:sp>
          <p:nvSpPr>
            <p:cNvPr id="324" name="Freeform 323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25" name="Freeform 324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26" name="Oval 325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327" name="Group 326"/>
          <p:cNvGrpSpPr/>
          <p:nvPr/>
        </p:nvGrpSpPr>
        <p:grpSpPr>
          <a:xfrm rot="10800000">
            <a:off x="1489733" y="3020500"/>
            <a:ext cx="173770" cy="479864"/>
            <a:chOff x="2807804" y="4437112"/>
            <a:chExt cx="216024" cy="547362"/>
          </a:xfrm>
        </p:grpSpPr>
        <p:sp>
          <p:nvSpPr>
            <p:cNvPr id="328" name="Freeform 327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29" name="Freeform 328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30" name="Oval 329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331" name="Group 330"/>
          <p:cNvGrpSpPr/>
          <p:nvPr/>
        </p:nvGrpSpPr>
        <p:grpSpPr>
          <a:xfrm rot="10800000">
            <a:off x="1674380" y="3019679"/>
            <a:ext cx="173770" cy="479864"/>
            <a:chOff x="2807804" y="4437112"/>
            <a:chExt cx="216024" cy="547362"/>
          </a:xfrm>
        </p:grpSpPr>
        <p:sp>
          <p:nvSpPr>
            <p:cNvPr id="332" name="Freeform 331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33" name="Freeform 332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34" name="Oval 333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335" name="Group 334"/>
          <p:cNvGrpSpPr/>
          <p:nvPr/>
        </p:nvGrpSpPr>
        <p:grpSpPr>
          <a:xfrm rot="10800000">
            <a:off x="1868590" y="3020500"/>
            <a:ext cx="173770" cy="479864"/>
            <a:chOff x="2807804" y="4437112"/>
            <a:chExt cx="216024" cy="547362"/>
          </a:xfrm>
        </p:grpSpPr>
        <p:sp>
          <p:nvSpPr>
            <p:cNvPr id="336" name="Freeform 335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37" name="Freeform 336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38" name="Oval 337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339" name="Oval 338"/>
          <p:cNvSpPr/>
          <p:nvPr/>
        </p:nvSpPr>
        <p:spPr>
          <a:xfrm>
            <a:off x="2601991" y="2677739"/>
            <a:ext cx="573449" cy="624308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40" name="Oval 774"/>
          <p:cNvSpPr/>
          <p:nvPr/>
        </p:nvSpPr>
        <p:spPr>
          <a:xfrm>
            <a:off x="3421087" y="2394324"/>
            <a:ext cx="699205" cy="1205486"/>
          </a:xfrm>
          <a:custGeom>
            <a:avLst/>
            <a:gdLst>
              <a:gd name="connsiteX0" fmla="*/ 0 w 772240"/>
              <a:gd name="connsiteY0" fmla="*/ 612068 h 1224136"/>
              <a:gd name="connsiteX1" fmla="*/ 386120 w 772240"/>
              <a:gd name="connsiteY1" fmla="*/ 0 h 1224136"/>
              <a:gd name="connsiteX2" fmla="*/ 772240 w 772240"/>
              <a:gd name="connsiteY2" fmla="*/ 612068 h 1224136"/>
              <a:gd name="connsiteX3" fmla="*/ 386120 w 772240"/>
              <a:gd name="connsiteY3" fmla="*/ 1224136 h 1224136"/>
              <a:gd name="connsiteX4" fmla="*/ 0 w 772240"/>
              <a:gd name="connsiteY4" fmla="*/ 612068 h 1224136"/>
              <a:gd name="connsiteX0" fmla="*/ 37645 w 809885"/>
              <a:gd name="connsiteY0" fmla="*/ 612068 h 1224136"/>
              <a:gd name="connsiteX1" fmla="*/ 159605 w 809885"/>
              <a:gd name="connsiteY1" fmla="*/ 0 h 1224136"/>
              <a:gd name="connsiteX2" fmla="*/ 809885 w 809885"/>
              <a:gd name="connsiteY2" fmla="*/ 612068 h 1224136"/>
              <a:gd name="connsiteX3" fmla="*/ 423765 w 809885"/>
              <a:gd name="connsiteY3" fmla="*/ 1224136 h 1224136"/>
              <a:gd name="connsiteX4" fmla="*/ 37645 w 809885"/>
              <a:gd name="connsiteY4" fmla="*/ 612068 h 1224136"/>
              <a:gd name="connsiteX0" fmla="*/ 15078 w 675558"/>
              <a:gd name="connsiteY0" fmla="*/ 690503 h 1310627"/>
              <a:gd name="connsiteX1" fmla="*/ 137038 w 675558"/>
              <a:gd name="connsiteY1" fmla="*/ 78435 h 1310627"/>
              <a:gd name="connsiteX2" fmla="*/ 675558 w 675558"/>
              <a:gd name="connsiteY2" fmla="*/ 233303 h 1310627"/>
              <a:gd name="connsiteX3" fmla="*/ 401198 w 675558"/>
              <a:gd name="connsiteY3" fmla="*/ 1302571 h 1310627"/>
              <a:gd name="connsiteX4" fmla="*/ 15078 w 675558"/>
              <a:gd name="connsiteY4" fmla="*/ 690503 h 1310627"/>
              <a:gd name="connsiteX0" fmla="*/ 15078 w 695474"/>
              <a:gd name="connsiteY0" fmla="*/ 640244 h 1260368"/>
              <a:gd name="connsiteX1" fmla="*/ 137038 w 695474"/>
              <a:gd name="connsiteY1" fmla="*/ 28176 h 1260368"/>
              <a:gd name="connsiteX2" fmla="*/ 675558 w 695474"/>
              <a:gd name="connsiteY2" fmla="*/ 183044 h 1260368"/>
              <a:gd name="connsiteX3" fmla="*/ 562816 w 695474"/>
              <a:gd name="connsiteY3" fmla="*/ 890865 h 1260368"/>
              <a:gd name="connsiteX4" fmla="*/ 401198 w 695474"/>
              <a:gd name="connsiteY4" fmla="*/ 1252312 h 1260368"/>
              <a:gd name="connsiteX5" fmla="*/ 15078 w 695474"/>
              <a:gd name="connsiteY5" fmla="*/ 640244 h 1260368"/>
              <a:gd name="connsiteX0" fmla="*/ 15078 w 712062"/>
              <a:gd name="connsiteY0" fmla="*/ 640244 h 1282487"/>
              <a:gd name="connsiteX1" fmla="*/ 137038 w 712062"/>
              <a:gd name="connsiteY1" fmla="*/ 28176 h 1282487"/>
              <a:gd name="connsiteX2" fmla="*/ 675558 w 712062"/>
              <a:gd name="connsiteY2" fmla="*/ 183044 h 1282487"/>
              <a:gd name="connsiteX3" fmla="*/ 654256 w 712062"/>
              <a:gd name="connsiteY3" fmla="*/ 1083905 h 1282487"/>
              <a:gd name="connsiteX4" fmla="*/ 401198 w 712062"/>
              <a:gd name="connsiteY4" fmla="*/ 1252312 h 1282487"/>
              <a:gd name="connsiteX5" fmla="*/ 15078 w 712062"/>
              <a:gd name="connsiteY5" fmla="*/ 640244 h 1282487"/>
              <a:gd name="connsiteX0" fmla="*/ 2221 w 699205"/>
              <a:gd name="connsiteY0" fmla="*/ 640244 h 1230229"/>
              <a:gd name="connsiteX1" fmla="*/ 124181 w 699205"/>
              <a:gd name="connsiteY1" fmla="*/ 28176 h 1230229"/>
              <a:gd name="connsiteX2" fmla="*/ 662701 w 699205"/>
              <a:gd name="connsiteY2" fmla="*/ 183044 h 1230229"/>
              <a:gd name="connsiteX3" fmla="*/ 641399 w 699205"/>
              <a:gd name="connsiteY3" fmla="*/ 1083905 h 1230229"/>
              <a:gd name="connsiteX4" fmla="*/ 185141 w 699205"/>
              <a:gd name="connsiteY4" fmla="*/ 1181192 h 1230229"/>
              <a:gd name="connsiteX5" fmla="*/ 2221 w 699205"/>
              <a:gd name="connsiteY5" fmla="*/ 640244 h 1230229"/>
              <a:gd name="connsiteX0" fmla="*/ 2221 w 699205"/>
              <a:gd name="connsiteY0" fmla="*/ 615501 h 1205486"/>
              <a:gd name="connsiteX1" fmla="*/ 124181 w 699205"/>
              <a:gd name="connsiteY1" fmla="*/ 33913 h 1205486"/>
              <a:gd name="connsiteX2" fmla="*/ 662701 w 699205"/>
              <a:gd name="connsiteY2" fmla="*/ 158301 h 1205486"/>
              <a:gd name="connsiteX3" fmla="*/ 641399 w 699205"/>
              <a:gd name="connsiteY3" fmla="*/ 1059162 h 1205486"/>
              <a:gd name="connsiteX4" fmla="*/ 185141 w 699205"/>
              <a:gd name="connsiteY4" fmla="*/ 1156449 h 1205486"/>
              <a:gd name="connsiteX5" fmla="*/ 2221 w 699205"/>
              <a:gd name="connsiteY5" fmla="*/ 615501 h 120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9205" h="1205486">
                <a:moveTo>
                  <a:pt x="2221" y="615501"/>
                </a:moveTo>
                <a:cubicBezTo>
                  <a:pt x="-7939" y="428412"/>
                  <a:pt x="14101" y="110113"/>
                  <a:pt x="124181" y="33913"/>
                </a:cubicBezTo>
                <a:cubicBezTo>
                  <a:pt x="234261" y="-42287"/>
                  <a:pt x="591738" y="14520"/>
                  <a:pt x="662701" y="158301"/>
                </a:cubicBezTo>
                <a:cubicBezTo>
                  <a:pt x="733664" y="302082"/>
                  <a:pt x="687126" y="880951"/>
                  <a:pt x="641399" y="1059162"/>
                </a:cubicBezTo>
                <a:cubicBezTo>
                  <a:pt x="595672" y="1237373"/>
                  <a:pt x="291671" y="1230392"/>
                  <a:pt x="185141" y="1156449"/>
                </a:cubicBezTo>
                <a:cubicBezTo>
                  <a:pt x="78611" y="1082506"/>
                  <a:pt x="12381" y="802590"/>
                  <a:pt x="2221" y="615501"/>
                </a:cubicBezTo>
                <a:close/>
              </a:path>
            </a:pathLst>
          </a:cu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41" name="Oval 775"/>
          <p:cNvSpPr/>
          <p:nvPr/>
        </p:nvSpPr>
        <p:spPr>
          <a:xfrm>
            <a:off x="4965885" y="2498306"/>
            <a:ext cx="759526" cy="1043530"/>
          </a:xfrm>
          <a:custGeom>
            <a:avLst/>
            <a:gdLst>
              <a:gd name="connsiteX0" fmla="*/ 0 w 764874"/>
              <a:gd name="connsiteY0" fmla="*/ 612068 h 1224136"/>
              <a:gd name="connsiteX1" fmla="*/ 382437 w 764874"/>
              <a:gd name="connsiteY1" fmla="*/ 0 h 1224136"/>
              <a:gd name="connsiteX2" fmla="*/ 764874 w 764874"/>
              <a:gd name="connsiteY2" fmla="*/ 612068 h 1224136"/>
              <a:gd name="connsiteX3" fmla="*/ 382437 w 764874"/>
              <a:gd name="connsiteY3" fmla="*/ 1224136 h 1224136"/>
              <a:gd name="connsiteX4" fmla="*/ 0 w 764874"/>
              <a:gd name="connsiteY4" fmla="*/ 612068 h 1224136"/>
              <a:gd name="connsiteX0" fmla="*/ 30212 w 795086"/>
              <a:gd name="connsiteY0" fmla="*/ 631497 h 1243565"/>
              <a:gd name="connsiteX1" fmla="*/ 67730 w 795086"/>
              <a:gd name="connsiteY1" fmla="*/ 195812 h 1243565"/>
              <a:gd name="connsiteX2" fmla="*/ 412649 w 795086"/>
              <a:gd name="connsiteY2" fmla="*/ 19429 h 1243565"/>
              <a:gd name="connsiteX3" fmla="*/ 795086 w 795086"/>
              <a:gd name="connsiteY3" fmla="*/ 631497 h 1243565"/>
              <a:gd name="connsiteX4" fmla="*/ 412649 w 795086"/>
              <a:gd name="connsiteY4" fmla="*/ 1243565 h 1243565"/>
              <a:gd name="connsiteX5" fmla="*/ 30212 w 795086"/>
              <a:gd name="connsiteY5" fmla="*/ 631497 h 1243565"/>
              <a:gd name="connsiteX0" fmla="*/ 30212 w 801623"/>
              <a:gd name="connsiteY0" fmla="*/ 612464 h 1224532"/>
              <a:gd name="connsiteX1" fmla="*/ 67730 w 801623"/>
              <a:gd name="connsiteY1" fmla="*/ 176779 h 1224532"/>
              <a:gd name="connsiteX2" fmla="*/ 412649 w 801623"/>
              <a:gd name="connsiteY2" fmla="*/ 396 h 1224532"/>
              <a:gd name="connsiteX3" fmla="*/ 636690 w 801623"/>
              <a:gd name="connsiteY3" fmla="*/ 217420 h 1224532"/>
              <a:gd name="connsiteX4" fmla="*/ 795086 w 801623"/>
              <a:gd name="connsiteY4" fmla="*/ 612464 h 1224532"/>
              <a:gd name="connsiteX5" fmla="*/ 412649 w 801623"/>
              <a:gd name="connsiteY5" fmla="*/ 1224532 h 1224532"/>
              <a:gd name="connsiteX6" fmla="*/ 30212 w 801623"/>
              <a:gd name="connsiteY6" fmla="*/ 612464 h 1224532"/>
              <a:gd name="connsiteX0" fmla="*/ 30212 w 809378"/>
              <a:gd name="connsiteY0" fmla="*/ 614104 h 1226172"/>
              <a:gd name="connsiteX1" fmla="*/ 67730 w 809378"/>
              <a:gd name="connsiteY1" fmla="*/ 178419 h 1226172"/>
              <a:gd name="connsiteX2" fmla="*/ 412649 w 809378"/>
              <a:gd name="connsiteY2" fmla="*/ 2036 h 1226172"/>
              <a:gd name="connsiteX3" fmla="*/ 728130 w 809378"/>
              <a:gd name="connsiteY3" fmla="*/ 280020 h 1226172"/>
              <a:gd name="connsiteX4" fmla="*/ 795086 w 809378"/>
              <a:gd name="connsiteY4" fmla="*/ 614104 h 1226172"/>
              <a:gd name="connsiteX5" fmla="*/ 412649 w 809378"/>
              <a:gd name="connsiteY5" fmla="*/ 1226172 h 1226172"/>
              <a:gd name="connsiteX6" fmla="*/ 30212 w 809378"/>
              <a:gd name="connsiteY6" fmla="*/ 614104 h 1226172"/>
              <a:gd name="connsiteX0" fmla="*/ 30212 w 809378"/>
              <a:gd name="connsiteY0" fmla="*/ 537424 h 1149492"/>
              <a:gd name="connsiteX1" fmla="*/ 67730 w 809378"/>
              <a:gd name="connsiteY1" fmla="*/ 101739 h 1149492"/>
              <a:gd name="connsiteX2" fmla="*/ 402489 w 809378"/>
              <a:gd name="connsiteY2" fmla="*/ 6636 h 1149492"/>
              <a:gd name="connsiteX3" fmla="*/ 728130 w 809378"/>
              <a:gd name="connsiteY3" fmla="*/ 203340 h 1149492"/>
              <a:gd name="connsiteX4" fmla="*/ 795086 w 809378"/>
              <a:gd name="connsiteY4" fmla="*/ 537424 h 1149492"/>
              <a:gd name="connsiteX5" fmla="*/ 412649 w 809378"/>
              <a:gd name="connsiteY5" fmla="*/ 1149492 h 1149492"/>
              <a:gd name="connsiteX6" fmla="*/ 30212 w 809378"/>
              <a:gd name="connsiteY6" fmla="*/ 537424 h 1149492"/>
              <a:gd name="connsiteX0" fmla="*/ 30212 w 761457"/>
              <a:gd name="connsiteY0" fmla="*/ 537424 h 1174213"/>
              <a:gd name="connsiteX1" fmla="*/ 67730 w 761457"/>
              <a:gd name="connsiteY1" fmla="*/ 101739 h 1174213"/>
              <a:gd name="connsiteX2" fmla="*/ 402489 w 761457"/>
              <a:gd name="connsiteY2" fmla="*/ 6636 h 1174213"/>
              <a:gd name="connsiteX3" fmla="*/ 728130 w 761457"/>
              <a:gd name="connsiteY3" fmla="*/ 203340 h 1174213"/>
              <a:gd name="connsiteX4" fmla="*/ 713806 w 761457"/>
              <a:gd name="connsiteY4" fmla="*/ 964144 h 1174213"/>
              <a:gd name="connsiteX5" fmla="*/ 412649 w 761457"/>
              <a:gd name="connsiteY5" fmla="*/ 1149492 h 1174213"/>
              <a:gd name="connsiteX6" fmla="*/ 30212 w 761457"/>
              <a:gd name="connsiteY6" fmla="*/ 537424 h 1174213"/>
              <a:gd name="connsiteX0" fmla="*/ 7402 w 738647"/>
              <a:gd name="connsiteY0" fmla="*/ 537424 h 1058081"/>
              <a:gd name="connsiteX1" fmla="*/ 44920 w 738647"/>
              <a:gd name="connsiteY1" fmla="*/ 101739 h 1058081"/>
              <a:gd name="connsiteX2" fmla="*/ 379679 w 738647"/>
              <a:gd name="connsiteY2" fmla="*/ 6636 h 1058081"/>
              <a:gd name="connsiteX3" fmla="*/ 705320 w 738647"/>
              <a:gd name="connsiteY3" fmla="*/ 203340 h 1058081"/>
              <a:gd name="connsiteX4" fmla="*/ 690996 w 738647"/>
              <a:gd name="connsiteY4" fmla="*/ 964144 h 1058081"/>
              <a:gd name="connsiteX5" fmla="*/ 74879 w 738647"/>
              <a:gd name="connsiteY5" fmla="*/ 966612 h 1058081"/>
              <a:gd name="connsiteX6" fmla="*/ 7402 w 738647"/>
              <a:gd name="connsiteY6" fmla="*/ 537424 h 1058081"/>
              <a:gd name="connsiteX0" fmla="*/ 7402 w 741972"/>
              <a:gd name="connsiteY0" fmla="*/ 537424 h 1058340"/>
              <a:gd name="connsiteX1" fmla="*/ 44920 w 741972"/>
              <a:gd name="connsiteY1" fmla="*/ 101739 h 1058340"/>
              <a:gd name="connsiteX2" fmla="*/ 379679 w 741972"/>
              <a:gd name="connsiteY2" fmla="*/ 6636 h 1058340"/>
              <a:gd name="connsiteX3" fmla="*/ 705320 w 741972"/>
              <a:gd name="connsiteY3" fmla="*/ 203340 h 1058340"/>
              <a:gd name="connsiteX4" fmla="*/ 690996 w 741972"/>
              <a:gd name="connsiteY4" fmla="*/ 964144 h 1058340"/>
              <a:gd name="connsiteX5" fmla="*/ 410680 w 741972"/>
              <a:gd name="connsiteY5" fmla="*/ 1046619 h 1058340"/>
              <a:gd name="connsiteX6" fmla="*/ 74879 w 741972"/>
              <a:gd name="connsiteY6" fmla="*/ 966612 h 1058340"/>
              <a:gd name="connsiteX7" fmla="*/ 7402 w 741972"/>
              <a:gd name="connsiteY7" fmla="*/ 537424 h 1058340"/>
              <a:gd name="connsiteX0" fmla="*/ 7402 w 741972"/>
              <a:gd name="connsiteY0" fmla="*/ 537424 h 1058340"/>
              <a:gd name="connsiteX1" fmla="*/ 44920 w 741972"/>
              <a:gd name="connsiteY1" fmla="*/ 101739 h 1058340"/>
              <a:gd name="connsiteX2" fmla="*/ 379679 w 741972"/>
              <a:gd name="connsiteY2" fmla="*/ 6636 h 1058340"/>
              <a:gd name="connsiteX3" fmla="*/ 705320 w 741972"/>
              <a:gd name="connsiteY3" fmla="*/ 203340 h 1058340"/>
              <a:gd name="connsiteX4" fmla="*/ 690996 w 741972"/>
              <a:gd name="connsiteY4" fmla="*/ 964144 h 1058340"/>
              <a:gd name="connsiteX5" fmla="*/ 410680 w 741972"/>
              <a:gd name="connsiteY5" fmla="*/ 1046619 h 1058340"/>
              <a:gd name="connsiteX6" fmla="*/ 74879 w 741972"/>
              <a:gd name="connsiteY6" fmla="*/ 966612 h 1058340"/>
              <a:gd name="connsiteX7" fmla="*/ 7402 w 741972"/>
              <a:gd name="connsiteY7" fmla="*/ 537424 h 1058340"/>
              <a:gd name="connsiteX0" fmla="*/ 7402 w 741972"/>
              <a:gd name="connsiteY0" fmla="*/ 537424 h 1043530"/>
              <a:gd name="connsiteX1" fmla="*/ 44920 w 741972"/>
              <a:gd name="connsiteY1" fmla="*/ 101739 h 1043530"/>
              <a:gd name="connsiteX2" fmla="*/ 379679 w 741972"/>
              <a:gd name="connsiteY2" fmla="*/ 6636 h 1043530"/>
              <a:gd name="connsiteX3" fmla="*/ 705320 w 741972"/>
              <a:gd name="connsiteY3" fmla="*/ 203340 h 1043530"/>
              <a:gd name="connsiteX4" fmla="*/ 690996 w 741972"/>
              <a:gd name="connsiteY4" fmla="*/ 964144 h 1043530"/>
              <a:gd name="connsiteX5" fmla="*/ 390360 w 741972"/>
              <a:gd name="connsiteY5" fmla="*/ 1016139 h 1043530"/>
              <a:gd name="connsiteX6" fmla="*/ 74879 w 741972"/>
              <a:gd name="connsiteY6" fmla="*/ 966612 h 1043530"/>
              <a:gd name="connsiteX7" fmla="*/ 7402 w 741972"/>
              <a:gd name="connsiteY7" fmla="*/ 537424 h 1043530"/>
              <a:gd name="connsiteX0" fmla="*/ 24956 w 759526"/>
              <a:gd name="connsiteY0" fmla="*/ 537424 h 1043530"/>
              <a:gd name="connsiteX1" fmla="*/ 62474 w 759526"/>
              <a:gd name="connsiteY1" fmla="*/ 101739 h 1043530"/>
              <a:gd name="connsiteX2" fmla="*/ 397233 w 759526"/>
              <a:gd name="connsiteY2" fmla="*/ 6636 h 1043530"/>
              <a:gd name="connsiteX3" fmla="*/ 722874 w 759526"/>
              <a:gd name="connsiteY3" fmla="*/ 203340 h 1043530"/>
              <a:gd name="connsiteX4" fmla="*/ 708550 w 759526"/>
              <a:gd name="connsiteY4" fmla="*/ 964144 h 1043530"/>
              <a:gd name="connsiteX5" fmla="*/ 407914 w 759526"/>
              <a:gd name="connsiteY5" fmla="*/ 1016139 h 1043530"/>
              <a:gd name="connsiteX6" fmla="*/ 31473 w 759526"/>
              <a:gd name="connsiteY6" fmla="*/ 997092 h 1043530"/>
              <a:gd name="connsiteX7" fmla="*/ 24956 w 759526"/>
              <a:gd name="connsiteY7" fmla="*/ 537424 h 1043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9526" h="1043530">
                <a:moveTo>
                  <a:pt x="24956" y="537424"/>
                </a:moveTo>
                <a:cubicBezTo>
                  <a:pt x="30123" y="388199"/>
                  <a:pt x="-1265" y="203750"/>
                  <a:pt x="62474" y="101739"/>
                </a:cubicBezTo>
                <a:cubicBezTo>
                  <a:pt x="126213" y="-272"/>
                  <a:pt x="287166" y="-10297"/>
                  <a:pt x="397233" y="6636"/>
                </a:cubicBezTo>
                <a:cubicBezTo>
                  <a:pt x="507300" y="23569"/>
                  <a:pt x="659135" y="101329"/>
                  <a:pt x="722874" y="203340"/>
                </a:cubicBezTo>
                <a:cubicBezTo>
                  <a:pt x="786613" y="305351"/>
                  <a:pt x="757657" y="823598"/>
                  <a:pt x="708550" y="964144"/>
                </a:cubicBezTo>
                <a:cubicBezTo>
                  <a:pt x="659443" y="1104690"/>
                  <a:pt x="510600" y="1015728"/>
                  <a:pt x="407914" y="1016139"/>
                </a:cubicBezTo>
                <a:cubicBezTo>
                  <a:pt x="305228" y="945430"/>
                  <a:pt x="95299" y="1076878"/>
                  <a:pt x="31473" y="997092"/>
                </a:cubicBezTo>
                <a:cubicBezTo>
                  <a:pt x="-32353" y="917306"/>
                  <a:pt x="19789" y="686649"/>
                  <a:pt x="24956" y="537424"/>
                </a:cubicBezTo>
                <a:close/>
              </a:path>
            </a:pathLst>
          </a:cu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42" name="Oval 776"/>
          <p:cNvSpPr/>
          <p:nvPr/>
        </p:nvSpPr>
        <p:spPr>
          <a:xfrm>
            <a:off x="1572739" y="2346836"/>
            <a:ext cx="856404" cy="1226417"/>
          </a:xfrm>
          <a:custGeom>
            <a:avLst/>
            <a:gdLst>
              <a:gd name="connsiteX0" fmla="*/ 0 w 866114"/>
              <a:gd name="connsiteY0" fmla="*/ 612068 h 1224136"/>
              <a:gd name="connsiteX1" fmla="*/ 433057 w 866114"/>
              <a:gd name="connsiteY1" fmla="*/ 0 h 1224136"/>
              <a:gd name="connsiteX2" fmla="*/ 866114 w 866114"/>
              <a:gd name="connsiteY2" fmla="*/ 612068 h 1224136"/>
              <a:gd name="connsiteX3" fmla="*/ 433057 w 866114"/>
              <a:gd name="connsiteY3" fmla="*/ 1224136 h 1224136"/>
              <a:gd name="connsiteX4" fmla="*/ 0 w 866114"/>
              <a:gd name="connsiteY4" fmla="*/ 612068 h 1224136"/>
              <a:gd name="connsiteX0" fmla="*/ 0 w 896594"/>
              <a:gd name="connsiteY0" fmla="*/ 618113 h 1232737"/>
              <a:gd name="connsiteX1" fmla="*/ 433057 w 896594"/>
              <a:gd name="connsiteY1" fmla="*/ 6045 h 1232737"/>
              <a:gd name="connsiteX2" fmla="*/ 896594 w 896594"/>
              <a:gd name="connsiteY2" fmla="*/ 414913 h 1232737"/>
              <a:gd name="connsiteX3" fmla="*/ 433057 w 896594"/>
              <a:gd name="connsiteY3" fmla="*/ 1230181 h 1232737"/>
              <a:gd name="connsiteX4" fmla="*/ 0 w 896594"/>
              <a:gd name="connsiteY4" fmla="*/ 618113 h 1232737"/>
              <a:gd name="connsiteX0" fmla="*/ 0 w 899461"/>
              <a:gd name="connsiteY0" fmla="*/ 615039 h 1256025"/>
              <a:gd name="connsiteX1" fmla="*/ 433057 w 899461"/>
              <a:gd name="connsiteY1" fmla="*/ 2971 h 1256025"/>
              <a:gd name="connsiteX2" fmla="*/ 896594 w 899461"/>
              <a:gd name="connsiteY2" fmla="*/ 411839 h 1256025"/>
              <a:gd name="connsiteX3" fmla="*/ 619766 w 899461"/>
              <a:gd name="connsiteY3" fmla="*/ 1080360 h 1256025"/>
              <a:gd name="connsiteX4" fmla="*/ 433057 w 899461"/>
              <a:gd name="connsiteY4" fmla="*/ 1227107 h 1256025"/>
              <a:gd name="connsiteX5" fmla="*/ 0 w 899461"/>
              <a:gd name="connsiteY5" fmla="*/ 615039 h 1256025"/>
              <a:gd name="connsiteX0" fmla="*/ 0 w 902484"/>
              <a:gd name="connsiteY0" fmla="*/ 615039 h 1258515"/>
              <a:gd name="connsiteX1" fmla="*/ 433057 w 902484"/>
              <a:gd name="connsiteY1" fmla="*/ 2971 h 1258515"/>
              <a:gd name="connsiteX2" fmla="*/ 896594 w 902484"/>
              <a:gd name="connsiteY2" fmla="*/ 411839 h 1258515"/>
              <a:gd name="connsiteX3" fmla="*/ 751846 w 902484"/>
              <a:gd name="connsiteY3" fmla="*/ 1090520 h 1258515"/>
              <a:gd name="connsiteX4" fmla="*/ 433057 w 902484"/>
              <a:gd name="connsiteY4" fmla="*/ 1227107 h 1258515"/>
              <a:gd name="connsiteX5" fmla="*/ 0 w 902484"/>
              <a:gd name="connsiteY5" fmla="*/ 615039 h 1258515"/>
              <a:gd name="connsiteX0" fmla="*/ 6831 w 909315"/>
              <a:gd name="connsiteY0" fmla="*/ 615039 h 1200130"/>
              <a:gd name="connsiteX1" fmla="*/ 439888 w 909315"/>
              <a:gd name="connsiteY1" fmla="*/ 2971 h 1200130"/>
              <a:gd name="connsiteX2" fmla="*/ 903425 w 909315"/>
              <a:gd name="connsiteY2" fmla="*/ 411839 h 1200130"/>
              <a:gd name="connsiteX3" fmla="*/ 758677 w 909315"/>
              <a:gd name="connsiteY3" fmla="*/ 1090520 h 1200130"/>
              <a:gd name="connsiteX4" fmla="*/ 216368 w 909315"/>
              <a:gd name="connsiteY4" fmla="*/ 1145827 h 1200130"/>
              <a:gd name="connsiteX5" fmla="*/ 6831 w 909315"/>
              <a:gd name="connsiteY5" fmla="*/ 615039 h 1200130"/>
              <a:gd name="connsiteX0" fmla="*/ 990 w 903474"/>
              <a:gd name="connsiteY0" fmla="*/ 625099 h 1210190"/>
              <a:gd name="connsiteX1" fmla="*/ 281647 w 903474"/>
              <a:gd name="connsiteY1" fmla="*/ 2871 h 1210190"/>
              <a:gd name="connsiteX2" fmla="*/ 897584 w 903474"/>
              <a:gd name="connsiteY2" fmla="*/ 421899 h 1210190"/>
              <a:gd name="connsiteX3" fmla="*/ 752836 w 903474"/>
              <a:gd name="connsiteY3" fmla="*/ 1100580 h 1210190"/>
              <a:gd name="connsiteX4" fmla="*/ 210527 w 903474"/>
              <a:gd name="connsiteY4" fmla="*/ 1155887 h 1210190"/>
              <a:gd name="connsiteX5" fmla="*/ 990 w 903474"/>
              <a:gd name="connsiteY5" fmla="*/ 625099 h 1210190"/>
              <a:gd name="connsiteX0" fmla="*/ 990 w 856404"/>
              <a:gd name="connsiteY0" fmla="*/ 641326 h 1226417"/>
              <a:gd name="connsiteX1" fmla="*/ 281647 w 856404"/>
              <a:gd name="connsiteY1" fmla="*/ 19098 h 1226417"/>
              <a:gd name="connsiteX2" fmla="*/ 846784 w 856404"/>
              <a:gd name="connsiteY2" fmla="*/ 245086 h 1226417"/>
              <a:gd name="connsiteX3" fmla="*/ 752836 w 856404"/>
              <a:gd name="connsiteY3" fmla="*/ 1116807 h 1226417"/>
              <a:gd name="connsiteX4" fmla="*/ 210527 w 856404"/>
              <a:gd name="connsiteY4" fmla="*/ 1172114 h 1226417"/>
              <a:gd name="connsiteX5" fmla="*/ 990 w 856404"/>
              <a:gd name="connsiteY5" fmla="*/ 641326 h 1226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6404" h="1226417">
                <a:moveTo>
                  <a:pt x="990" y="641326"/>
                </a:moveTo>
                <a:cubicBezTo>
                  <a:pt x="12843" y="449157"/>
                  <a:pt x="140681" y="85138"/>
                  <a:pt x="281647" y="19098"/>
                </a:cubicBezTo>
                <a:cubicBezTo>
                  <a:pt x="422613" y="-46942"/>
                  <a:pt x="815666" y="65521"/>
                  <a:pt x="846784" y="245086"/>
                </a:cubicBezTo>
                <a:cubicBezTo>
                  <a:pt x="877902" y="424651"/>
                  <a:pt x="830092" y="980929"/>
                  <a:pt x="752836" y="1116807"/>
                </a:cubicBezTo>
                <a:cubicBezTo>
                  <a:pt x="675580" y="1252685"/>
                  <a:pt x="335835" y="1251361"/>
                  <a:pt x="210527" y="1172114"/>
                </a:cubicBezTo>
                <a:cubicBezTo>
                  <a:pt x="85219" y="1092867"/>
                  <a:pt x="-10863" y="833495"/>
                  <a:pt x="990" y="641326"/>
                </a:cubicBezTo>
                <a:close/>
              </a:path>
            </a:pathLst>
          </a:cu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343" name="Group 342"/>
          <p:cNvGrpSpPr/>
          <p:nvPr/>
        </p:nvGrpSpPr>
        <p:grpSpPr>
          <a:xfrm>
            <a:off x="921899" y="2486071"/>
            <a:ext cx="173770" cy="479864"/>
            <a:chOff x="2807804" y="4437112"/>
            <a:chExt cx="216024" cy="547362"/>
          </a:xfrm>
        </p:grpSpPr>
        <p:sp>
          <p:nvSpPr>
            <p:cNvPr id="344" name="Freeform 343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45" name="Freeform 344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46" name="Oval 345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347" name="Group 346"/>
          <p:cNvGrpSpPr/>
          <p:nvPr/>
        </p:nvGrpSpPr>
        <p:grpSpPr>
          <a:xfrm>
            <a:off x="1104972" y="2476459"/>
            <a:ext cx="173770" cy="479864"/>
            <a:chOff x="2807804" y="4437112"/>
            <a:chExt cx="216024" cy="547362"/>
          </a:xfrm>
        </p:grpSpPr>
        <p:sp>
          <p:nvSpPr>
            <p:cNvPr id="348" name="Freeform 347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49" name="Freeform 348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50" name="Oval 349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351" name="Group 350"/>
          <p:cNvGrpSpPr/>
          <p:nvPr/>
        </p:nvGrpSpPr>
        <p:grpSpPr>
          <a:xfrm>
            <a:off x="1289619" y="2475638"/>
            <a:ext cx="173770" cy="479864"/>
            <a:chOff x="2807804" y="4437112"/>
            <a:chExt cx="216024" cy="547362"/>
          </a:xfrm>
        </p:grpSpPr>
        <p:sp>
          <p:nvSpPr>
            <p:cNvPr id="352" name="Freeform 351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53" name="Freeform 352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54" name="Oval 353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355" name="Group 354"/>
          <p:cNvGrpSpPr/>
          <p:nvPr/>
        </p:nvGrpSpPr>
        <p:grpSpPr>
          <a:xfrm rot="10800000">
            <a:off x="927598" y="3013573"/>
            <a:ext cx="173770" cy="479864"/>
            <a:chOff x="2807804" y="4437112"/>
            <a:chExt cx="216024" cy="547362"/>
          </a:xfrm>
        </p:grpSpPr>
        <p:sp>
          <p:nvSpPr>
            <p:cNvPr id="356" name="Freeform 355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57" name="Freeform 356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58" name="Oval 357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359" name="Group 358"/>
          <p:cNvGrpSpPr/>
          <p:nvPr/>
        </p:nvGrpSpPr>
        <p:grpSpPr>
          <a:xfrm rot="10800000">
            <a:off x="1110671" y="3003961"/>
            <a:ext cx="173770" cy="479864"/>
            <a:chOff x="2807804" y="4437112"/>
            <a:chExt cx="216024" cy="547362"/>
          </a:xfrm>
        </p:grpSpPr>
        <p:sp>
          <p:nvSpPr>
            <p:cNvPr id="360" name="Freeform 359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61" name="Freeform 360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62" name="Oval 361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363" name="Group 362"/>
          <p:cNvGrpSpPr/>
          <p:nvPr/>
        </p:nvGrpSpPr>
        <p:grpSpPr>
          <a:xfrm rot="10800000">
            <a:off x="1295318" y="3003140"/>
            <a:ext cx="173770" cy="479864"/>
            <a:chOff x="2807804" y="4437112"/>
            <a:chExt cx="216024" cy="547362"/>
          </a:xfrm>
        </p:grpSpPr>
        <p:sp>
          <p:nvSpPr>
            <p:cNvPr id="364" name="Freeform 363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65" name="Freeform 364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66" name="Oval 365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367" name="Group 366"/>
          <p:cNvGrpSpPr/>
          <p:nvPr/>
        </p:nvGrpSpPr>
        <p:grpSpPr>
          <a:xfrm>
            <a:off x="744930" y="2476459"/>
            <a:ext cx="173770" cy="479864"/>
            <a:chOff x="2807804" y="4437112"/>
            <a:chExt cx="216024" cy="547362"/>
          </a:xfrm>
        </p:grpSpPr>
        <p:sp>
          <p:nvSpPr>
            <p:cNvPr id="368" name="Freeform 367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69" name="Freeform 368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70" name="Oval 369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371" name="Group 370"/>
          <p:cNvGrpSpPr/>
          <p:nvPr/>
        </p:nvGrpSpPr>
        <p:grpSpPr>
          <a:xfrm rot="10800000">
            <a:off x="750629" y="3003961"/>
            <a:ext cx="173770" cy="479864"/>
            <a:chOff x="2807804" y="4437112"/>
            <a:chExt cx="216024" cy="547362"/>
          </a:xfrm>
        </p:grpSpPr>
        <p:sp>
          <p:nvSpPr>
            <p:cNvPr id="372" name="Freeform 371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73" name="Freeform 372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74" name="Oval 373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378" name="Oval 381"/>
          <p:cNvSpPr/>
          <p:nvPr/>
        </p:nvSpPr>
        <p:spPr>
          <a:xfrm>
            <a:off x="4238909" y="2132108"/>
            <a:ext cx="594855" cy="376876"/>
          </a:xfrm>
          <a:custGeom>
            <a:avLst/>
            <a:gdLst>
              <a:gd name="connsiteX0" fmla="*/ 0 w 573449"/>
              <a:gd name="connsiteY0" fmla="*/ 183481 h 366962"/>
              <a:gd name="connsiteX1" fmla="*/ 286725 w 573449"/>
              <a:gd name="connsiteY1" fmla="*/ 0 h 366962"/>
              <a:gd name="connsiteX2" fmla="*/ 573450 w 573449"/>
              <a:gd name="connsiteY2" fmla="*/ 183481 h 366962"/>
              <a:gd name="connsiteX3" fmla="*/ 286725 w 573449"/>
              <a:gd name="connsiteY3" fmla="*/ 366962 h 366962"/>
              <a:gd name="connsiteX4" fmla="*/ 0 w 573449"/>
              <a:gd name="connsiteY4" fmla="*/ 183481 h 366962"/>
              <a:gd name="connsiteX0" fmla="*/ 7169 w 580619"/>
              <a:gd name="connsiteY0" fmla="*/ 183481 h 373011"/>
              <a:gd name="connsiteX1" fmla="*/ 293894 w 580619"/>
              <a:gd name="connsiteY1" fmla="*/ 0 h 373011"/>
              <a:gd name="connsiteX2" fmla="*/ 580619 w 580619"/>
              <a:gd name="connsiteY2" fmla="*/ 183481 h 373011"/>
              <a:gd name="connsiteX3" fmla="*/ 293894 w 580619"/>
              <a:gd name="connsiteY3" fmla="*/ 366962 h 373011"/>
              <a:gd name="connsiteX4" fmla="*/ 103934 w 580619"/>
              <a:gd name="connsiteY4" fmla="*/ 315536 h 373011"/>
              <a:gd name="connsiteX5" fmla="*/ 7169 w 580619"/>
              <a:gd name="connsiteY5" fmla="*/ 183481 h 373011"/>
              <a:gd name="connsiteX0" fmla="*/ 11964 w 585414"/>
              <a:gd name="connsiteY0" fmla="*/ 183481 h 384438"/>
              <a:gd name="connsiteX1" fmla="*/ 298689 w 585414"/>
              <a:gd name="connsiteY1" fmla="*/ 0 h 384438"/>
              <a:gd name="connsiteX2" fmla="*/ 585414 w 585414"/>
              <a:gd name="connsiteY2" fmla="*/ 183481 h 384438"/>
              <a:gd name="connsiteX3" fmla="*/ 298689 w 585414"/>
              <a:gd name="connsiteY3" fmla="*/ 366962 h 384438"/>
              <a:gd name="connsiteX4" fmla="*/ 78249 w 585414"/>
              <a:gd name="connsiteY4" fmla="*/ 356176 h 384438"/>
              <a:gd name="connsiteX5" fmla="*/ 11964 w 585414"/>
              <a:gd name="connsiteY5" fmla="*/ 183481 h 384438"/>
              <a:gd name="connsiteX0" fmla="*/ 11964 w 594855"/>
              <a:gd name="connsiteY0" fmla="*/ 183481 h 379511"/>
              <a:gd name="connsiteX1" fmla="*/ 298689 w 594855"/>
              <a:gd name="connsiteY1" fmla="*/ 0 h 379511"/>
              <a:gd name="connsiteX2" fmla="*/ 585414 w 594855"/>
              <a:gd name="connsiteY2" fmla="*/ 183481 h 379511"/>
              <a:gd name="connsiteX3" fmla="*/ 504969 w 594855"/>
              <a:gd name="connsiteY3" fmla="*/ 254575 h 379511"/>
              <a:gd name="connsiteX4" fmla="*/ 298689 w 594855"/>
              <a:gd name="connsiteY4" fmla="*/ 366962 h 379511"/>
              <a:gd name="connsiteX5" fmla="*/ 78249 w 594855"/>
              <a:gd name="connsiteY5" fmla="*/ 356176 h 379511"/>
              <a:gd name="connsiteX6" fmla="*/ 11964 w 594855"/>
              <a:gd name="connsiteY6" fmla="*/ 183481 h 379511"/>
              <a:gd name="connsiteX0" fmla="*/ 11964 w 594855"/>
              <a:gd name="connsiteY0" fmla="*/ 183481 h 379511"/>
              <a:gd name="connsiteX1" fmla="*/ 298689 w 594855"/>
              <a:gd name="connsiteY1" fmla="*/ 0 h 379511"/>
              <a:gd name="connsiteX2" fmla="*/ 585414 w 594855"/>
              <a:gd name="connsiteY2" fmla="*/ 183481 h 379511"/>
              <a:gd name="connsiteX3" fmla="*/ 504969 w 594855"/>
              <a:gd name="connsiteY3" fmla="*/ 254575 h 379511"/>
              <a:gd name="connsiteX4" fmla="*/ 298689 w 594855"/>
              <a:gd name="connsiteY4" fmla="*/ 366962 h 379511"/>
              <a:gd name="connsiteX5" fmla="*/ 78249 w 594855"/>
              <a:gd name="connsiteY5" fmla="*/ 356176 h 379511"/>
              <a:gd name="connsiteX6" fmla="*/ 11964 w 594855"/>
              <a:gd name="connsiteY6" fmla="*/ 183481 h 379511"/>
              <a:gd name="connsiteX0" fmla="*/ 11964 w 594855"/>
              <a:gd name="connsiteY0" fmla="*/ 183481 h 376876"/>
              <a:gd name="connsiteX1" fmla="*/ 298689 w 594855"/>
              <a:gd name="connsiteY1" fmla="*/ 0 h 376876"/>
              <a:gd name="connsiteX2" fmla="*/ 585414 w 594855"/>
              <a:gd name="connsiteY2" fmla="*/ 183481 h 376876"/>
              <a:gd name="connsiteX3" fmla="*/ 504969 w 594855"/>
              <a:gd name="connsiteY3" fmla="*/ 315535 h 376876"/>
              <a:gd name="connsiteX4" fmla="*/ 298689 w 594855"/>
              <a:gd name="connsiteY4" fmla="*/ 366962 h 376876"/>
              <a:gd name="connsiteX5" fmla="*/ 78249 w 594855"/>
              <a:gd name="connsiteY5" fmla="*/ 356176 h 376876"/>
              <a:gd name="connsiteX6" fmla="*/ 11964 w 594855"/>
              <a:gd name="connsiteY6" fmla="*/ 183481 h 37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855" h="376876">
                <a:moveTo>
                  <a:pt x="11964" y="183481"/>
                </a:moveTo>
                <a:cubicBezTo>
                  <a:pt x="48704" y="124118"/>
                  <a:pt x="140335" y="0"/>
                  <a:pt x="298689" y="0"/>
                </a:cubicBezTo>
                <a:cubicBezTo>
                  <a:pt x="457043" y="0"/>
                  <a:pt x="551034" y="141052"/>
                  <a:pt x="585414" y="183481"/>
                </a:cubicBezTo>
                <a:cubicBezTo>
                  <a:pt x="619794" y="225910"/>
                  <a:pt x="552757" y="284955"/>
                  <a:pt x="504969" y="315535"/>
                </a:cubicBezTo>
                <a:cubicBezTo>
                  <a:pt x="467342" y="417235"/>
                  <a:pt x="369809" y="360189"/>
                  <a:pt x="298689" y="366962"/>
                </a:cubicBezTo>
                <a:cubicBezTo>
                  <a:pt x="227569" y="373735"/>
                  <a:pt x="126037" y="386756"/>
                  <a:pt x="78249" y="356176"/>
                </a:cubicBezTo>
                <a:cubicBezTo>
                  <a:pt x="30462" y="325596"/>
                  <a:pt x="-24776" y="242844"/>
                  <a:pt x="11964" y="183481"/>
                </a:cubicBezTo>
                <a:close/>
              </a:path>
            </a:pathLst>
          </a:cu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402" name="Group 401"/>
          <p:cNvGrpSpPr/>
          <p:nvPr/>
        </p:nvGrpSpPr>
        <p:grpSpPr>
          <a:xfrm>
            <a:off x="889544" y="3814789"/>
            <a:ext cx="1189682" cy="415013"/>
            <a:chOff x="3044937" y="3403289"/>
            <a:chExt cx="1189682" cy="401139"/>
          </a:xfrm>
          <a:noFill/>
        </p:grpSpPr>
        <p:sp>
          <p:nvSpPr>
            <p:cNvPr id="403" name="Hexagon 402"/>
            <p:cNvSpPr/>
            <p:nvPr/>
          </p:nvSpPr>
          <p:spPr>
            <a:xfrm>
              <a:off x="3276712" y="3403289"/>
              <a:ext cx="714765" cy="380151"/>
            </a:xfrm>
            <a:prstGeom prst="hexagon">
              <a:avLst/>
            </a:prstGeom>
            <a:grpFill/>
            <a:ln>
              <a:noFill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04" name="Rectangle 403"/>
            <p:cNvSpPr/>
            <p:nvPr/>
          </p:nvSpPr>
          <p:spPr>
            <a:xfrm>
              <a:off x="3044937" y="3417693"/>
              <a:ext cx="1189682" cy="386735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NADH</a:t>
              </a:r>
              <a:endPara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406" name="Rectangle 405"/>
          <p:cNvSpPr/>
          <p:nvPr/>
        </p:nvSpPr>
        <p:spPr>
          <a:xfrm>
            <a:off x="1897656" y="3846725"/>
            <a:ext cx="11896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NAD</a:t>
            </a:r>
            <a:r>
              <a:rPr lang="en-US" sz="2000" b="1" baseline="30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+</a:t>
            </a: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407" name="Group 406"/>
          <p:cNvGrpSpPr/>
          <p:nvPr/>
        </p:nvGrpSpPr>
        <p:grpSpPr>
          <a:xfrm>
            <a:off x="1830172" y="4138775"/>
            <a:ext cx="412977" cy="369332"/>
            <a:chOff x="2397914" y="889466"/>
            <a:chExt cx="412977" cy="369332"/>
          </a:xfrm>
        </p:grpSpPr>
        <p:sp>
          <p:nvSpPr>
            <p:cNvPr id="408" name="Oval 407"/>
            <p:cNvSpPr/>
            <p:nvPr/>
          </p:nvSpPr>
          <p:spPr>
            <a:xfrm>
              <a:off x="2428309" y="908720"/>
              <a:ext cx="266717" cy="282773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00" dirty="0"/>
            </a:p>
          </p:txBody>
        </p:sp>
        <p:sp>
          <p:nvSpPr>
            <p:cNvPr id="409" name="TextBox 408"/>
            <p:cNvSpPr txBox="1"/>
            <p:nvPr/>
          </p:nvSpPr>
          <p:spPr>
            <a:xfrm>
              <a:off x="2397914" y="889466"/>
              <a:ext cx="41297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H</a:t>
              </a:r>
              <a:r>
                <a:rPr lang="en-US" sz="1800" b="1" baseline="30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+</a:t>
              </a:r>
              <a:endParaRPr lang="th-TH" sz="1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413" name="Group 412"/>
          <p:cNvGrpSpPr/>
          <p:nvPr/>
        </p:nvGrpSpPr>
        <p:grpSpPr>
          <a:xfrm>
            <a:off x="8050963" y="2486071"/>
            <a:ext cx="173770" cy="479864"/>
            <a:chOff x="2807804" y="4437112"/>
            <a:chExt cx="216024" cy="547362"/>
          </a:xfrm>
        </p:grpSpPr>
        <p:sp>
          <p:nvSpPr>
            <p:cNvPr id="414" name="Freeform 413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15" name="Freeform 414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16" name="Oval 415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417" name="Group 416"/>
          <p:cNvGrpSpPr/>
          <p:nvPr/>
        </p:nvGrpSpPr>
        <p:grpSpPr>
          <a:xfrm>
            <a:off x="8234036" y="2476458"/>
            <a:ext cx="173770" cy="479864"/>
            <a:chOff x="2807804" y="4437112"/>
            <a:chExt cx="216024" cy="547362"/>
          </a:xfrm>
        </p:grpSpPr>
        <p:sp>
          <p:nvSpPr>
            <p:cNvPr id="418" name="Freeform 417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19" name="Freeform 418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20" name="Oval 419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449" name="Group 448"/>
          <p:cNvGrpSpPr/>
          <p:nvPr/>
        </p:nvGrpSpPr>
        <p:grpSpPr>
          <a:xfrm rot="10800000">
            <a:off x="8042257" y="3013573"/>
            <a:ext cx="173770" cy="479864"/>
            <a:chOff x="2807804" y="4437112"/>
            <a:chExt cx="216024" cy="547362"/>
          </a:xfrm>
        </p:grpSpPr>
        <p:sp>
          <p:nvSpPr>
            <p:cNvPr id="450" name="Freeform 449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51" name="Freeform 450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52" name="Oval 451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453" name="Group 452"/>
          <p:cNvGrpSpPr/>
          <p:nvPr/>
        </p:nvGrpSpPr>
        <p:grpSpPr>
          <a:xfrm rot="10800000">
            <a:off x="8232826" y="3003960"/>
            <a:ext cx="173770" cy="479864"/>
            <a:chOff x="2807804" y="4437112"/>
            <a:chExt cx="216024" cy="547362"/>
          </a:xfrm>
        </p:grpSpPr>
        <p:sp>
          <p:nvSpPr>
            <p:cNvPr id="454" name="Freeform 453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55" name="Freeform 454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56" name="Oval 455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469" name="Group 468"/>
          <p:cNvGrpSpPr/>
          <p:nvPr/>
        </p:nvGrpSpPr>
        <p:grpSpPr>
          <a:xfrm>
            <a:off x="6162206" y="2497030"/>
            <a:ext cx="173770" cy="479864"/>
            <a:chOff x="2807804" y="4437112"/>
            <a:chExt cx="216024" cy="547362"/>
          </a:xfrm>
        </p:grpSpPr>
        <p:sp>
          <p:nvSpPr>
            <p:cNvPr id="470" name="Freeform 469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71" name="Freeform 470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72" name="Oval 471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473" name="Group 472"/>
          <p:cNvGrpSpPr/>
          <p:nvPr/>
        </p:nvGrpSpPr>
        <p:grpSpPr>
          <a:xfrm>
            <a:off x="6345279" y="2487418"/>
            <a:ext cx="173770" cy="479864"/>
            <a:chOff x="2807804" y="4437112"/>
            <a:chExt cx="216024" cy="547362"/>
          </a:xfrm>
        </p:grpSpPr>
        <p:sp>
          <p:nvSpPr>
            <p:cNvPr id="474" name="Freeform 473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75" name="Freeform 474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76" name="Oval 475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477" name="Group 476"/>
          <p:cNvGrpSpPr/>
          <p:nvPr/>
        </p:nvGrpSpPr>
        <p:grpSpPr>
          <a:xfrm>
            <a:off x="6529926" y="2486597"/>
            <a:ext cx="173770" cy="479864"/>
            <a:chOff x="2807804" y="4437112"/>
            <a:chExt cx="216024" cy="547362"/>
          </a:xfrm>
        </p:grpSpPr>
        <p:sp>
          <p:nvSpPr>
            <p:cNvPr id="478" name="Freeform 477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79" name="Freeform 478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80" name="Oval 479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481" name="Group 480"/>
          <p:cNvGrpSpPr/>
          <p:nvPr/>
        </p:nvGrpSpPr>
        <p:grpSpPr>
          <a:xfrm>
            <a:off x="6724136" y="2487418"/>
            <a:ext cx="173770" cy="479864"/>
            <a:chOff x="2807804" y="4437112"/>
            <a:chExt cx="216024" cy="547362"/>
          </a:xfrm>
        </p:grpSpPr>
        <p:sp>
          <p:nvSpPr>
            <p:cNvPr id="482" name="Freeform 481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83" name="Freeform 482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84" name="Oval 483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485" name="Group 484"/>
          <p:cNvGrpSpPr/>
          <p:nvPr/>
        </p:nvGrpSpPr>
        <p:grpSpPr>
          <a:xfrm>
            <a:off x="6910637" y="2486597"/>
            <a:ext cx="173770" cy="479864"/>
            <a:chOff x="2807804" y="4437112"/>
            <a:chExt cx="216024" cy="547362"/>
          </a:xfrm>
        </p:grpSpPr>
        <p:sp>
          <p:nvSpPr>
            <p:cNvPr id="486" name="Freeform 485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87" name="Freeform 486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88" name="Oval 487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489" name="Group 488"/>
          <p:cNvGrpSpPr/>
          <p:nvPr/>
        </p:nvGrpSpPr>
        <p:grpSpPr>
          <a:xfrm>
            <a:off x="7107527" y="2494267"/>
            <a:ext cx="173770" cy="479864"/>
            <a:chOff x="2807804" y="4437112"/>
            <a:chExt cx="216024" cy="547362"/>
          </a:xfrm>
        </p:grpSpPr>
        <p:sp>
          <p:nvSpPr>
            <p:cNvPr id="490" name="Freeform 489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91" name="Freeform 490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92" name="Oval 491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493" name="Group 492"/>
          <p:cNvGrpSpPr/>
          <p:nvPr/>
        </p:nvGrpSpPr>
        <p:grpSpPr>
          <a:xfrm>
            <a:off x="7290600" y="2484655"/>
            <a:ext cx="173770" cy="479864"/>
            <a:chOff x="2807804" y="4437112"/>
            <a:chExt cx="216024" cy="547362"/>
          </a:xfrm>
        </p:grpSpPr>
        <p:sp>
          <p:nvSpPr>
            <p:cNvPr id="494" name="Freeform 493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95" name="Freeform 494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96" name="Oval 495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497" name="Group 496"/>
          <p:cNvGrpSpPr/>
          <p:nvPr/>
        </p:nvGrpSpPr>
        <p:grpSpPr>
          <a:xfrm>
            <a:off x="7475248" y="2483834"/>
            <a:ext cx="173770" cy="479864"/>
            <a:chOff x="2807804" y="4437112"/>
            <a:chExt cx="216024" cy="547362"/>
          </a:xfrm>
        </p:grpSpPr>
        <p:sp>
          <p:nvSpPr>
            <p:cNvPr id="498" name="Freeform 497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99" name="Freeform 498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00" name="Oval 499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501" name="Group 500"/>
          <p:cNvGrpSpPr/>
          <p:nvPr/>
        </p:nvGrpSpPr>
        <p:grpSpPr>
          <a:xfrm>
            <a:off x="7669457" y="2484655"/>
            <a:ext cx="173770" cy="479864"/>
            <a:chOff x="2807804" y="4437112"/>
            <a:chExt cx="216024" cy="547362"/>
          </a:xfrm>
        </p:grpSpPr>
        <p:sp>
          <p:nvSpPr>
            <p:cNvPr id="502" name="Freeform 501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03" name="Freeform 502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04" name="Oval 503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505" name="Group 504"/>
          <p:cNvGrpSpPr/>
          <p:nvPr/>
        </p:nvGrpSpPr>
        <p:grpSpPr>
          <a:xfrm>
            <a:off x="7855958" y="2483834"/>
            <a:ext cx="173770" cy="479864"/>
            <a:chOff x="2807804" y="4437112"/>
            <a:chExt cx="216024" cy="547362"/>
          </a:xfrm>
        </p:grpSpPr>
        <p:sp>
          <p:nvSpPr>
            <p:cNvPr id="506" name="Freeform 505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07" name="Freeform 506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08" name="Oval 507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509" name="Group 508"/>
          <p:cNvGrpSpPr/>
          <p:nvPr/>
        </p:nvGrpSpPr>
        <p:grpSpPr>
          <a:xfrm rot="10800000">
            <a:off x="7096896" y="3024006"/>
            <a:ext cx="173770" cy="479864"/>
            <a:chOff x="2807804" y="4437112"/>
            <a:chExt cx="216024" cy="547362"/>
          </a:xfrm>
        </p:grpSpPr>
        <p:sp>
          <p:nvSpPr>
            <p:cNvPr id="510" name="Freeform 509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11" name="Freeform 510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12" name="Oval 511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513" name="Group 512"/>
          <p:cNvGrpSpPr/>
          <p:nvPr/>
        </p:nvGrpSpPr>
        <p:grpSpPr>
          <a:xfrm rot="10800000">
            <a:off x="7279969" y="3014394"/>
            <a:ext cx="173770" cy="479864"/>
            <a:chOff x="2807804" y="4437112"/>
            <a:chExt cx="216024" cy="547362"/>
          </a:xfrm>
        </p:grpSpPr>
        <p:sp>
          <p:nvSpPr>
            <p:cNvPr id="514" name="Freeform 513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15" name="Freeform 514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16" name="Oval 515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517" name="Group 516"/>
          <p:cNvGrpSpPr/>
          <p:nvPr/>
        </p:nvGrpSpPr>
        <p:grpSpPr>
          <a:xfrm rot="10800000">
            <a:off x="7464616" y="3013573"/>
            <a:ext cx="173770" cy="479864"/>
            <a:chOff x="2807804" y="4437112"/>
            <a:chExt cx="216024" cy="547362"/>
          </a:xfrm>
        </p:grpSpPr>
        <p:sp>
          <p:nvSpPr>
            <p:cNvPr id="518" name="Freeform 517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19" name="Freeform 518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20" name="Oval 519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521" name="Group 520"/>
          <p:cNvGrpSpPr/>
          <p:nvPr/>
        </p:nvGrpSpPr>
        <p:grpSpPr>
          <a:xfrm rot="10800000">
            <a:off x="7658826" y="3014394"/>
            <a:ext cx="173770" cy="479864"/>
            <a:chOff x="2807804" y="4437112"/>
            <a:chExt cx="216024" cy="547362"/>
          </a:xfrm>
        </p:grpSpPr>
        <p:sp>
          <p:nvSpPr>
            <p:cNvPr id="522" name="Freeform 521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23" name="Freeform 522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24" name="Oval 523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525" name="Group 524"/>
          <p:cNvGrpSpPr/>
          <p:nvPr/>
        </p:nvGrpSpPr>
        <p:grpSpPr>
          <a:xfrm rot="10800000">
            <a:off x="7845327" y="3013573"/>
            <a:ext cx="173770" cy="479864"/>
            <a:chOff x="2807804" y="4437112"/>
            <a:chExt cx="216024" cy="547362"/>
          </a:xfrm>
        </p:grpSpPr>
        <p:sp>
          <p:nvSpPr>
            <p:cNvPr id="526" name="Freeform 525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27" name="Freeform 526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28" name="Oval 527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529" name="Group 528"/>
          <p:cNvGrpSpPr/>
          <p:nvPr/>
        </p:nvGrpSpPr>
        <p:grpSpPr>
          <a:xfrm rot="10800000">
            <a:off x="6167905" y="3024532"/>
            <a:ext cx="173770" cy="479864"/>
            <a:chOff x="2807804" y="4437112"/>
            <a:chExt cx="216024" cy="547362"/>
          </a:xfrm>
        </p:grpSpPr>
        <p:sp>
          <p:nvSpPr>
            <p:cNvPr id="530" name="Freeform 529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31" name="Freeform 530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32" name="Oval 531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533" name="Group 532"/>
          <p:cNvGrpSpPr/>
          <p:nvPr/>
        </p:nvGrpSpPr>
        <p:grpSpPr>
          <a:xfrm rot="10800000">
            <a:off x="6350978" y="3014920"/>
            <a:ext cx="173770" cy="479864"/>
            <a:chOff x="2807804" y="4437112"/>
            <a:chExt cx="216024" cy="547362"/>
          </a:xfrm>
        </p:grpSpPr>
        <p:sp>
          <p:nvSpPr>
            <p:cNvPr id="534" name="Freeform 533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35" name="Freeform 534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36" name="Oval 535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537" name="Group 536"/>
          <p:cNvGrpSpPr/>
          <p:nvPr/>
        </p:nvGrpSpPr>
        <p:grpSpPr>
          <a:xfrm rot="10800000">
            <a:off x="6535625" y="3014099"/>
            <a:ext cx="173770" cy="479864"/>
            <a:chOff x="2807804" y="4437112"/>
            <a:chExt cx="216024" cy="547362"/>
          </a:xfrm>
        </p:grpSpPr>
        <p:sp>
          <p:nvSpPr>
            <p:cNvPr id="538" name="Freeform 537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39" name="Freeform 538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40" name="Oval 539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541" name="Group 540"/>
          <p:cNvGrpSpPr/>
          <p:nvPr/>
        </p:nvGrpSpPr>
        <p:grpSpPr>
          <a:xfrm rot="10800000">
            <a:off x="6729835" y="3014920"/>
            <a:ext cx="173770" cy="479864"/>
            <a:chOff x="2807804" y="4437112"/>
            <a:chExt cx="216024" cy="547362"/>
          </a:xfrm>
        </p:grpSpPr>
        <p:sp>
          <p:nvSpPr>
            <p:cNvPr id="542" name="Freeform 541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43" name="Freeform 542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44" name="Oval 543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545" name="Group 544"/>
          <p:cNvGrpSpPr/>
          <p:nvPr/>
        </p:nvGrpSpPr>
        <p:grpSpPr>
          <a:xfrm rot="10800000">
            <a:off x="6916336" y="3014099"/>
            <a:ext cx="173770" cy="479864"/>
            <a:chOff x="2807804" y="4437112"/>
            <a:chExt cx="216024" cy="547362"/>
          </a:xfrm>
        </p:grpSpPr>
        <p:sp>
          <p:nvSpPr>
            <p:cNvPr id="546" name="Freeform 545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47" name="Freeform 546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48" name="Oval 547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386" name="Group 385"/>
          <p:cNvGrpSpPr/>
          <p:nvPr/>
        </p:nvGrpSpPr>
        <p:grpSpPr>
          <a:xfrm rot="2111402">
            <a:off x="6070417" y="1990262"/>
            <a:ext cx="1768436" cy="2472158"/>
            <a:chOff x="5746836" y="1978418"/>
            <a:chExt cx="1899851" cy="2701248"/>
          </a:xfrm>
        </p:grpSpPr>
        <p:sp>
          <p:nvSpPr>
            <p:cNvPr id="387" name="Teardrop 1"/>
            <p:cNvSpPr/>
            <p:nvPr/>
          </p:nvSpPr>
          <p:spPr>
            <a:xfrm rot="16869505">
              <a:off x="5825822" y="2299616"/>
              <a:ext cx="1741879" cy="1899851"/>
            </a:xfrm>
            <a:custGeom>
              <a:avLst/>
              <a:gdLst>
                <a:gd name="connsiteX0" fmla="*/ 0 w 1232294"/>
                <a:gd name="connsiteY0" fmla="*/ 608800 h 1217600"/>
                <a:gd name="connsiteX1" fmla="*/ 616147 w 1232294"/>
                <a:gd name="connsiteY1" fmla="*/ 0 h 1217600"/>
                <a:gd name="connsiteX2" fmla="*/ 1232294 w 1232294"/>
                <a:gd name="connsiteY2" fmla="*/ 0 h 1217600"/>
                <a:gd name="connsiteX3" fmla="*/ 1232294 w 1232294"/>
                <a:gd name="connsiteY3" fmla="*/ 608800 h 1217600"/>
                <a:gd name="connsiteX4" fmla="*/ 616147 w 1232294"/>
                <a:gd name="connsiteY4" fmla="*/ 1217600 h 1217600"/>
                <a:gd name="connsiteX5" fmla="*/ 0 w 1232294"/>
                <a:gd name="connsiteY5" fmla="*/ 608800 h 1217600"/>
                <a:gd name="connsiteX0" fmla="*/ 0 w 1232294"/>
                <a:gd name="connsiteY0" fmla="*/ 608800 h 1217600"/>
                <a:gd name="connsiteX1" fmla="*/ 616147 w 1232294"/>
                <a:gd name="connsiteY1" fmla="*/ 0 h 1217600"/>
                <a:gd name="connsiteX2" fmla="*/ 982467 w 1232294"/>
                <a:gd name="connsiteY2" fmla="*/ 4598 h 1217600"/>
                <a:gd name="connsiteX3" fmla="*/ 1232294 w 1232294"/>
                <a:gd name="connsiteY3" fmla="*/ 0 h 1217600"/>
                <a:gd name="connsiteX4" fmla="*/ 1232294 w 1232294"/>
                <a:gd name="connsiteY4" fmla="*/ 608800 h 1217600"/>
                <a:gd name="connsiteX5" fmla="*/ 616147 w 1232294"/>
                <a:gd name="connsiteY5" fmla="*/ 1217600 h 1217600"/>
                <a:gd name="connsiteX6" fmla="*/ 0 w 1232294"/>
                <a:gd name="connsiteY6" fmla="*/ 608800 h 1217600"/>
                <a:gd name="connsiteX0" fmla="*/ 0 w 1232294"/>
                <a:gd name="connsiteY0" fmla="*/ 608800 h 1217600"/>
                <a:gd name="connsiteX1" fmla="*/ 616147 w 1232294"/>
                <a:gd name="connsiteY1" fmla="*/ 0 h 1217600"/>
                <a:gd name="connsiteX2" fmla="*/ 982467 w 1232294"/>
                <a:gd name="connsiteY2" fmla="*/ 4598 h 1217600"/>
                <a:gd name="connsiteX3" fmla="*/ 1232294 w 1232294"/>
                <a:gd name="connsiteY3" fmla="*/ 0 h 1217600"/>
                <a:gd name="connsiteX4" fmla="*/ 1231806 w 1232294"/>
                <a:gd name="connsiteY4" fmla="*/ 215459 h 1217600"/>
                <a:gd name="connsiteX5" fmla="*/ 1232294 w 1232294"/>
                <a:gd name="connsiteY5" fmla="*/ 608800 h 1217600"/>
                <a:gd name="connsiteX6" fmla="*/ 616147 w 1232294"/>
                <a:gd name="connsiteY6" fmla="*/ 1217600 h 1217600"/>
                <a:gd name="connsiteX7" fmla="*/ 0 w 1232294"/>
                <a:gd name="connsiteY7" fmla="*/ 608800 h 1217600"/>
                <a:gd name="connsiteX0" fmla="*/ 0 w 1232294"/>
                <a:gd name="connsiteY0" fmla="*/ 608800 h 1217600"/>
                <a:gd name="connsiteX1" fmla="*/ 616147 w 1232294"/>
                <a:gd name="connsiteY1" fmla="*/ 0 h 1217600"/>
                <a:gd name="connsiteX2" fmla="*/ 982467 w 1232294"/>
                <a:gd name="connsiteY2" fmla="*/ 4598 h 1217600"/>
                <a:gd name="connsiteX3" fmla="*/ 1232294 w 1232294"/>
                <a:gd name="connsiteY3" fmla="*/ 0 h 1217600"/>
                <a:gd name="connsiteX4" fmla="*/ 1231806 w 1232294"/>
                <a:gd name="connsiteY4" fmla="*/ 215459 h 1217600"/>
                <a:gd name="connsiteX5" fmla="*/ 1232294 w 1232294"/>
                <a:gd name="connsiteY5" fmla="*/ 608800 h 1217600"/>
                <a:gd name="connsiteX6" fmla="*/ 616147 w 1232294"/>
                <a:gd name="connsiteY6" fmla="*/ 1217600 h 1217600"/>
                <a:gd name="connsiteX7" fmla="*/ 0 w 1232294"/>
                <a:gd name="connsiteY7" fmla="*/ 608800 h 1217600"/>
                <a:gd name="connsiteX0" fmla="*/ 0 w 1232294"/>
                <a:gd name="connsiteY0" fmla="*/ 608800 h 1217600"/>
                <a:gd name="connsiteX1" fmla="*/ 616147 w 1232294"/>
                <a:gd name="connsiteY1" fmla="*/ 0 h 1217600"/>
                <a:gd name="connsiteX2" fmla="*/ 982467 w 1232294"/>
                <a:gd name="connsiteY2" fmla="*/ 4598 h 1217600"/>
                <a:gd name="connsiteX3" fmla="*/ 1231806 w 1232294"/>
                <a:gd name="connsiteY3" fmla="*/ 215459 h 1217600"/>
                <a:gd name="connsiteX4" fmla="*/ 1232294 w 1232294"/>
                <a:gd name="connsiteY4" fmla="*/ 608800 h 1217600"/>
                <a:gd name="connsiteX5" fmla="*/ 616147 w 1232294"/>
                <a:gd name="connsiteY5" fmla="*/ 1217600 h 1217600"/>
                <a:gd name="connsiteX6" fmla="*/ 0 w 1232294"/>
                <a:gd name="connsiteY6" fmla="*/ 608800 h 1217600"/>
                <a:gd name="connsiteX0" fmla="*/ 0 w 1764248"/>
                <a:gd name="connsiteY0" fmla="*/ 1185470 h 1794270"/>
                <a:gd name="connsiteX1" fmla="*/ 616147 w 1764248"/>
                <a:gd name="connsiteY1" fmla="*/ 576670 h 1794270"/>
                <a:gd name="connsiteX2" fmla="*/ 1764248 w 1764248"/>
                <a:gd name="connsiteY2" fmla="*/ 0 h 1794270"/>
                <a:gd name="connsiteX3" fmla="*/ 1231806 w 1764248"/>
                <a:gd name="connsiteY3" fmla="*/ 792129 h 1794270"/>
                <a:gd name="connsiteX4" fmla="*/ 1232294 w 1764248"/>
                <a:gd name="connsiteY4" fmla="*/ 1185470 h 1794270"/>
                <a:gd name="connsiteX5" fmla="*/ 616147 w 1764248"/>
                <a:gd name="connsiteY5" fmla="*/ 1794270 h 1794270"/>
                <a:gd name="connsiteX6" fmla="*/ 0 w 1764248"/>
                <a:gd name="connsiteY6" fmla="*/ 1185470 h 1794270"/>
                <a:gd name="connsiteX0" fmla="*/ 0 w 1834930"/>
                <a:gd name="connsiteY0" fmla="*/ 1185470 h 1794270"/>
                <a:gd name="connsiteX1" fmla="*/ 616147 w 1834930"/>
                <a:gd name="connsiteY1" fmla="*/ 576670 h 1794270"/>
                <a:gd name="connsiteX2" fmla="*/ 1764248 w 1834930"/>
                <a:gd name="connsiteY2" fmla="*/ 0 h 1794270"/>
                <a:gd name="connsiteX3" fmla="*/ 1834930 w 1834930"/>
                <a:gd name="connsiteY3" fmla="*/ 115662 h 1794270"/>
                <a:gd name="connsiteX4" fmla="*/ 1232294 w 1834930"/>
                <a:gd name="connsiteY4" fmla="*/ 1185470 h 1794270"/>
                <a:gd name="connsiteX5" fmla="*/ 616147 w 1834930"/>
                <a:gd name="connsiteY5" fmla="*/ 1794270 h 1794270"/>
                <a:gd name="connsiteX6" fmla="*/ 0 w 1834930"/>
                <a:gd name="connsiteY6" fmla="*/ 1185470 h 1794270"/>
                <a:gd name="connsiteX0" fmla="*/ 0 w 1834930"/>
                <a:gd name="connsiteY0" fmla="*/ 1235974 h 1844774"/>
                <a:gd name="connsiteX1" fmla="*/ 616147 w 1834930"/>
                <a:gd name="connsiteY1" fmla="*/ 627174 h 1844774"/>
                <a:gd name="connsiteX2" fmla="*/ 1743202 w 1834930"/>
                <a:gd name="connsiteY2" fmla="*/ 0 h 1844774"/>
                <a:gd name="connsiteX3" fmla="*/ 1834930 w 1834930"/>
                <a:gd name="connsiteY3" fmla="*/ 166166 h 1844774"/>
                <a:gd name="connsiteX4" fmla="*/ 1232294 w 1834930"/>
                <a:gd name="connsiteY4" fmla="*/ 1235974 h 1844774"/>
                <a:gd name="connsiteX5" fmla="*/ 616147 w 1834930"/>
                <a:gd name="connsiteY5" fmla="*/ 1844774 h 1844774"/>
                <a:gd name="connsiteX6" fmla="*/ 0 w 1834930"/>
                <a:gd name="connsiteY6" fmla="*/ 1235974 h 1844774"/>
                <a:gd name="connsiteX0" fmla="*/ 0 w 1864388"/>
                <a:gd name="connsiteY0" fmla="*/ 1235974 h 1844774"/>
                <a:gd name="connsiteX1" fmla="*/ 616147 w 1864388"/>
                <a:gd name="connsiteY1" fmla="*/ 627174 h 1844774"/>
                <a:gd name="connsiteX2" fmla="*/ 1743202 w 1864388"/>
                <a:gd name="connsiteY2" fmla="*/ 0 h 1844774"/>
                <a:gd name="connsiteX3" fmla="*/ 1864388 w 1864388"/>
                <a:gd name="connsiteY3" fmla="*/ 94617 h 1844774"/>
                <a:gd name="connsiteX4" fmla="*/ 1232294 w 1864388"/>
                <a:gd name="connsiteY4" fmla="*/ 1235974 h 1844774"/>
                <a:gd name="connsiteX5" fmla="*/ 616147 w 1864388"/>
                <a:gd name="connsiteY5" fmla="*/ 1844774 h 1844774"/>
                <a:gd name="connsiteX6" fmla="*/ 0 w 1864388"/>
                <a:gd name="connsiteY6" fmla="*/ 1235974 h 1844774"/>
                <a:gd name="connsiteX0" fmla="*/ 0 w 1864388"/>
                <a:gd name="connsiteY0" fmla="*/ 1264564 h 1873364"/>
                <a:gd name="connsiteX1" fmla="*/ 616147 w 1864388"/>
                <a:gd name="connsiteY1" fmla="*/ 655764 h 1873364"/>
                <a:gd name="connsiteX2" fmla="*/ 1757859 w 1864388"/>
                <a:gd name="connsiteY2" fmla="*/ 0 h 1873364"/>
                <a:gd name="connsiteX3" fmla="*/ 1864388 w 1864388"/>
                <a:gd name="connsiteY3" fmla="*/ 123207 h 1873364"/>
                <a:gd name="connsiteX4" fmla="*/ 1232294 w 1864388"/>
                <a:gd name="connsiteY4" fmla="*/ 1264564 h 1873364"/>
                <a:gd name="connsiteX5" fmla="*/ 616147 w 1864388"/>
                <a:gd name="connsiteY5" fmla="*/ 1873364 h 1873364"/>
                <a:gd name="connsiteX6" fmla="*/ 0 w 1864388"/>
                <a:gd name="connsiteY6" fmla="*/ 1264564 h 1873364"/>
                <a:gd name="connsiteX0" fmla="*/ 0 w 1864388"/>
                <a:gd name="connsiteY0" fmla="*/ 1264564 h 1873364"/>
                <a:gd name="connsiteX1" fmla="*/ 616147 w 1864388"/>
                <a:gd name="connsiteY1" fmla="*/ 655764 h 1873364"/>
                <a:gd name="connsiteX2" fmla="*/ 1757859 w 1864388"/>
                <a:gd name="connsiteY2" fmla="*/ 0 h 1873364"/>
                <a:gd name="connsiteX3" fmla="*/ 1864388 w 1864388"/>
                <a:gd name="connsiteY3" fmla="*/ 123207 h 1873364"/>
                <a:gd name="connsiteX4" fmla="*/ 1232294 w 1864388"/>
                <a:gd name="connsiteY4" fmla="*/ 1264564 h 1873364"/>
                <a:gd name="connsiteX5" fmla="*/ 616147 w 1864388"/>
                <a:gd name="connsiteY5" fmla="*/ 1873364 h 1873364"/>
                <a:gd name="connsiteX6" fmla="*/ 0 w 1864388"/>
                <a:gd name="connsiteY6" fmla="*/ 1264564 h 1873364"/>
                <a:gd name="connsiteX0" fmla="*/ 0 w 1864388"/>
                <a:gd name="connsiteY0" fmla="*/ 1264564 h 1873364"/>
                <a:gd name="connsiteX1" fmla="*/ 616147 w 1864388"/>
                <a:gd name="connsiteY1" fmla="*/ 655764 h 1873364"/>
                <a:gd name="connsiteX2" fmla="*/ 1757859 w 1864388"/>
                <a:gd name="connsiteY2" fmla="*/ 0 h 1873364"/>
                <a:gd name="connsiteX3" fmla="*/ 1864388 w 1864388"/>
                <a:gd name="connsiteY3" fmla="*/ 123207 h 1873364"/>
                <a:gd name="connsiteX4" fmla="*/ 1232294 w 1864388"/>
                <a:gd name="connsiteY4" fmla="*/ 1264564 h 1873364"/>
                <a:gd name="connsiteX5" fmla="*/ 616147 w 1864388"/>
                <a:gd name="connsiteY5" fmla="*/ 1873364 h 1873364"/>
                <a:gd name="connsiteX6" fmla="*/ 0 w 1864388"/>
                <a:gd name="connsiteY6" fmla="*/ 1264564 h 1873364"/>
                <a:gd name="connsiteX0" fmla="*/ 0 w 1893268"/>
                <a:gd name="connsiteY0" fmla="*/ 1264564 h 1873364"/>
                <a:gd name="connsiteX1" fmla="*/ 616147 w 1893268"/>
                <a:gd name="connsiteY1" fmla="*/ 655764 h 1873364"/>
                <a:gd name="connsiteX2" fmla="*/ 1757859 w 1893268"/>
                <a:gd name="connsiteY2" fmla="*/ 0 h 1873364"/>
                <a:gd name="connsiteX3" fmla="*/ 1893268 w 1893268"/>
                <a:gd name="connsiteY3" fmla="*/ 109128 h 1873364"/>
                <a:gd name="connsiteX4" fmla="*/ 1232294 w 1893268"/>
                <a:gd name="connsiteY4" fmla="*/ 1264564 h 1873364"/>
                <a:gd name="connsiteX5" fmla="*/ 616147 w 1893268"/>
                <a:gd name="connsiteY5" fmla="*/ 1873364 h 1873364"/>
                <a:gd name="connsiteX6" fmla="*/ 0 w 1893268"/>
                <a:gd name="connsiteY6" fmla="*/ 1264564 h 1873364"/>
                <a:gd name="connsiteX0" fmla="*/ 0 w 1893268"/>
                <a:gd name="connsiteY0" fmla="*/ 1264564 h 1873364"/>
                <a:gd name="connsiteX1" fmla="*/ 616147 w 1893268"/>
                <a:gd name="connsiteY1" fmla="*/ 655764 h 1873364"/>
                <a:gd name="connsiteX2" fmla="*/ 1757859 w 1893268"/>
                <a:gd name="connsiteY2" fmla="*/ 0 h 1873364"/>
                <a:gd name="connsiteX3" fmla="*/ 1893268 w 1893268"/>
                <a:gd name="connsiteY3" fmla="*/ 109128 h 1873364"/>
                <a:gd name="connsiteX4" fmla="*/ 1232294 w 1893268"/>
                <a:gd name="connsiteY4" fmla="*/ 1264564 h 1873364"/>
                <a:gd name="connsiteX5" fmla="*/ 616147 w 1893268"/>
                <a:gd name="connsiteY5" fmla="*/ 1873364 h 1873364"/>
                <a:gd name="connsiteX6" fmla="*/ 0 w 1893268"/>
                <a:gd name="connsiteY6" fmla="*/ 1264564 h 1873364"/>
                <a:gd name="connsiteX0" fmla="*/ 0 w 1893268"/>
                <a:gd name="connsiteY0" fmla="*/ 1264564 h 1873364"/>
                <a:gd name="connsiteX1" fmla="*/ 616147 w 1893268"/>
                <a:gd name="connsiteY1" fmla="*/ 655764 h 1873364"/>
                <a:gd name="connsiteX2" fmla="*/ 1757859 w 1893268"/>
                <a:gd name="connsiteY2" fmla="*/ 0 h 1873364"/>
                <a:gd name="connsiteX3" fmla="*/ 1893268 w 1893268"/>
                <a:gd name="connsiteY3" fmla="*/ 109128 h 1873364"/>
                <a:gd name="connsiteX4" fmla="*/ 1232294 w 1893268"/>
                <a:gd name="connsiteY4" fmla="*/ 1264564 h 1873364"/>
                <a:gd name="connsiteX5" fmla="*/ 616147 w 1893268"/>
                <a:gd name="connsiteY5" fmla="*/ 1873364 h 1873364"/>
                <a:gd name="connsiteX6" fmla="*/ 0 w 1893268"/>
                <a:gd name="connsiteY6" fmla="*/ 1264564 h 1873364"/>
                <a:gd name="connsiteX0" fmla="*/ 0 w 1893268"/>
                <a:gd name="connsiteY0" fmla="*/ 1273411 h 1882211"/>
                <a:gd name="connsiteX1" fmla="*/ 616147 w 1893268"/>
                <a:gd name="connsiteY1" fmla="*/ 664611 h 1882211"/>
                <a:gd name="connsiteX2" fmla="*/ 1592703 w 1893268"/>
                <a:gd name="connsiteY2" fmla="*/ 0 h 1882211"/>
                <a:gd name="connsiteX3" fmla="*/ 1893268 w 1893268"/>
                <a:gd name="connsiteY3" fmla="*/ 117975 h 1882211"/>
                <a:gd name="connsiteX4" fmla="*/ 1232294 w 1893268"/>
                <a:gd name="connsiteY4" fmla="*/ 1273411 h 1882211"/>
                <a:gd name="connsiteX5" fmla="*/ 616147 w 1893268"/>
                <a:gd name="connsiteY5" fmla="*/ 1882211 h 1882211"/>
                <a:gd name="connsiteX6" fmla="*/ 0 w 1893268"/>
                <a:gd name="connsiteY6" fmla="*/ 1273411 h 1882211"/>
                <a:gd name="connsiteX0" fmla="*/ 0 w 1806050"/>
                <a:gd name="connsiteY0" fmla="*/ 1273411 h 1882211"/>
                <a:gd name="connsiteX1" fmla="*/ 616147 w 1806050"/>
                <a:gd name="connsiteY1" fmla="*/ 664611 h 1882211"/>
                <a:gd name="connsiteX2" fmla="*/ 1592703 w 1806050"/>
                <a:gd name="connsiteY2" fmla="*/ 0 h 1882211"/>
                <a:gd name="connsiteX3" fmla="*/ 1806050 w 1806050"/>
                <a:gd name="connsiteY3" fmla="*/ 217682 h 1882211"/>
                <a:gd name="connsiteX4" fmla="*/ 1232294 w 1806050"/>
                <a:gd name="connsiteY4" fmla="*/ 1273411 h 1882211"/>
                <a:gd name="connsiteX5" fmla="*/ 616147 w 1806050"/>
                <a:gd name="connsiteY5" fmla="*/ 1882211 h 1882211"/>
                <a:gd name="connsiteX6" fmla="*/ 0 w 1806050"/>
                <a:gd name="connsiteY6" fmla="*/ 1273411 h 1882211"/>
                <a:gd name="connsiteX0" fmla="*/ 0 w 1806050"/>
                <a:gd name="connsiteY0" fmla="*/ 1295324 h 1904124"/>
                <a:gd name="connsiteX1" fmla="*/ 616147 w 1806050"/>
                <a:gd name="connsiteY1" fmla="*/ 686524 h 1904124"/>
                <a:gd name="connsiteX2" fmla="*/ 1557001 w 1806050"/>
                <a:gd name="connsiteY2" fmla="*/ 0 h 1904124"/>
                <a:gd name="connsiteX3" fmla="*/ 1806050 w 1806050"/>
                <a:gd name="connsiteY3" fmla="*/ 239595 h 1904124"/>
                <a:gd name="connsiteX4" fmla="*/ 1232294 w 1806050"/>
                <a:gd name="connsiteY4" fmla="*/ 1295324 h 1904124"/>
                <a:gd name="connsiteX5" fmla="*/ 616147 w 1806050"/>
                <a:gd name="connsiteY5" fmla="*/ 1904124 h 1904124"/>
                <a:gd name="connsiteX6" fmla="*/ 0 w 1806050"/>
                <a:gd name="connsiteY6" fmla="*/ 1295324 h 1904124"/>
                <a:gd name="connsiteX0" fmla="*/ 0 w 1883988"/>
                <a:gd name="connsiteY0" fmla="*/ 1295324 h 1904124"/>
                <a:gd name="connsiteX1" fmla="*/ 616147 w 1883988"/>
                <a:gd name="connsiteY1" fmla="*/ 686524 h 1904124"/>
                <a:gd name="connsiteX2" fmla="*/ 1557001 w 1883988"/>
                <a:gd name="connsiteY2" fmla="*/ 0 h 1904124"/>
                <a:gd name="connsiteX3" fmla="*/ 1883988 w 1883988"/>
                <a:gd name="connsiteY3" fmla="*/ 348148 h 1904124"/>
                <a:gd name="connsiteX4" fmla="*/ 1232294 w 1883988"/>
                <a:gd name="connsiteY4" fmla="*/ 1295324 h 1904124"/>
                <a:gd name="connsiteX5" fmla="*/ 616147 w 1883988"/>
                <a:gd name="connsiteY5" fmla="*/ 1904124 h 1904124"/>
                <a:gd name="connsiteX6" fmla="*/ 0 w 1883988"/>
                <a:gd name="connsiteY6" fmla="*/ 1295324 h 1904124"/>
                <a:gd name="connsiteX0" fmla="*/ 0 w 1883988"/>
                <a:gd name="connsiteY0" fmla="*/ 1295324 h 1904124"/>
                <a:gd name="connsiteX1" fmla="*/ 616147 w 1883988"/>
                <a:gd name="connsiteY1" fmla="*/ 686524 h 1904124"/>
                <a:gd name="connsiteX2" fmla="*/ 1557001 w 1883988"/>
                <a:gd name="connsiteY2" fmla="*/ 0 h 1904124"/>
                <a:gd name="connsiteX3" fmla="*/ 1883988 w 1883988"/>
                <a:gd name="connsiteY3" fmla="*/ 348148 h 1904124"/>
                <a:gd name="connsiteX4" fmla="*/ 1232294 w 1883988"/>
                <a:gd name="connsiteY4" fmla="*/ 1295324 h 1904124"/>
                <a:gd name="connsiteX5" fmla="*/ 616147 w 1883988"/>
                <a:gd name="connsiteY5" fmla="*/ 1904124 h 1904124"/>
                <a:gd name="connsiteX6" fmla="*/ 0 w 1883988"/>
                <a:gd name="connsiteY6" fmla="*/ 1295324 h 1904124"/>
                <a:gd name="connsiteX0" fmla="*/ 0 w 1883988"/>
                <a:gd name="connsiteY0" fmla="*/ 1295324 h 1904124"/>
                <a:gd name="connsiteX1" fmla="*/ 616147 w 1883988"/>
                <a:gd name="connsiteY1" fmla="*/ 686524 h 1904124"/>
                <a:gd name="connsiteX2" fmla="*/ 1557001 w 1883988"/>
                <a:gd name="connsiteY2" fmla="*/ 0 h 1904124"/>
                <a:gd name="connsiteX3" fmla="*/ 1883988 w 1883988"/>
                <a:gd name="connsiteY3" fmla="*/ 348148 h 1904124"/>
                <a:gd name="connsiteX4" fmla="*/ 1232294 w 1883988"/>
                <a:gd name="connsiteY4" fmla="*/ 1295324 h 1904124"/>
                <a:gd name="connsiteX5" fmla="*/ 616147 w 1883988"/>
                <a:gd name="connsiteY5" fmla="*/ 1904124 h 1904124"/>
                <a:gd name="connsiteX6" fmla="*/ 0 w 1883988"/>
                <a:gd name="connsiteY6" fmla="*/ 1295324 h 1904124"/>
                <a:gd name="connsiteX0" fmla="*/ 0 w 1883988"/>
                <a:gd name="connsiteY0" fmla="*/ 1295324 h 1904124"/>
                <a:gd name="connsiteX1" fmla="*/ 616147 w 1883988"/>
                <a:gd name="connsiteY1" fmla="*/ 686524 h 1904124"/>
                <a:gd name="connsiteX2" fmla="*/ 1557001 w 1883988"/>
                <a:gd name="connsiteY2" fmla="*/ 0 h 1904124"/>
                <a:gd name="connsiteX3" fmla="*/ 1883988 w 1883988"/>
                <a:gd name="connsiteY3" fmla="*/ 348148 h 1904124"/>
                <a:gd name="connsiteX4" fmla="*/ 1232294 w 1883988"/>
                <a:gd name="connsiteY4" fmla="*/ 1295324 h 1904124"/>
                <a:gd name="connsiteX5" fmla="*/ 616147 w 1883988"/>
                <a:gd name="connsiteY5" fmla="*/ 1904124 h 1904124"/>
                <a:gd name="connsiteX6" fmla="*/ 0 w 1883988"/>
                <a:gd name="connsiteY6" fmla="*/ 1295324 h 1904124"/>
                <a:gd name="connsiteX0" fmla="*/ 0 w 1883988"/>
                <a:gd name="connsiteY0" fmla="*/ 1295324 h 1904124"/>
                <a:gd name="connsiteX1" fmla="*/ 616147 w 1883988"/>
                <a:gd name="connsiteY1" fmla="*/ 686524 h 1904124"/>
                <a:gd name="connsiteX2" fmla="*/ 1557001 w 1883988"/>
                <a:gd name="connsiteY2" fmla="*/ 0 h 1904124"/>
                <a:gd name="connsiteX3" fmla="*/ 1883988 w 1883988"/>
                <a:gd name="connsiteY3" fmla="*/ 348148 h 1904124"/>
                <a:gd name="connsiteX4" fmla="*/ 1232294 w 1883988"/>
                <a:gd name="connsiteY4" fmla="*/ 1295324 h 1904124"/>
                <a:gd name="connsiteX5" fmla="*/ 616147 w 1883988"/>
                <a:gd name="connsiteY5" fmla="*/ 1904124 h 1904124"/>
                <a:gd name="connsiteX6" fmla="*/ 0 w 1883988"/>
                <a:gd name="connsiteY6" fmla="*/ 1295324 h 1904124"/>
                <a:gd name="connsiteX0" fmla="*/ 0 w 1883988"/>
                <a:gd name="connsiteY0" fmla="*/ 1295324 h 1904124"/>
                <a:gd name="connsiteX1" fmla="*/ 616147 w 1883988"/>
                <a:gd name="connsiteY1" fmla="*/ 686524 h 1904124"/>
                <a:gd name="connsiteX2" fmla="*/ 1557001 w 1883988"/>
                <a:gd name="connsiteY2" fmla="*/ 0 h 1904124"/>
                <a:gd name="connsiteX3" fmla="*/ 1883988 w 1883988"/>
                <a:gd name="connsiteY3" fmla="*/ 348148 h 1904124"/>
                <a:gd name="connsiteX4" fmla="*/ 1232294 w 1883988"/>
                <a:gd name="connsiteY4" fmla="*/ 1295324 h 1904124"/>
                <a:gd name="connsiteX5" fmla="*/ 616147 w 1883988"/>
                <a:gd name="connsiteY5" fmla="*/ 1904124 h 1904124"/>
                <a:gd name="connsiteX6" fmla="*/ 0 w 1883988"/>
                <a:gd name="connsiteY6" fmla="*/ 1295324 h 1904124"/>
                <a:gd name="connsiteX0" fmla="*/ 0 w 1883988"/>
                <a:gd name="connsiteY0" fmla="*/ 1295324 h 1904124"/>
                <a:gd name="connsiteX1" fmla="*/ 616147 w 1883988"/>
                <a:gd name="connsiteY1" fmla="*/ 686524 h 1904124"/>
                <a:gd name="connsiteX2" fmla="*/ 1557001 w 1883988"/>
                <a:gd name="connsiteY2" fmla="*/ 0 h 1904124"/>
                <a:gd name="connsiteX3" fmla="*/ 1883988 w 1883988"/>
                <a:gd name="connsiteY3" fmla="*/ 348148 h 1904124"/>
                <a:gd name="connsiteX4" fmla="*/ 1232294 w 1883988"/>
                <a:gd name="connsiteY4" fmla="*/ 1295324 h 1904124"/>
                <a:gd name="connsiteX5" fmla="*/ 616147 w 1883988"/>
                <a:gd name="connsiteY5" fmla="*/ 1904124 h 1904124"/>
                <a:gd name="connsiteX6" fmla="*/ 0 w 1883988"/>
                <a:gd name="connsiteY6" fmla="*/ 1295324 h 1904124"/>
                <a:gd name="connsiteX0" fmla="*/ 0 w 1883988"/>
                <a:gd name="connsiteY0" fmla="*/ 1295324 h 1904124"/>
                <a:gd name="connsiteX1" fmla="*/ 616147 w 1883988"/>
                <a:gd name="connsiteY1" fmla="*/ 686524 h 1904124"/>
                <a:gd name="connsiteX2" fmla="*/ 1557001 w 1883988"/>
                <a:gd name="connsiteY2" fmla="*/ 0 h 1904124"/>
                <a:gd name="connsiteX3" fmla="*/ 1883988 w 1883988"/>
                <a:gd name="connsiteY3" fmla="*/ 348148 h 1904124"/>
                <a:gd name="connsiteX4" fmla="*/ 1232294 w 1883988"/>
                <a:gd name="connsiteY4" fmla="*/ 1295324 h 1904124"/>
                <a:gd name="connsiteX5" fmla="*/ 616147 w 1883988"/>
                <a:gd name="connsiteY5" fmla="*/ 1904124 h 1904124"/>
                <a:gd name="connsiteX6" fmla="*/ 0 w 1883988"/>
                <a:gd name="connsiteY6" fmla="*/ 1295324 h 1904124"/>
                <a:gd name="connsiteX0" fmla="*/ 0 w 1883988"/>
                <a:gd name="connsiteY0" fmla="*/ 1295324 h 1904124"/>
                <a:gd name="connsiteX1" fmla="*/ 616147 w 1883988"/>
                <a:gd name="connsiteY1" fmla="*/ 686524 h 1904124"/>
                <a:gd name="connsiteX2" fmla="*/ 1557001 w 1883988"/>
                <a:gd name="connsiteY2" fmla="*/ 0 h 1904124"/>
                <a:gd name="connsiteX3" fmla="*/ 1883988 w 1883988"/>
                <a:gd name="connsiteY3" fmla="*/ 348148 h 1904124"/>
                <a:gd name="connsiteX4" fmla="*/ 1232294 w 1883988"/>
                <a:gd name="connsiteY4" fmla="*/ 1295324 h 1904124"/>
                <a:gd name="connsiteX5" fmla="*/ 616147 w 1883988"/>
                <a:gd name="connsiteY5" fmla="*/ 1904124 h 1904124"/>
                <a:gd name="connsiteX6" fmla="*/ 0 w 1883988"/>
                <a:gd name="connsiteY6" fmla="*/ 1295324 h 1904124"/>
                <a:gd name="connsiteX0" fmla="*/ 0 w 1883988"/>
                <a:gd name="connsiteY0" fmla="*/ 1089800 h 1698600"/>
                <a:gd name="connsiteX1" fmla="*/ 616147 w 1883988"/>
                <a:gd name="connsiteY1" fmla="*/ 481000 h 1698600"/>
                <a:gd name="connsiteX2" fmla="*/ 1334284 w 1883988"/>
                <a:gd name="connsiteY2" fmla="*/ 0 h 1698600"/>
                <a:gd name="connsiteX3" fmla="*/ 1883988 w 1883988"/>
                <a:gd name="connsiteY3" fmla="*/ 142624 h 1698600"/>
                <a:gd name="connsiteX4" fmla="*/ 1232294 w 1883988"/>
                <a:gd name="connsiteY4" fmla="*/ 1089800 h 1698600"/>
                <a:gd name="connsiteX5" fmla="*/ 616147 w 1883988"/>
                <a:gd name="connsiteY5" fmla="*/ 1698600 h 1698600"/>
                <a:gd name="connsiteX6" fmla="*/ 0 w 1883988"/>
                <a:gd name="connsiteY6" fmla="*/ 1089800 h 1698600"/>
                <a:gd name="connsiteX0" fmla="*/ 0 w 1883988"/>
                <a:gd name="connsiteY0" fmla="*/ 1244882 h 1853682"/>
                <a:gd name="connsiteX1" fmla="*/ 616147 w 1883988"/>
                <a:gd name="connsiteY1" fmla="*/ 636082 h 1853682"/>
                <a:gd name="connsiteX2" fmla="*/ 1560038 w 1883988"/>
                <a:gd name="connsiteY2" fmla="*/ 0 h 1853682"/>
                <a:gd name="connsiteX3" fmla="*/ 1883988 w 1883988"/>
                <a:gd name="connsiteY3" fmla="*/ 297706 h 1853682"/>
                <a:gd name="connsiteX4" fmla="*/ 1232294 w 1883988"/>
                <a:gd name="connsiteY4" fmla="*/ 1244882 h 1853682"/>
                <a:gd name="connsiteX5" fmla="*/ 616147 w 1883988"/>
                <a:gd name="connsiteY5" fmla="*/ 1853682 h 1853682"/>
                <a:gd name="connsiteX6" fmla="*/ 0 w 1883988"/>
                <a:gd name="connsiteY6" fmla="*/ 1244882 h 1853682"/>
                <a:gd name="connsiteX0" fmla="*/ 0 w 1847896"/>
                <a:gd name="connsiteY0" fmla="*/ 1244882 h 1853682"/>
                <a:gd name="connsiteX1" fmla="*/ 616147 w 1847896"/>
                <a:gd name="connsiteY1" fmla="*/ 636082 h 1853682"/>
                <a:gd name="connsiteX2" fmla="*/ 1560038 w 1847896"/>
                <a:gd name="connsiteY2" fmla="*/ 0 h 1853682"/>
                <a:gd name="connsiteX3" fmla="*/ 1847896 w 1847896"/>
                <a:gd name="connsiteY3" fmla="*/ 325360 h 1853682"/>
                <a:gd name="connsiteX4" fmla="*/ 1232294 w 1847896"/>
                <a:gd name="connsiteY4" fmla="*/ 1244882 h 1853682"/>
                <a:gd name="connsiteX5" fmla="*/ 616147 w 1847896"/>
                <a:gd name="connsiteY5" fmla="*/ 1853682 h 1853682"/>
                <a:gd name="connsiteX6" fmla="*/ 0 w 1847896"/>
                <a:gd name="connsiteY6" fmla="*/ 1244882 h 1853682"/>
                <a:gd name="connsiteX0" fmla="*/ 0 w 1875953"/>
                <a:gd name="connsiteY0" fmla="*/ 1244882 h 1853682"/>
                <a:gd name="connsiteX1" fmla="*/ 616147 w 1875953"/>
                <a:gd name="connsiteY1" fmla="*/ 636082 h 1853682"/>
                <a:gd name="connsiteX2" fmla="*/ 1560038 w 1875953"/>
                <a:gd name="connsiteY2" fmla="*/ 0 h 1853682"/>
                <a:gd name="connsiteX3" fmla="*/ 1875953 w 1875953"/>
                <a:gd name="connsiteY3" fmla="*/ 309577 h 1853682"/>
                <a:gd name="connsiteX4" fmla="*/ 1232294 w 1875953"/>
                <a:gd name="connsiteY4" fmla="*/ 1244882 h 1853682"/>
                <a:gd name="connsiteX5" fmla="*/ 616147 w 1875953"/>
                <a:gd name="connsiteY5" fmla="*/ 1853682 h 1853682"/>
                <a:gd name="connsiteX6" fmla="*/ 0 w 1875953"/>
                <a:gd name="connsiteY6" fmla="*/ 1244882 h 1853682"/>
                <a:gd name="connsiteX0" fmla="*/ 1 w 1875954"/>
                <a:gd name="connsiteY0" fmla="*/ 1244882 h 1736405"/>
                <a:gd name="connsiteX1" fmla="*/ 616148 w 1875954"/>
                <a:gd name="connsiteY1" fmla="*/ 636082 h 1736405"/>
                <a:gd name="connsiteX2" fmla="*/ 1560039 w 1875954"/>
                <a:gd name="connsiteY2" fmla="*/ 0 h 1736405"/>
                <a:gd name="connsiteX3" fmla="*/ 1875954 w 1875954"/>
                <a:gd name="connsiteY3" fmla="*/ 309577 h 1736405"/>
                <a:gd name="connsiteX4" fmla="*/ 1232295 w 1875954"/>
                <a:gd name="connsiteY4" fmla="*/ 1244882 h 1736405"/>
                <a:gd name="connsiteX5" fmla="*/ 620169 w 1875954"/>
                <a:gd name="connsiteY5" fmla="*/ 1736405 h 1736405"/>
                <a:gd name="connsiteX6" fmla="*/ 1 w 1875954"/>
                <a:gd name="connsiteY6" fmla="*/ 1244882 h 1736405"/>
                <a:gd name="connsiteX0" fmla="*/ 3 w 1722959"/>
                <a:gd name="connsiteY0" fmla="*/ 1248000 h 1736405"/>
                <a:gd name="connsiteX1" fmla="*/ 463153 w 1722959"/>
                <a:gd name="connsiteY1" fmla="*/ 636082 h 1736405"/>
                <a:gd name="connsiteX2" fmla="*/ 1407044 w 1722959"/>
                <a:gd name="connsiteY2" fmla="*/ 0 h 1736405"/>
                <a:gd name="connsiteX3" fmla="*/ 1722959 w 1722959"/>
                <a:gd name="connsiteY3" fmla="*/ 309577 h 1736405"/>
                <a:gd name="connsiteX4" fmla="*/ 1079300 w 1722959"/>
                <a:gd name="connsiteY4" fmla="*/ 1244882 h 1736405"/>
                <a:gd name="connsiteX5" fmla="*/ 467174 w 1722959"/>
                <a:gd name="connsiteY5" fmla="*/ 1736405 h 1736405"/>
                <a:gd name="connsiteX6" fmla="*/ 3 w 1722959"/>
                <a:gd name="connsiteY6" fmla="*/ 1248000 h 1736405"/>
                <a:gd name="connsiteX0" fmla="*/ 9 w 1722965"/>
                <a:gd name="connsiteY0" fmla="*/ 1248000 h 1619128"/>
                <a:gd name="connsiteX1" fmla="*/ 463159 w 1722965"/>
                <a:gd name="connsiteY1" fmla="*/ 636082 h 1619128"/>
                <a:gd name="connsiteX2" fmla="*/ 1407050 w 1722965"/>
                <a:gd name="connsiteY2" fmla="*/ 0 h 1619128"/>
                <a:gd name="connsiteX3" fmla="*/ 1722965 w 1722965"/>
                <a:gd name="connsiteY3" fmla="*/ 309577 h 1619128"/>
                <a:gd name="connsiteX4" fmla="*/ 1079306 w 1722965"/>
                <a:gd name="connsiteY4" fmla="*/ 1244882 h 1619128"/>
                <a:gd name="connsiteX5" fmla="*/ 471203 w 1722965"/>
                <a:gd name="connsiteY5" fmla="*/ 1619128 h 1619128"/>
                <a:gd name="connsiteX6" fmla="*/ 9 w 1722965"/>
                <a:gd name="connsiteY6" fmla="*/ 1248000 h 1619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22965" h="1619128">
                  <a:moveTo>
                    <a:pt x="9" y="1248000"/>
                  </a:moveTo>
                  <a:cubicBezTo>
                    <a:pt x="-1332" y="1084159"/>
                    <a:pt x="122870" y="636082"/>
                    <a:pt x="463159" y="636082"/>
                  </a:cubicBezTo>
                  <a:cubicBezTo>
                    <a:pt x="754489" y="718347"/>
                    <a:pt x="1171602" y="76356"/>
                    <a:pt x="1407050" y="0"/>
                  </a:cubicBezTo>
                  <a:cubicBezTo>
                    <a:pt x="1516046" y="116049"/>
                    <a:pt x="1614114" y="179160"/>
                    <a:pt x="1722965" y="309577"/>
                  </a:cubicBezTo>
                  <a:cubicBezTo>
                    <a:pt x="1722549" y="498161"/>
                    <a:pt x="980158" y="954712"/>
                    <a:pt x="1079306" y="1244882"/>
                  </a:cubicBezTo>
                  <a:cubicBezTo>
                    <a:pt x="1079306" y="1581113"/>
                    <a:pt x="651086" y="1618608"/>
                    <a:pt x="471203" y="1619128"/>
                  </a:cubicBezTo>
                  <a:cubicBezTo>
                    <a:pt x="291320" y="1619648"/>
                    <a:pt x="1350" y="1411841"/>
                    <a:pt x="9" y="124800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l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88" name="Rectangle 387"/>
            <p:cNvSpPr/>
            <p:nvPr/>
          </p:nvSpPr>
          <p:spPr>
            <a:xfrm rot="3288598">
              <a:off x="5745529" y="3255508"/>
              <a:ext cx="1784305" cy="3967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1" dirty="0">
                  <a:latin typeface="TH Sarabun New" pitchFamily="34" charset="-34"/>
                  <a:cs typeface="TH Sarabun New" pitchFamily="34" charset="-34"/>
                </a:rPr>
                <a:t>ATP </a:t>
              </a:r>
              <a:r>
                <a:rPr lang="en-US" sz="1800" b="1" dirty="0" smtClean="0">
                  <a:latin typeface="TH Sarabun New" pitchFamily="34" charset="-34"/>
                  <a:cs typeface="TH Sarabun New" pitchFamily="34" charset="-34"/>
                </a:rPr>
                <a:t>synthase</a:t>
              </a:r>
              <a:endParaRPr lang="th-TH" sz="1800" b="1" dirty="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89" name="Rounded Rectangle 388"/>
            <p:cNvSpPr/>
            <p:nvPr/>
          </p:nvSpPr>
          <p:spPr>
            <a:xfrm rot="19388802" flipH="1">
              <a:off x="6635239" y="1978418"/>
              <a:ext cx="353053" cy="2701248"/>
            </a:xfrm>
            <a:custGeom>
              <a:avLst/>
              <a:gdLst>
                <a:gd name="connsiteX0" fmla="*/ 0 w 146363"/>
                <a:gd name="connsiteY0" fmla="*/ 44942 h 2454753"/>
                <a:gd name="connsiteX1" fmla="*/ 44942 w 146363"/>
                <a:gd name="connsiteY1" fmla="*/ 0 h 2454753"/>
                <a:gd name="connsiteX2" fmla="*/ 101421 w 146363"/>
                <a:gd name="connsiteY2" fmla="*/ 0 h 2454753"/>
                <a:gd name="connsiteX3" fmla="*/ 146363 w 146363"/>
                <a:gd name="connsiteY3" fmla="*/ 44942 h 2454753"/>
                <a:gd name="connsiteX4" fmla="*/ 146363 w 146363"/>
                <a:gd name="connsiteY4" fmla="*/ 2409811 h 2454753"/>
                <a:gd name="connsiteX5" fmla="*/ 101421 w 146363"/>
                <a:gd name="connsiteY5" fmla="*/ 2454753 h 2454753"/>
                <a:gd name="connsiteX6" fmla="*/ 44942 w 146363"/>
                <a:gd name="connsiteY6" fmla="*/ 2454753 h 2454753"/>
                <a:gd name="connsiteX7" fmla="*/ 0 w 146363"/>
                <a:gd name="connsiteY7" fmla="*/ 2409811 h 2454753"/>
                <a:gd name="connsiteX8" fmla="*/ 0 w 146363"/>
                <a:gd name="connsiteY8" fmla="*/ 44942 h 2454753"/>
                <a:gd name="connsiteX0" fmla="*/ 0 w 146363"/>
                <a:gd name="connsiteY0" fmla="*/ 44942 h 2454753"/>
                <a:gd name="connsiteX1" fmla="*/ 44942 w 146363"/>
                <a:gd name="connsiteY1" fmla="*/ 0 h 2454753"/>
                <a:gd name="connsiteX2" fmla="*/ 101421 w 146363"/>
                <a:gd name="connsiteY2" fmla="*/ 0 h 2454753"/>
                <a:gd name="connsiteX3" fmla="*/ 146363 w 146363"/>
                <a:gd name="connsiteY3" fmla="*/ 44942 h 2454753"/>
                <a:gd name="connsiteX4" fmla="*/ 136338 w 146363"/>
                <a:gd name="connsiteY4" fmla="*/ 2329421 h 2454753"/>
                <a:gd name="connsiteX5" fmla="*/ 101421 w 146363"/>
                <a:gd name="connsiteY5" fmla="*/ 2454753 h 2454753"/>
                <a:gd name="connsiteX6" fmla="*/ 44942 w 146363"/>
                <a:gd name="connsiteY6" fmla="*/ 2454753 h 2454753"/>
                <a:gd name="connsiteX7" fmla="*/ 0 w 146363"/>
                <a:gd name="connsiteY7" fmla="*/ 2409811 h 2454753"/>
                <a:gd name="connsiteX8" fmla="*/ 0 w 146363"/>
                <a:gd name="connsiteY8" fmla="*/ 44942 h 2454753"/>
                <a:gd name="connsiteX0" fmla="*/ 26895 w 173258"/>
                <a:gd name="connsiteY0" fmla="*/ 44942 h 2454753"/>
                <a:gd name="connsiteX1" fmla="*/ 71837 w 173258"/>
                <a:gd name="connsiteY1" fmla="*/ 0 h 2454753"/>
                <a:gd name="connsiteX2" fmla="*/ 128316 w 173258"/>
                <a:gd name="connsiteY2" fmla="*/ 0 h 2454753"/>
                <a:gd name="connsiteX3" fmla="*/ 173258 w 173258"/>
                <a:gd name="connsiteY3" fmla="*/ 44942 h 2454753"/>
                <a:gd name="connsiteX4" fmla="*/ 163233 w 173258"/>
                <a:gd name="connsiteY4" fmla="*/ 2329421 h 2454753"/>
                <a:gd name="connsiteX5" fmla="*/ 128316 w 173258"/>
                <a:gd name="connsiteY5" fmla="*/ 2454753 h 2454753"/>
                <a:gd name="connsiteX6" fmla="*/ 7572 w 173258"/>
                <a:gd name="connsiteY6" fmla="*/ 2301998 h 2454753"/>
                <a:gd name="connsiteX7" fmla="*/ 26895 w 173258"/>
                <a:gd name="connsiteY7" fmla="*/ 2409811 h 2454753"/>
                <a:gd name="connsiteX8" fmla="*/ 26895 w 173258"/>
                <a:gd name="connsiteY8" fmla="*/ 44942 h 2454753"/>
                <a:gd name="connsiteX0" fmla="*/ 26895 w 173258"/>
                <a:gd name="connsiteY0" fmla="*/ 44942 h 2454753"/>
                <a:gd name="connsiteX1" fmla="*/ 71837 w 173258"/>
                <a:gd name="connsiteY1" fmla="*/ 0 h 2454753"/>
                <a:gd name="connsiteX2" fmla="*/ 128316 w 173258"/>
                <a:gd name="connsiteY2" fmla="*/ 0 h 2454753"/>
                <a:gd name="connsiteX3" fmla="*/ 173258 w 173258"/>
                <a:gd name="connsiteY3" fmla="*/ 44942 h 2454753"/>
                <a:gd name="connsiteX4" fmla="*/ 161219 w 173258"/>
                <a:gd name="connsiteY4" fmla="*/ 2343488 h 2454753"/>
                <a:gd name="connsiteX5" fmla="*/ 128316 w 173258"/>
                <a:gd name="connsiteY5" fmla="*/ 2454753 h 2454753"/>
                <a:gd name="connsiteX6" fmla="*/ 7572 w 173258"/>
                <a:gd name="connsiteY6" fmla="*/ 2301998 h 2454753"/>
                <a:gd name="connsiteX7" fmla="*/ 26895 w 173258"/>
                <a:gd name="connsiteY7" fmla="*/ 2409811 h 2454753"/>
                <a:gd name="connsiteX8" fmla="*/ 26895 w 173258"/>
                <a:gd name="connsiteY8" fmla="*/ 44942 h 2454753"/>
                <a:gd name="connsiteX0" fmla="*/ 26895 w 176336"/>
                <a:gd name="connsiteY0" fmla="*/ 44942 h 2454753"/>
                <a:gd name="connsiteX1" fmla="*/ 71837 w 176336"/>
                <a:gd name="connsiteY1" fmla="*/ 0 h 2454753"/>
                <a:gd name="connsiteX2" fmla="*/ 128316 w 176336"/>
                <a:gd name="connsiteY2" fmla="*/ 0 h 2454753"/>
                <a:gd name="connsiteX3" fmla="*/ 173258 w 176336"/>
                <a:gd name="connsiteY3" fmla="*/ 44942 h 2454753"/>
                <a:gd name="connsiteX4" fmla="*/ 171150 w 176336"/>
                <a:gd name="connsiteY4" fmla="*/ 2227982 h 2454753"/>
                <a:gd name="connsiteX5" fmla="*/ 161219 w 176336"/>
                <a:gd name="connsiteY5" fmla="*/ 2343488 h 2454753"/>
                <a:gd name="connsiteX6" fmla="*/ 128316 w 176336"/>
                <a:gd name="connsiteY6" fmla="*/ 2454753 h 2454753"/>
                <a:gd name="connsiteX7" fmla="*/ 7572 w 176336"/>
                <a:gd name="connsiteY7" fmla="*/ 2301998 h 2454753"/>
                <a:gd name="connsiteX8" fmla="*/ 26895 w 176336"/>
                <a:gd name="connsiteY8" fmla="*/ 2409811 h 2454753"/>
                <a:gd name="connsiteX9" fmla="*/ 26895 w 176336"/>
                <a:gd name="connsiteY9" fmla="*/ 44942 h 2454753"/>
                <a:gd name="connsiteX0" fmla="*/ 24956 w 174397"/>
                <a:gd name="connsiteY0" fmla="*/ 44942 h 2454753"/>
                <a:gd name="connsiteX1" fmla="*/ 69898 w 174397"/>
                <a:gd name="connsiteY1" fmla="*/ 0 h 2454753"/>
                <a:gd name="connsiteX2" fmla="*/ 126377 w 174397"/>
                <a:gd name="connsiteY2" fmla="*/ 0 h 2454753"/>
                <a:gd name="connsiteX3" fmla="*/ 171319 w 174397"/>
                <a:gd name="connsiteY3" fmla="*/ 44942 h 2454753"/>
                <a:gd name="connsiteX4" fmla="*/ 169211 w 174397"/>
                <a:gd name="connsiteY4" fmla="*/ 2227982 h 2454753"/>
                <a:gd name="connsiteX5" fmla="*/ 159280 w 174397"/>
                <a:gd name="connsiteY5" fmla="*/ 2343488 h 2454753"/>
                <a:gd name="connsiteX6" fmla="*/ 126377 w 174397"/>
                <a:gd name="connsiteY6" fmla="*/ 2454753 h 2454753"/>
                <a:gd name="connsiteX7" fmla="*/ 5633 w 174397"/>
                <a:gd name="connsiteY7" fmla="*/ 2301998 h 2454753"/>
                <a:gd name="connsiteX8" fmla="*/ 24956 w 174397"/>
                <a:gd name="connsiteY8" fmla="*/ 44942 h 2454753"/>
                <a:gd name="connsiteX0" fmla="*/ 58163 w 207604"/>
                <a:gd name="connsiteY0" fmla="*/ 44942 h 2454753"/>
                <a:gd name="connsiteX1" fmla="*/ 103105 w 207604"/>
                <a:gd name="connsiteY1" fmla="*/ 0 h 2454753"/>
                <a:gd name="connsiteX2" fmla="*/ 159584 w 207604"/>
                <a:gd name="connsiteY2" fmla="*/ 0 h 2454753"/>
                <a:gd name="connsiteX3" fmla="*/ 204526 w 207604"/>
                <a:gd name="connsiteY3" fmla="*/ 44942 h 2454753"/>
                <a:gd name="connsiteX4" fmla="*/ 202418 w 207604"/>
                <a:gd name="connsiteY4" fmla="*/ 2227982 h 2454753"/>
                <a:gd name="connsiteX5" fmla="*/ 192487 w 207604"/>
                <a:gd name="connsiteY5" fmla="*/ 2343488 h 2454753"/>
                <a:gd name="connsiteX6" fmla="*/ 159584 w 207604"/>
                <a:gd name="connsiteY6" fmla="*/ 2454753 h 2454753"/>
                <a:gd name="connsiteX7" fmla="*/ 38840 w 207604"/>
                <a:gd name="connsiteY7" fmla="*/ 2301998 h 2454753"/>
                <a:gd name="connsiteX8" fmla="*/ 58163 w 207604"/>
                <a:gd name="connsiteY8" fmla="*/ 44942 h 2454753"/>
                <a:gd name="connsiteX0" fmla="*/ 58163 w 247017"/>
                <a:gd name="connsiteY0" fmla="*/ 44942 h 2454753"/>
                <a:gd name="connsiteX1" fmla="*/ 103105 w 247017"/>
                <a:gd name="connsiteY1" fmla="*/ 0 h 2454753"/>
                <a:gd name="connsiteX2" fmla="*/ 159584 w 247017"/>
                <a:gd name="connsiteY2" fmla="*/ 0 h 2454753"/>
                <a:gd name="connsiteX3" fmla="*/ 204526 w 247017"/>
                <a:gd name="connsiteY3" fmla="*/ 44942 h 2454753"/>
                <a:gd name="connsiteX4" fmla="*/ 202418 w 247017"/>
                <a:gd name="connsiteY4" fmla="*/ 2227982 h 2454753"/>
                <a:gd name="connsiteX5" fmla="*/ 192487 w 247017"/>
                <a:gd name="connsiteY5" fmla="*/ 2343488 h 2454753"/>
                <a:gd name="connsiteX6" fmla="*/ 159584 w 247017"/>
                <a:gd name="connsiteY6" fmla="*/ 2454753 h 2454753"/>
                <a:gd name="connsiteX7" fmla="*/ 38840 w 247017"/>
                <a:gd name="connsiteY7" fmla="*/ 2301998 h 2454753"/>
                <a:gd name="connsiteX8" fmla="*/ 58163 w 247017"/>
                <a:gd name="connsiteY8" fmla="*/ 44942 h 2454753"/>
                <a:gd name="connsiteX0" fmla="*/ 84972 w 273826"/>
                <a:gd name="connsiteY0" fmla="*/ 44942 h 2454753"/>
                <a:gd name="connsiteX1" fmla="*/ 129914 w 273826"/>
                <a:gd name="connsiteY1" fmla="*/ 0 h 2454753"/>
                <a:gd name="connsiteX2" fmla="*/ 186393 w 273826"/>
                <a:gd name="connsiteY2" fmla="*/ 0 h 2454753"/>
                <a:gd name="connsiteX3" fmla="*/ 231335 w 273826"/>
                <a:gd name="connsiteY3" fmla="*/ 44942 h 2454753"/>
                <a:gd name="connsiteX4" fmla="*/ 229227 w 273826"/>
                <a:gd name="connsiteY4" fmla="*/ 2227982 h 2454753"/>
                <a:gd name="connsiteX5" fmla="*/ 219296 w 273826"/>
                <a:gd name="connsiteY5" fmla="*/ 2343488 h 2454753"/>
                <a:gd name="connsiteX6" fmla="*/ 186393 w 273826"/>
                <a:gd name="connsiteY6" fmla="*/ 2454753 h 2454753"/>
                <a:gd name="connsiteX7" fmla="*/ 65649 w 273826"/>
                <a:gd name="connsiteY7" fmla="*/ 2301998 h 2454753"/>
                <a:gd name="connsiteX8" fmla="*/ 84972 w 273826"/>
                <a:gd name="connsiteY8" fmla="*/ 44942 h 2454753"/>
                <a:gd name="connsiteX0" fmla="*/ 105412 w 294266"/>
                <a:gd name="connsiteY0" fmla="*/ 44942 h 2454753"/>
                <a:gd name="connsiteX1" fmla="*/ 150354 w 294266"/>
                <a:gd name="connsiteY1" fmla="*/ 0 h 2454753"/>
                <a:gd name="connsiteX2" fmla="*/ 206833 w 294266"/>
                <a:gd name="connsiteY2" fmla="*/ 0 h 2454753"/>
                <a:gd name="connsiteX3" fmla="*/ 251775 w 294266"/>
                <a:gd name="connsiteY3" fmla="*/ 44942 h 2454753"/>
                <a:gd name="connsiteX4" fmla="*/ 249667 w 294266"/>
                <a:gd name="connsiteY4" fmla="*/ 2227982 h 2454753"/>
                <a:gd name="connsiteX5" fmla="*/ 239736 w 294266"/>
                <a:gd name="connsiteY5" fmla="*/ 2343488 h 2454753"/>
                <a:gd name="connsiteX6" fmla="*/ 206833 w 294266"/>
                <a:gd name="connsiteY6" fmla="*/ 2454753 h 2454753"/>
                <a:gd name="connsiteX7" fmla="*/ 61981 w 294266"/>
                <a:gd name="connsiteY7" fmla="*/ 2269836 h 2454753"/>
                <a:gd name="connsiteX8" fmla="*/ 105412 w 294266"/>
                <a:gd name="connsiteY8" fmla="*/ 44942 h 2454753"/>
                <a:gd name="connsiteX0" fmla="*/ 105412 w 294266"/>
                <a:gd name="connsiteY0" fmla="*/ 180634 h 2590445"/>
                <a:gd name="connsiteX1" fmla="*/ 206833 w 294266"/>
                <a:gd name="connsiteY1" fmla="*/ 135692 h 2590445"/>
                <a:gd name="connsiteX2" fmla="*/ 251775 w 294266"/>
                <a:gd name="connsiteY2" fmla="*/ 180634 h 2590445"/>
                <a:gd name="connsiteX3" fmla="*/ 249667 w 294266"/>
                <a:gd name="connsiteY3" fmla="*/ 2363674 h 2590445"/>
                <a:gd name="connsiteX4" fmla="*/ 239736 w 294266"/>
                <a:gd name="connsiteY4" fmla="*/ 2479180 h 2590445"/>
                <a:gd name="connsiteX5" fmla="*/ 206833 w 294266"/>
                <a:gd name="connsiteY5" fmla="*/ 2590445 h 2590445"/>
                <a:gd name="connsiteX6" fmla="*/ 61981 w 294266"/>
                <a:gd name="connsiteY6" fmla="*/ 2405528 h 2590445"/>
                <a:gd name="connsiteX7" fmla="*/ 105412 w 294266"/>
                <a:gd name="connsiteY7" fmla="*/ 180634 h 2590445"/>
                <a:gd name="connsiteX0" fmla="*/ 105412 w 294266"/>
                <a:gd name="connsiteY0" fmla="*/ 108165 h 2517976"/>
                <a:gd name="connsiteX1" fmla="*/ 206833 w 294266"/>
                <a:gd name="connsiteY1" fmla="*/ 63223 h 2517976"/>
                <a:gd name="connsiteX2" fmla="*/ 251775 w 294266"/>
                <a:gd name="connsiteY2" fmla="*/ 108165 h 2517976"/>
                <a:gd name="connsiteX3" fmla="*/ 249667 w 294266"/>
                <a:gd name="connsiteY3" fmla="*/ 2291205 h 2517976"/>
                <a:gd name="connsiteX4" fmla="*/ 239736 w 294266"/>
                <a:gd name="connsiteY4" fmla="*/ 2406711 h 2517976"/>
                <a:gd name="connsiteX5" fmla="*/ 206833 w 294266"/>
                <a:gd name="connsiteY5" fmla="*/ 2517976 h 2517976"/>
                <a:gd name="connsiteX6" fmla="*/ 61981 w 294266"/>
                <a:gd name="connsiteY6" fmla="*/ 2333059 h 2517976"/>
                <a:gd name="connsiteX7" fmla="*/ 105412 w 294266"/>
                <a:gd name="connsiteY7" fmla="*/ 108165 h 2517976"/>
                <a:gd name="connsiteX0" fmla="*/ 105412 w 294266"/>
                <a:gd name="connsiteY0" fmla="*/ 275502 h 2685313"/>
                <a:gd name="connsiteX1" fmla="*/ 251775 w 294266"/>
                <a:gd name="connsiteY1" fmla="*/ 275502 h 2685313"/>
                <a:gd name="connsiteX2" fmla="*/ 249667 w 294266"/>
                <a:gd name="connsiteY2" fmla="*/ 2458542 h 2685313"/>
                <a:gd name="connsiteX3" fmla="*/ 239736 w 294266"/>
                <a:gd name="connsiteY3" fmla="*/ 2574048 h 2685313"/>
                <a:gd name="connsiteX4" fmla="*/ 206833 w 294266"/>
                <a:gd name="connsiteY4" fmla="*/ 2685313 h 2685313"/>
                <a:gd name="connsiteX5" fmla="*/ 61981 w 294266"/>
                <a:gd name="connsiteY5" fmla="*/ 2500396 h 2685313"/>
                <a:gd name="connsiteX6" fmla="*/ 105412 w 294266"/>
                <a:gd name="connsiteY6" fmla="*/ 275502 h 2685313"/>
                <a:gd name="connsiteX0" fmla="*/ 105412 w 353053"/>
                <a:gd name="connsiteY0" fmla="*/ 291437 h 2701248"/>
                <a:gd name="connsiteX1" fmla="*/ 251775 w 353053"/>
                <a:gd name="connsiteY1" fmla="*/ 291437 h 2701248"/>
                <a:gd name="connsiteX2" fmla="*/ 249667 w 353053"/>
                <a:gd name="connsiteY2" fmla="*/ 2474477 h 2701248"/>
                <a:gd name="connsiteX3" fmla="*/ 239736 w 353053"/>
                <a:gd name="connsiteY3" fmla="*/ 2589983 h 2701248"/>
                <a:gd name="connsiteX4" fmla="*/ 206833 w 353053"/>
                <a:gd name="connsiteY4" fmla="*/ 2701248 h 2701248"/>
                <a:gd name="connsiteX5" fmla="*/ 61981 w 353053"/>
                <a:gd name="connsiteY5" fmla="*/ 2516331 h 2701248"/>
                <a:gd name="connsiteX6" fmla="*/ 105412 w 353053"/>
                <a:gd name="connsiteY6" fmla="*/ 291437 h 2701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3053" h="2701248">
                  <a:moveTo>
                    <a:pt x="105412" y="291437"/>
                  </a:moveTo>
                  <a:cubicBezTo>
                    <a:pt x="137044" y="-79379"/>
                    <a:pt x="535223" y="-114517"/>
                    <a:pt x="251775" y="291437"/>
                  </a:cubicBezTo>
                  <a:cubicBezTo>
                    <a:pt x="258914" y="662767"/>
                    <a:pt x="251673" y="2091386"/>
                    <a:pt x="249667" y="2474477"/>
                  </a:cubicBezTo>
                  <a:cubicBezTo>
                    <a:pt x="352173" y="2829464"/>
                    <a:pt x="246875" y="2552188"/>
                    <a:pt x="239736" y="2589983"/>
                  </a:cubicBezTo>
                  <a:cubicBezTo>
                    <a:pt x="239736" y="2614804"/>
                    <a:pt x="231654" y="2701248"/>
                    <a:pt x="206833" y="2701248"/>
                  </a:cubicBezTo>
                  <a:cubicBezTo>
                    <a:pt x="166585" y="2650330"/>
                    <a:pt x="-124903" y="2699823"/>
                    <a:pt x="61981" y="2516331"/>
                  </a:cubicBezTo>
                  <a:cubicBezTo>
                    <a:pt x="45077" y="2114696"/>
                    <a:pt x="94701" y="675103"/>
                    <a:pt x="105412" y="291437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50629" y="734078"/>
            <a:ext cx="7667225" cy="868486"/>
            <a:chOff x="640198" y="5619958"/>
            <a:chExt cx="7662876" cy="1054132"/>
          </a:xfrm>
        </p:grpSpPr>
        <p:grpSp>
          <p:nvGrpSpPr>
            <p:cNvPr id="549" name="Group 548"/>
            <p:cNvGrpSpPr/>
            <p:nvPr/>
          </p:nvGrpSpPr>
          <p:grpSpPr>
            <a:xfrm>
              <a:off x="4565005" y="5655765"/>
              <a:ext cx="173770" cy="479864"/>
              <a:chOff x="2807804" y="4437112"/>
              <a:chExt cx="216024" cy="547362"/>
            </a:xfrm>
          </p:grpSpPr>
          <p:sp>
            <p:nvSpPr>
              <p:cNvPr id="550" name="Freeform 549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51" name="Freeform 550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52" name="Oval 551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553" name="Group 552"/>
            <p:cNvGrpSpPr/>
            <p:nvPr/>
          </p:nvGrpSpPr>
          <p:grpSpPr>
            <a:xfrm>
              <a:off x="4748078" y="5646152"/>
              <a:ext cx="173770" cy="479864"/>
              <a:chOff x="2807804" y="4437112"/>
              <a:chExt cx="216024" cy="547362"/>
            </a:xfrm>
          </p:grpSpPr>
          <p:sp>
            <p:nvSpPr>
              <p:cNvPr id="554" name="Freeform 553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55" name="Freeform 554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56" name="Oval 555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557" name="Group 556"/>
            <p:cNvGrpSpPr/>
            <p:nvPr/>
          </p:nvGrpSpPr>
          <p:grpSpPr>
            <a:xfrm>
              <a:off x="4932726" y="5645331"/>
              <a:ext cx="173770" cy="479864"/>
              <a:chOff x="2807804" y="4437112"/>
              <a:chExt cx="216024" cy="547362"/>
            </a:xfrm>
          </p:grpSpPr>
          <p:sp>
            <p:nvSpPr>
              <p:cNvPr id="558" name="Freeform 557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59" name="Freeform 558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60" name="Oval 559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561" name="Group 560"/>
            <p:cNvGrpSpPr/>
            <p:nvPr/>
          </p:nvGrpSpPr>
          <p:grpSpPr>
            <a:xfrm>
              <a:off x="5126936" y="5646152"/>
              <a:ext cx="173770" cy="479864"/>
              <a:chOff x="2807804" y="4437112"/>
              <a:chExt cx="216024" cy="547362"/>
            </a:xfrm>
          </p:grpSpPr>
          <p:sp>
            <p:nvSpPr>
              <p:cNvPr id="562" name="Freeform 561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63" name="Freeform 562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64" name="Oval 563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565" name="Group 564"/>
            <p:cNvGrpSpPr/>
            <p:nvPr/>
          </p:nvGrpSpPr>
          <p:grpSpPr>
            <a:xfrm>
              <a:off x="5313437" y="5645331"/>
              <a:ext cx="173770" cy="479864"/>
              <a:chOff x="2807804" y="4437112"/>
              <a:chExt cx="216024" cy="547362"/>
            </a:xfrm>
          </p:grpSpPr>
          <p:sp>
            <p:nvSpPr>
              <p:cNvPr id="566" name="Freeform 565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67" name="Freeform 566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68" name="Oval 567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569" name="Group 568"/>
            <p:cNvGrpSpPr/>
            <p:nvPr/>
          </p:nvGrpSpPr>
          <p:grpSpPr>
            <a:xfrm>
              <a:off x="5510326" y="5653002"/>
              <a:ext cx="173770" cy="479864"/>
              <a:chOff x="2807804" y="4437112"/>
              <a:chExt cx="216024" cy="547362"/>
            </a:xfrm>
          </p:grpSpPr>
          <p:sp>
            <p:nvSpPr>
              <p:cNvPr id="570" name="Freeform 569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71" name="Freeform 570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72" name="Oval 571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573" name="Group 572"/>
            <p:cNvGrpSpPr/>
            <p:nvPr/>
          </p:nvGrpSpPr>
          <p:grpSpPr>
            <a:xfrm>
              <a:off x="5693399" y="5643390"/>
              <a:ext cx="173770" cy="479864"/>
              <a:chOff x="2807804" y="4437112"/>
              <a:chExt cx="216024" cy="547362"/>
            </a:xfrm>
          </p:grpSpPr>
          <p:sp>
            <p:nvSpPr>
              <p:cNvPr id="574" name="Freeform 573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75" name="Freeform 574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76" name="Oval 575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577" name="Group 576"/>
            <p:cNvGrpSpPr/>
            <p:nvPr/>
          </p:nvGrpSpPr>
          <p:grpSpPr>
            <a:xfrm>
              <a:off x="5878047" y="5642569"/>
              <a:ext cx="173770" cy="479864"/>
              <a:chOff x="2807804" y="4437112"/>
              <a:chExt cx="216024" cy="547362"/>
            </a:xfrm>
          </p:grpSpPr>
          <p:sp>
            <p:nvSpPr>
              <p:cNvPr id="578" name="Freeform 577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79" name="Freeform 578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80" name="Oval 579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581" name="Group 580"/>
            <p:cNvGrpSpPr/>
            <p:nvPr/>
          </p:nvGrpSpPr>
          <p:grpSpPr>
            <a:xfrm rot="10800000">
              <a:off x="5499695" y="6182740"/>
              <a:ext cx="173770" cy="479864"/>
              <a:chOff x="2807804" y="4437112"/>
              <a:chExt cx="216024" cy="547362"/>
            </a:xfrm>
          </p:grpSpPr>
          <p:sp>
            <p:nvSpPr>
              <p:cNvPr id="582" name="Freeform 581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83" name="Freeform 582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84" name="Oval 583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585" name="Group 584"/>
            <p:cNvGrpSpPr/>
            <p:nvPr/>
          </p:nvGrpSpPr>
          <p:grpSpPr>
            <a:xfrm rot="10800000">
              <a:off x="5682768" y="6173128"/>
              <a:ext cx="173770" cy="479864"/>
              <a:chOff x="2807804" y="4437112"/>
              <a:chExt cx="216024" cy="547362"/>
            </a:xfrm>
          </p:grpSpPr>
          <p:sp>
            <p:nvSpPr>
              <p:cNvPr id="586" name="Freeform 585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87" name="Freeform 586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88" name="Oval 587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589" name="Group 588"/>
            <p:cNvGrpSpPr/>
            <p:nvPr/>
          </p:nvGrpSpPr>
          <p:grpSpPr>
            <a:xfrm rot="10800000">
              <a:off x="5902780" y="6158195"/>
              <a:ext cx="173770" cy="479864"/>
              <a:chOff x="2807804" y="4437112"/>
              <a:chExt cx="216024" cy="547362"/>
            </a:xfrm>
          </p:grpSpPr>
          <p:sp>
            <p:nvSpPr>
              <p:cNvPr id="590" name="Freeform 589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91" name="Freeform 590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92" name="Oval 591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593" name="Group 592"/>
            <p:cNvGrpSpPr/>
            <p:nvPr/>
          </p:nvGrpSpPr>
          <p:grpSpPr>
            <a:xfrm rot="10800000">
              <a:off x="4556299" y="6183267"/>
              <a:ext cx="173770" cy="479864"/>
              <a:chOff x="2807804" y="4437112"/>
              <a:chExt cx="216024" cy="547362"/>
            </a:xfrm>
          </p:grpSpPr>
          <p:sp>
            <p:nvSpPr>
              <p:cNvPr id="594" name="Freeform 593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95" name="Freeform 594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96" name="Oval 595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597" name="Group 596"/>
            <p:cNvGrpSpPr/>
            <p:nvPr/>
          </p:nvGrpSpPr>
          <p:grpSpPr>
            <a:xfrm rot="10800000">
              <a:off x="4746868" y="6173654"/>
              <a:ext cx="173770" cy="479864"/>
              <a:chOff x="2807804" y="4437112"/>
              <a:chExt cx="216024" cy="547362"/>
            </a:xfrm>
          </p:grpSpPr>
          <p:sp>
            <p:nvSpPr>
              <p:cNvPr id="598" name="Freeform 597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99" name="Freeform 598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00" name="Oval 599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601" name="Group 600"/>
            <p:cNvGrpSpPr/>
            <p:nvPr/>
          </p:nvGrpSpPr>
          <p:grpSpPr>
            <a:xfrm rot="10800000">
              <a:off x="4945333" y="6172834"/>
              <a:ext cx="173770" cy="479864"/>
              <a:chOff x="2807804" y="4437112"/>
              <a:chExt cx="216024" cy="547362"/>
            </a:xfrm>
          </p:grpSpPr>
          <p:sp>
            <p:nvSpPr>
              <p:cNvPr id="602" name="Freeform 601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03" name="Freeform 602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04" name="Oval 603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605" name="Group 604"/>
            <p:cNvGrpSpPr/>
            <p:nvPr/>
          </p:nvGrpSpPr>
          <p:grpSpPr>
            <a:xfrm rot="10800000">
              <a:off x="5132634" y="6173654"/>
              <a:ext cx="173770" cy="479864"/>
              <a:chOff x="2807804" y="4437112"/>
              <a:chExt cx="216024" cy="547362"/>
            </a:xfrm>
          </p:grpSpPr>
          <p:sp>
            <p:nvSpPr>
              <p:cNvPr id="606" name="Freeform 605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07" name="Freeform 606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08" name="Oval 607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609" name="Group 608"/>
            <p:cNvGrpSpPr/>
            <p:nvPr/>
          </p:nvGrpSpPr>
          <p:grpSpPr>
            <a:xfrm rot="10800000">
              <a:off x="5319136" y="6172834"/>
              <a:ext cx="173770" cy="479864"/>
              <a:chOff x="2807804" y="4437112"/>
              <a:chExt cx="216024" cy="547362"/>
            </a:xfrm>
          </p:grpSpPr>
          <p:sp>
            <p:nvSpPr>
              <p:cNvPr id="610" name="Freeform 609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11" name="Freeform 610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12" name="Oval 611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613" name="Group 612"/>
            <p:cNvGrpSpPr/>
            <p:nvPr/>
          </p:nvGrpSpPr>
          <p:grpSpPr>
            <a:xfrm>
              <a:off x="2676248" y="5666724"/>
              <a:ext cx="173770" cy="479864"/>
              <a:chOff x="2807804" y="4437112"/>
              <a:chExt cx="216024" cy="547362"/>
            </a:xfrm>
          </p:grpSpPr>
          <p:sp>
            <p:nvSpPr>
              <p:cNvPr id="614" name="Freeform 613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15" name="Freeform 614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16" name="Oval 615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617" name="Group 616"/>
            <p:cNvGrpSpPr/>
            <p:nvPr/>
          </p:nvGrpSpPr>
          <p:grpSpPr>
            <a:xfrm>
              <a:off x="2859321" y="5657112"/>
              <a:ext cx="173770" cy="479864"/>
              <a:chOff x="2807804" y="4437112"/>
              <a:chExt cx="216024" cy="547362"/>
            </a:xfrm>
          </p:grpSpPr>
          <p:sp>
            <p:nvSpPr>
              <p:cNvPr id="618" name="Freeform 617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19" name="Freeform 618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20" name="Oval 619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621" name="Group 620"/>
            <p:cNvGrpSpPr/>
            <p:nvPr/>
          </p:nvGrpSpPr>
          <p:grpSpPr>
            <a:xfrm>
              <a:off x="3043968" y="5656291"/>
              <a:ext cx="173770" cy="479864"/>
              <a:chOff x="2807804" y="4437112"/>
              <a:chExt cx="216024" cy="547362"/>
            </a:xfrm>
          </p:grpSpPr>
          <p:sp>
            <p:nvSpPr>
              <p:cNvPr id="622" name="Freeform 621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23" name="Freeform 622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24" name="Oval 623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625" name="Group 624"/>
            <p:cNvGrpSpPr/>
            <p:nvPr/>
          </p:nvGrpSpPr>
          <p:grpSpPr>
            <a:xfrm>
              <a:off x="3238178" y="5657112"/>
              <a:ext cx="173770" cy="479864"/>
              <a:chOff x="2807804" y="4437112"/>
              <a:chExt cx="216024" cy="547362"/>
            </a:xfrm>
          </p:grpSpPr>
          <p:sp>
            <p:nvSpPr>
              <p:cNvPr id="626" name="Freeform 625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27" name="Freeform 626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28" name="Oval 627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629" name="Group 628"/>
            <p:cNvGrpSpPr/>
            <p:nvPr/>
          </p:nvGrpSpPr>
          <p:grpSpPr>
            <a:xfrm>
              <a:off x="3424679" y="5656291"/>
              <a:ext cx="173770" cy="479864"/>
              <a:chOff x="2807804" y="4437112"/>
              <a:chExt cx="216024" cy="547362"/>
            </a:xfrm>
          </p:grpSpPr>
          <p:sp>
            <p:nvSpPr>
              <p:cNvPr id="630" name="Freeform 629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31" name="Freeform 630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32" name="Oval 631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633" name="Group 632"/>
            <p:cNvGrpSpPr/>
            <p:nvPr/>
          </p:nvGrpSpPr>
          <p:grpSpPr>
            <a:xfrm>
              <a:off x="3621569" y="5663961"/>
              <a:ext cx="173770" cy="479864"/>
              <a:chOff x="2807804" y="4437112"/>
              <a:chExt cx="216024" cy="547362"/>
            </a:xfrm>
          </p:grpSpPr>
          <p:sp>
            <p:nvSpPr>
              <p:cNvPr id="634" name="Freeform 633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35" name="Freeform 634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36" name="Oval 635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637" name="Group 636"/>
            <p:cNvGrpSpPr/>
            <p:nvPr/>
          </p:nvGrpSpPr>
          <p:grpSpPr>
            <a:xfrm>
              <a:off x="3804642" y="5654349"/>
              <a:ext cx="173770" cy="479864"/>
              <a:chOff x="2807804" y="4437112"/>
              <a:chExt cx="216024" cy="547362"/>
            </a:xfrm>
          </p:grpSpPr>
          <p:sp>
            <p:nvSpPr>
              <p:cNvPr id="638" name="Freeform 637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39" name="Freeform 638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40" name="Oval 639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641" name="Group 640"/>
            <p:cNvGrpSpPr/>
            <p:nvPr/>
          </p:nvGrpSpPr>
          <p:grpSpPr>
            <a:xfrm>
              <a:off x="3989290" y="5653528"/>
              <a:ext cx="173770" cy="479864"/>
              <a:chOff x="2807804" y="4437112"/>
              <a:chExt cx="216024" cy="547362"/>
            </a:xfrm>
          </p:grpSpPr>
          <p:sp>
            <p:nvSpPr>
              <p:cNvPr id="642" name="Freeform 641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43" name="Freeform 642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44" name="Oval 643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645" name="Group 644"/>
            <p:cNvGrpSpPr/>
            <p:nvPr/>
          </p:nvGrpSpPr>
          <p:grpSpPr>
            <a:xfrm>
              <a:off x="4183499" y="5654349"/>
              <a:ext cx="173770" cy="479864"/>
              <a:chOff x="2807804" y="4437112"/>
              <a:chExt cx="216024" cy="547362"/>
            </a:xfrm>
          </p:grpSpPr>
          <p:sp>
            <p:nvSpPr>
              <p:cNvPr id="646" name="Freeform 645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47" name="Freeform 646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48" name="Oval 647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649" name="Group 648"/>
            <p:cNvGrpSpPr/>
            <p:nvPr/>
          </p:nvGrpSpPr>
          <p:grpSpPr>
            <a:xfrm>
              <a:off x="4370000" y="5653528"/>
              <a:ext cx="173770" cy="479864"/>
              <a:chOff x="2807804" y="4437112"/>
              <a:chExt cx="216024" cy="547362"/>
            </a:xfrm>
          </p:grpSpPr>
          <p:sp>
            <p:nvSpPr>
              <p:cNvPr id="650" name="Freeform 649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51" name="Freeform 650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52" name="Oval 651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653" name="Group 652"/>
            <p:cNvGrpSpPr/>
            <p:nvPr/>
          </p:nvGrpSpPr>
          <p:grpSpPr>
            <a:xfrm rot="10800000">
              <a:off x="3610938" y="6193700"/>
              <a:ext cx="173770" cy="479864"/>
              <a:chOff x="2807804" y="4437112"/>
              <a:chExt cx="216024" cy="547362"/>
            </a:xfrm>
          </p:grpSpPr>
          <p:sp>
            <p:nvSpPr>
              <p:cNvPr id="654" name="Freeform 653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55" name="Freeform 654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56" name="Oval 655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657" name="Group 656"/>
            <p:cNvGrpSpPr/>
            <p:nvPr/>
          </p:nvGrpSpPr>
          <p:grpSpPr>
            <a:xfrm rot="10800000">
              <a:off x="3794011" y="6184088"/>
              <a:ext cx="173770" cy="479864"/>
              <a:chOff x="2807804" y="4437112"/>
              <a:chExt cx="216024" cy="547362"/>
            </a:xfrm>
          </p:grpSpPr>
          <p:sp>
            <p:nvSpPr>
              <p:cNvPr id="658" name="Freeform 657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59" name="Freeform 658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60" name="Oval 659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661" name="Group 660"/>
            <p:cNvGrpSpPr/>
            <p:nvPr/>
          </p:nvGrpSpPr>
          <p:grpSpPr>
            <a:xfrm rot="10800000">
              <a:off x="3978658" y="6183267"/>
              <a:ext cx="173770" cy="479864"/>
              <a:chOff x="2807804" y="4437112"/>
              <a:chExt cx="216024" cy="547362"/>
            </a:xfrm>
          </p:grpSpPr>
          <p:sp>
            <p:nvSpPr>
              <p:cNvPr id="662" name="Freeform 661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63" name="Freeform 662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64" name="Oval 663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665" name="Group 664"/>
            <p:cNvGrpSpPr/>
            <p:nvPr/>
          </p:nvGrpSpPr>
          <p:grpSpPr>
            <a:xfrm rot="10800000">
              <a:off x="4172868" y="6184088"/>
              <a:ext cx="173770" cy="479864"/>
              <a:chOff x="2807804" y="4437112"/>
              <a:chExt cx="216024" cy="547362"/>
            </a:xfrm>
          </p:grpSpPr>
          <p:sp>
            <p:nvSpPr>
              <p:cNvPr id="666" name="Freeform 665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67" name="Freeform 666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68" name="Oval 667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669" name="Group 668"/>
            <p:cNvGrpSpPr/>
            <p:nvPr/>
          </p:nvGrpSpPr>
          <p:grpSpPr>
            <a:xfrm rot="10800000">
              <a:off x="4359369" y="6183267"/>
              <a:ext cx="173770" cy="479864"/>
              <a:chOff x="2807804" y="4437112"/>
              <a:chExt cx="216024" cy="547362"/>
            </a:xfrm>
          </p:grpSpPr>
          <p:sp>
            <p:nvSpPr>
              <p:cNvPr id="670" name="Freeform 669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71" name="Freeform 670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72" name="Oval 671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673" name="Group 672"/>
            <p:cNvGrpSpPr/>
            <p:nvPr/>
          </p:nvGrpSpPr>
          <p:grpSpPr>
            <a:xfrm rot="10800000">
              <a:off x="2681947" y="6194226"/>
              <a:ext cx="173770" cy="479864"/>
              <a:chOff x="2807804" y="4437112"/>
              <a:chExt cx="216024" cy="547362"/>
            </a:xfrm>
          </p:grpSpPr>
          <p:sp>
            <p:nvSpPr>
              <p:cNvPr id="674" name="Freeform 673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75" name="Freeform 674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76" name="Oval 675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677" name="Group 676"/>
            <p:cNvGrpSpPr/>
            <p:nvPr/>
          </p:nvGrpSpPr>
          <p:grpSpPr>
            <a:xfrm rot="10800000">
              <a:off x="2865020" y="6184614"/>
              <a:ext cx="173770" cy="479864"/>
              <a:chOff x="2807804" y="4437112"/>
              <a:chExt cx="216024" cy="547362"/>
            </a:xfrm>
          </p:grpSpPr>
          <p:sp>
            <p:nvSpPr>
              <p:cNvPr id="678" name="Freeform 677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79" name="Freeform 678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80" name="Oval 679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681" name="Group 680"/>
            <p:cNvGrpSpPr/>
            <p:nvPr/>
          </p:nvGrpSpPr>
          <p:grpSpPr>
            <a:xfrm rot="10800000">
              <a:off x="3049667" y="6183793"/>
              <a:ext cx="173770" cy="479864"/>
              <a:chOff x="2807804" y="4437112"/>
              <a:chExt cx="216024" cy="547362"/>
            </a:xfrm>
          </p:grpSpPr>
          <p:sp>
            <p:nvSpPr>
              <p:cNvPr id="682" name="Freeform 681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83" name="Freeform 682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84" name="Oval 683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685" name="Group 684"/>
            <p:cNvGrpSpPr/>
            <p:nvPr/>
          </p:nvGrpSpPr>
          <p:grpSpPr>
            <a:xfrm rot="10800000">
              <a:off x="3243877" y="6184614"/>
              <a:ext cx="173770" cy="479864"/>
              <a:chOff x="2807804" y="4437112"/>
              <a:chExt cx="216024" cy="547362"/>
            </a:xfrm>
          </p:grpSpPr>
          <p:sp>
            <p:nvSpPr>
              <p:cNvPr id="686" name="Freeform 685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87" name="Freeform 686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88" name="Oval 687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689" name="Group 688"/>
            <p:cNvGrpSpPr/>
            <p:nvPr/>
          </p:nvGrpSpPr>
          <p:grpSpPr>
            <a:xfrm rot="10800000">
              <a:off x="3430378" y="6183793"/>
              <a:ext cx="173770" cy="479864"/>
              <a:chOff x="2807804" y="4437112"/>
              <a:chExt cx="216024" cy="547362"/>
            </a:xfrm>
          </p:grpSpPr>
          <p:sp>
            <p:nvSpPr>
              <p:cNvPr id="690" name="Freeform 689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91" name="Freeform 690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92" name="Oval 691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693" name="Group 692"/>
            <p:cNvGrpSpPr/>
            <p:nvPr/>
          </p:nvGrpSpPr>
          <p:grpSpPr>
            <a:xfrm>
              <a:off x="1935128" y="5646930"/>
              <a:ext cx="173770" cy="479864"/>
              <a:chOff x="2807804" y="4437112"/>
              <a:chExt cx="216024" cy="547362"/>
            </a:xfrm>
          </p:grpSpPr>
          <p:sp>
            <p:nvSpPr>
              <p:cNvPr id="694" name="Freeform 693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95" name="Freeform 694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96" name="Oval 695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697" name="Group 696"/>
            <p:cNvGrpSpPr/>
            <p:nvPr/>
          </p:nvGrpSpPr>
          <p:grpSpPr>
            <a:xfrm>
              <a:off x="2118201" y="5637318"/>
              <a:ext cx="173770" cy="479864"/>
              <a:chOff x="2807804" y="4437112"/>
              <a:chExt cx="216024" cy="547362"/>
            </a:xfrm>
          </p:grpSpPr>
          <p:sp>
            <p:nvSpPr>
              <p:cNvPr id="698" name="Freeform 697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99" name="Freeform 698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00" name="Oval 699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701" name="Group 700"/>
            <p:cNvGrpSpPr/>
            <p:nvPr/>
          </p:nvGrpSpPr>
          <p:grpSpPr>
            <a:xfrm>
              <a:off x="2302848" y="5636497"/>
              <a:ext cx="173770" cy="479864"/>
              <a:chOff x="2807804" y="4437112"/>
              <a:chExt cx="216024" cy="547362"/>
            </a:xfrm>
          </p:grpSpPr>
          <p:sp>
            <p:nvSpPr>
              <p:cNvPr id="702" name="Freeform 701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03" name="Freeform 702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04" name="Oval 703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705" name="Group 704"/>
            <p:cNvGrpSpPr/>
            <p:nvPr/>
          </p:nvGrpSpPr>
          <p:grpSpPr>
            <a:xfrm>
              <a:off x="2497058" y="5637318"/>
              <a:ext cx="173770" cy="479864"/>
              <a:chOff x="2807804" y="4437112"/>
              <a:chExt cx="216024" cy="547362"/>
            </a:xfrm>
          </p:grpSpPr>
          <p:sp>
            <p:nvSpPr>
              <p:cNvPr id="706" name="Freeform 705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07" name="Freeform 706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08" name="Oval 707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709" name="Group 708"/>
            <p:cNvGrpSpPr/>
            <p:nvPr/>
          </p:nvGrpSpPr>
          <p:grpSpPr>
            <a:xfrm rot="10800000">
              <a:off x="1940827" y="6174432"/>
              <a:ext cx="173770" cy="479864"/>
              <a:chOff x="2807804" y="4437112"/>
              <a:chExt cx="216024" cy="547362"/>
            </a:xfrm>
          </p:grpSpPr>
          <p:sp>
            <p:nvSpPr>
              <p:cNvPr id="710" name="Freeform 709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11" name="Freeform 710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12" name="Oval 711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713" name="Group 712"/>
            <p:cNvGrpSpPr/>
            <p:nvPr/>
          </p:nvGrpSpPr>
          <p:grpSpPr>
            <a:xfrm rot="10800000">
              <a:off x="2123900" y="6164820"/>
              <a:ext cx="173770" cy="479864"/>
              <a:chOff x="2807804" y="4437112"/>
              <a:chExt cx="216024" cy="547362"/>
            </a:xfrm>
          </p:grpSpPr>
          <p:sp>
            <p:nvSpPr>
              <p:cNvPr id="714" name="Freeform 713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15" name="Freeform 714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16" name="Oval 715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717" name="Group 716"/>
            <p:cNvGrpSpPr/>
            <p:nvPr/>
          </p:nvGrpSpPr>
          <p:grpSpPr>
            <a:xfrm rot="10800000">
              <a:off x="2308547" y="6163999"/>
              <a:ext cx="173770" cy="479864"/>
              <a:chOff x="2807804" y="4437112"/>
              <a:chExt cx="216024" cy="547362"/>
            </a:xfrm>
          </p:grpSpPr>
          <p:sp>
            <p:nvSpPr>
              <p:cNvPr id="718" name="Freeform 717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19" name="Freeform 718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20" name="Oval 719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721" name="Group 720"/>
            <p:cNvGrpSpPr/>
            <p:nvPr/>
          </p:nvGrpSpPr>
          <p:grpSpPr>
            <a:xfrm rot="10800000">
              <a:off x="2502757" y="6164820"/>
              <a:ext cx="173770" cy="479864"/>
              <a:chOff x="2807804" y="4437112"/>
              <a:chExt cx="216024" cy="547362"/>
            </a:xfrm>
          </p:grpSpPr>
          <p:sp>
            <p:nvSpPr>
              <p:cNvPr id="722" name="Freeform 721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23" name="Freeform 722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24" name="Oval 723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725" name="Group 724"/>
            <p:cNvGrpSpPr/>
            <p:nvPr/>
          </p:nvGrpSpPr>
          <p:grpSpPr>
            <a:xfrm>
              <a:off x="1379302" y="5637318"/>
              <a:ext cx="173770" cy="479864"/>
              <a:chOff x="2807804" y="4437112"/>
              <a:chExt cx="216024" cy="547362"/>
            </a:xfrm>
          </p:grpSpPr>
          <p:sp>
            <p:nvSpPr>
              <p:cNvPr id="726" name="Freeform 725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27" name="Freeform 726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28" name="Oval 727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729" name="Group 728"/>
            <p:cNvGrpSpPr/>
            <p:nvPr/>
          </p:nvGrpSpPr>
          <p:grpSpPr>
            <a:xfrm>
              <a:off x="1563949" y="5636497"/>
              <a:ext cx="173770" cy="479864"/>
              <a:chOff x="2807804" y="4437112"/>
              <a:chExt cx="216024" cy="547362"/>
            </a:xfrm>
          </p:grpSpPr>
          <p:sp>
            <p:nvSpPr>
              <p:cNvPr id="730" name="Freeform 729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31" name="Freeform 730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32" name="Oval 731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733" name="Group 732"/>
            <p:cNvGrpSpPr/>
            <p:nvPr/>
          </p:nvGrpSpPr>
          <p:grpSpPr>
            <a:xfrm>
              <a:off x="1758159" y="5637318"/>
              <a:ext cx="173770" cy="479864"/>
              <a:chOff x="2807804" y="4437112"/>
              <a:chExt cx="216024" cy="547362"/>
            </a:xfrm>
          </p:grpSpPr>
          <p:sp>
            <p:nvSpPr>
              <p:cNvPr id="734" name="Freeform 733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35" name="Freeform 734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36" name="Oval 735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737" name="Group 736"/>
            <p:cNvGrpSpPr/>
            <p:nvPr/>
          </p:nvGrpSpPr>
          <p:grpSpPr>
            <a:xfrm rot="10800000">
              <a:off x="1385001" y="6164820"/>
              <a:ext cx="173770" cy="479864"/>
              <a:chOff x="2807804" y="4437112"/>
              <a:chExt cx="216024" cy="547362"/>
            </a:xfrm>
          </p:grpSpPr>
          <p:sp>
            <p:nvSpPr>
              <p:cNvPr id="738" name="Freeform 737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39" name="Freeform 738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40" name="Oval 739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741" name="Group 740"/>
            <p:cNvGrpSpPr/>
            <p:nvPr/>
          </p:nvGrpSpPr>
          <p:grpSpPr>
            <a:xfrm rot="10800000">
              <a:off x="1569648" y="6163999"/>
              <a:ext cx="173770" cy="479864"/>
              <a:chOff x="2807804" y="4437112"/>
              <a:chExt cx="216024" cy="547362"/>
            </a:xfrm>
          </p:grpSpPr>
          <p:sp>
            <p:nvSpPr>
              <p:cNvPr id="742" name="Freeform 741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43" name="Freeform 742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44" name="Oval 743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745" name="Group 744"/>
            <p:cNvGrpSpPr/>
            <p:nvPr/>
          </p:nvGrpSpPr>
          <p:grpSpPr>
            <a:xfrm rot="10800000">
              <a:off x="1763858" y="6164820"/>
              <a:ext cx="173770" cy="479864"/>
              <a:chOff x="2807804" y="4437112"/>
              <a:chExt cx="216024" cy="547362"/>
            </a:xfrm>
          </p:grpSpPr>
          <p:sp>
            <p:nvSpPr>
              <p:cNvPr id="746" name="Freeform 745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47" name="Freeform 746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48" name="Oval 747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753" name="Group 752"/>
            <p:cNvGrpSpPr/>
            <p:nvPr/>
          </p:nvGrpSpPr>
          <p:grpSpPr>
            <a:xfrm>
              <a:off x="817167" y="5630391"/>
              <a:ext cx="173770" cy="479864"/>
              <a:chOff x="2807804" y="4437112"/>
              <a:chExt cx="216024" cy="547362"/>
            </a:xfrm>
          </p:grpSpPr>
          <p:sp>
            <p:nvSpPr>
              <p:cNvPr id="754" name="Freeform 753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55" name="Freeform 754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56" name="Oval 755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757" name="Group 756"/>
            <p:cNvGrpSpPr/>
            <p:nvPr/>
          </p:nvGrpSpPr>
          <p:grpSpPr>
            <a:xfrm>
              <a:off x="1000240" y="5620779"/>
              <a:ext cx="173770" cy="479864"/>
              <a:chOff x="2807804" y="4437112"/>
              <a:chExt cx="216024" cy="547362"/>
            </a:xfrm>
          </p:grpSpPr>
          <p:sp>
            <p:nvSpPr>
              <p:cNvPr id="758" name="Freeform 757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59" name="Freeform 758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60" name="Oval 759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761" name="Group 760"/>
            <p:cNvGrpSpPr/>
            <p:nvPr/>
          </p:nvGrpSpPr>
          <p:grpSpPr>
            <a:xfrm>
              <a:off x="1184887" y="5619958"/>
              <a:ext cx="173770" cy="479864"/>
              <a:chOff x="2807804" y="4437112"/>
              <a:chExt cx="216024" cy="547362"/>
            </a:xfrm>
          </p:grpSpPr>
          <p:sp>
            <p:nvSpPr>
              <p:cNvPr id="762" name="Freeform 761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63" name="Freeform 762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64" name="Oval 763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765" name="Group 764"/>
            <p:cNvGrpSpPr/>
            <p:nvPr/>
          </p:nvGrpSpPr>
          <p:grpSpPr>
            <a:xfrm rot="10800000">
              <a:off x="822866" y="6157893"/>
              <a:ext cx="173770" cy="479864"/>
              <a:chOff x="2807804" y="4437112"/>
              <a:chExt cx="216024" cy="547362"/>
            </a:xfrm>
          </p:grpSpPr>
          <p:sp>
            <p:nvSpPr>
              <p:cNvPr id="766" name="Freeform 765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67" name="Freeform 766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68" name="Oval 767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769" name="Group 768"/>
            <p:cNvGrpSpPr/>
            <p:nvPr/>
          </p:nvGrpSpPr>
          <p:grpSpPr>
            <a:xfrm rot="10800000">
              <a:off x="1005939" y="6148281"/>
              <a:ext cx="173770" cy="479864"/>
              <a:chOff x="2807804" y="4437112"/>
              <a:chExt cx="216024" cy="547362"/>
            </a:xfrm>
          </p:grpSpPr>
          <p:sp>
            <p:nvSpPr>
              <p:cNvPr id="770" name="Freeform 769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71" name="Freeform 770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72" name="Oval 771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773" name="Group 772"/>
            <p:cNvGrpSpPr/>
            <p:nvPr/>
          </p:nvGrpSpPr>
          <p:grpSpPr>
            <a:xfrm rot="10800000">
              <a:off x="1190586" y="6147460"/>
              <a:ext cx="173770" cy="479864"/>
              <a:chOff x="2807804" y="4437112"/>
              <a:chExt cx="216024" cy="547362"/>
            </a:xfrm>
          </p:grpSpPr>
          <p:sp>
            <p:nvSpPr>
              <p:cNvPr id="774" name="Freeform 773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75" name="Freeform 774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76" name="Oval 775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777" name="Group 776"/>
            <p:cNvGrpSpPr/>
            <p:nvPr/>
          </p:nvGrpSpPr>
          <p:grpSpPr>
            <a:xfrm>
              <a:off x="640198" y="5620779"/>
              <a:ext cx="173770" cy="479864"/>
              <a:chOff x="2807804" y="4437112"/>
              <a:chExt cx="216024" cy="547362"/>
            </a:xfrm>
          </p:grpSpPr>
          <p:sp>
            <p:nvSpPr>
              <p:cNvPr id="778" name="Freeform 777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79" name="Freeform 778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80" name="Oval 779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781" name="Group 780"/>
            <p:cNvGrpSpPr/>
            <p:nvPr/>
          </p:nvGrpSpPr>
          <p:grpSpPr>
            <a:xfrm rot="10800000">
              <a:off x="645897" y="6148281"/>
              <a:ext cx="173770" cy="479864"/>
              <a:chOff x="2807804" y="4437112"/>
              <a:chExt cx="216024" cy="547362"/>
            </a:xfrm>
          </p:grpSpPr>
          <p:sp>
            <p:nvSpPr>
              <p:cNvPr id="782" name="Freeform 781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83" name="Freeform 782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84" name="Oval 783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789" name="Group 788"/>
            <p:cNvGrpSpPr/>
            <p:nvPr/>
          </p:nvGrpSpPr>
          <p:grpSpPr>
            <a:xfrm>
              <a:off x="7946231" y="5630391"/>
              <a:ext cx="173770" cy="479864"/>
              <a:chOff x="2807804" y="4437112"/>
              <a:chExt cx="216024" cy="547362"/>
            </a:xfrm>
          </p:grpSpPr>
          <p:sp>
            <p:nvSpPr>
              <p:cNvPr id="790" name="Freeform 789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91" name="Freeform 790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92" name="Oval 791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793" name="Group 792"/>
            <p:cNvGrpSpPr/>
            <p:nvPr/>
          </p:nvGrpSpPr>
          <p:grpSpPr>
            <a:xfrm>
              <a:off x="8129304" y="5620778"/>
              <a:ext cx="173770" cy="479864"/>
              <a:chOff x="2807804" y="4437112"/>
              <a:chExt cx="216024" cy="547362"/>
            </a:xfrm>
          </p:grpSpPr>
          <p:sp>
            <p:nvSpPr>
              <p:cNvPr id="794" name="Freeform 793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95" name="Freeform 794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96" name="Oval 795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797" name="Group 796"/>
            <p:cNvGrpSpPr/>
            <p:nvPr/>
          </p:nvGrpSpPr>
          <p:grpSpPr>
            <a:xfrm rot="10800000">
              <a:off x="7937525" y="6157893"/>
              <a:ext cx="173770" cy="479864"/>
              <a:chOff x="2807804" y="4437112"/>
              <a:chExt cx="216024" cy="547362"/>
            </a:xfrm>
          </p:grpSpPr>
          <p:sp>
            <p:nvSpPr>
              <p:cNvPr id="798" name="Freeform 797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99" name="Freeform 798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00" name="Oval 799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801" name="Group 800"/>
            <p:cNvGrpSpPr/>
            <p:nvPr/>
          </p:nvGrpSpPr>
          <p:grpSpPr>
            <a:xfrm rot="10800000">
              <a:off x="8128094" y="6148280"/>
              <a:ext cx="173770" cy="479864"/>
              <a:chOff x="2807804" y="4437112"/>
              <a:chExt cx="216024" cy="547362"/>
            </a:xfrm>
          </p:grpSpPr>
          <p:sp>
            <p:nvSpPr>
              <p:cNvPr id="802" name="Freeform 801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03" name="Freeform 802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04" name="Oval 803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805" name="Group 804"/>
            <p:cNvGrpSpPr/>
            <p:nvPr/>
          </p:nvGrpSpPr>
          <p:grpSpPr>
            <a:xfrm>
              <a:off x="6057474" y="5641350"/>
              <a:ext cx="173770" cy="479864"/>
              <a:chOff x="2807804" y="4437112"/>
              <a:chExt cx="216024" cy="547362"/>
            </a:xfrm>
          </p:grpSpPr>
          <p:sp>
            <p:nvSpPr>
              <p:cNvPr id="806" name="Freeform 805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07" name="Freeform 806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08" name="Oval 807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809" name="Group 808"/>
            <p:cNvGrpSpPr/>
            <p:nvPr/>
          </p:nvGrpSpPr>
          <p:grpSpPr>
            <a:xfrm>
              <a:off x="6240547" y="5631738"/>
              <a:ext cx="173770" cy="479864"/>
              <a:chOff x="2807804" y="4437112"/>
              <a:chExt cx="216024" cy="547362"/>
            </a:xfrm>
          </p:grpSpPr>
          <p:sp>
            <p:nvSpPr>
              <p:cNvPr id="810" name="Freeform 809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11" name="Freeform 810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12" name="Oval 811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813" name="Group 812"/>
            <p:cNvGrpSpPr/>
            <p:nvPr/>
          </p:nvGrpSpPr>
          <p:grpSpPr>
            <a:xfrm>
              <a:off x="6425194" y="5630917"/>
              <a:ext cx="173770" cy="479864"/>
              <a:chOff x="2807804" y="4437112"/>
              <a:chExt cx="216024" cy="547362"/>
            </a:xfrm>
          </p:grpSpPr>
          <p:sp>
            <p:nvSpPr>
              <p:cNvPr id="814" name="Freeform 813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15" name="Freeform 814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16" name="Oval 815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817" name="Group 816"/>
            <p:cNvGrpSpPr/>
            <p:nvPr/>
          </p:nvGrpSpPr>
          <p:grpSpPr>
            <a:xfrm>
              <a:off x="6619404" y="5631738"/>
              <a:ext cx="173770" cy="479864"/>
              <a:chOff x="2807804" y="4437112"/>
              <a:chExt cx="216024" cy="547362"/>
            </a:xfrm>
          </p:grpSpPr>
          <p:sp>
            <p:nvSpPr>
              <p:cNvPr id="818" name="Freeform 817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19" name="Freeform 818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20" name="Oval 819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821" name="Group 820"/>
            <p:cNvGrpSpPr/>
            <p:nvPr/>
          </p:nvGrpSpPr>
          <p:grpSpPr>
            <a:xfrm>
              <a:off x="6805905" y="5630917"/>
              <a:ext cx="173770" cy="479864"/>
              <a:chOff x="2807804" y="4437112"/>
              <a:chExt cx="216024" cy="547362"/>
            </a:xfrm>
          </p:grpSpPr>
          <p:sp>
            <p:nvSpPr>
              <p:cNvPr id="822" name="Freeform 821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23" name="Freeform 822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24" name="Oval 823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825" name="Group 824"/>
            <p:cNvGrpSpPr/>
            <p:nvPr/>
          </p:nvGrpSpPr>
          <p:grpSpPr>
            <a:xfrm>
              <a:off x="7002795" y="5638587"/>
              <a:ext cx="173770" cy="479864"/>
              <a:chOff x="2807804" y="4437112"/>
              <a:chExt cx="216024" cy="547362"/>
            </a:xfrm>
          </p:grpSpPr>
          <p:sp>
            <p:nvSpPr>
              <p:cNvPr id="826" name="Freeform 825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27" name="Freeform 826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28" name="Oval 827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829" name="Group 828"/>
            <p:cNvGrpSpPr/>
            <p:nvPr/>
          </p:nvGrpSpPr>
          <p:grpSpPr>
            <a:xfrm>
              <a:off x="7185868" y="5628975"/>
              <a:ext cx="173770" cy="479864"/>
              <a:chOff x="2807804" y="4437112"/>
              <a:chExt cx="216024" cy="547362"/>
            </a:xfrm>
          </p:grpSpPr>
          <p:sp>
            <p:nvSpPr>
              <p:cNvPr id="830" name="Freeform 829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31" name="Freeform 830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32" name="Oval 831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833" name="Group 832"/>
            <p:cNvGrpSpPr/>
            <p:nvPr/>
          </p:nvGrpSpPr>
          <p:grpSpPr>
            <a:xfrm>
              <a:off x="7370516" y="5628154"/>
              <a:ext cx="173770" cy="479864"/>
              <a:chOff x="2807804" y="4437112"/>
              <a:chExt cx="216024" cy="547362"/>
            </a:xfrm>
          </p:grpSpPr>
          <p:sp>
            <p:nvSpPr>
              <p:cNvPr id="834" name="Freeform 833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35" name="Freeform 834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36" name="Oval 835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837" name="Group 836"/>
            <p:cNvGrpSpPr/>
            <p:nvPr/>
          </p:nvGrpSpPr>
          <p:grpSpPr>
            <a:xfrm>
              <a:off x="7564725" y="5628975"/>
              <a:ext cx="173770" cy="479864"/>
              <a:chOff x="2807804" y="4437112"/>
              <a:chExt cx="216024" cy="547362"/>
            </a:xfrm>
          </p:grpSpPr>
          <p:sp>
            <p:nvSpPr>
              <p:cNvPr id="838" name="Freeform 837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39" name="Freeform 838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40" name="Oval 839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841" name="Group 840"/>
            <p:cNvGrpSpPr/>
            <p:nvPr/>
          </p:nvGrpSpPr>
          <p:grpSpPr>
            <a:xfrm>
              <a:off x="7751226" y="5628154"/>
              <a:ext cx="173770" cy="479864"/>
              <a:chOff x="2807804" y="4437112"/>
              <a:chExt cx="216024" cy="547362"/>
            </a:xfrm>
          </p:grpSpPr>
          <p:sp>
            <p:nvSpPr>
              <p:cNvPr id="842" name="Freeform 841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43" name="Freeform 842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44" name="Oval 843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845" name="Group 844"/>
            <p:cNvGrpSpPr/>
            <p:nvPr/>
          </p:nvGrpSpPr>
          <p:grpSpPr>
            <a:xfrm rot="10800000">
              <a:off x="6992164" y="6168326"/>
              <a:ext cx="173770" cy="479864"/>
              <a:chOff x="2807804" y="4437112"/>
              <a:chExt cx="216024" cy="547362"/>
            </a:xfrm>
          </p:grpSpPr>
          <p:sp>
            <p:nvSpPr>
              <p:cNvPr id="846" name="Freeform 845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47" name="Freeform 846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48" name="Oval 847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849" name="Group 848"/>
            <p:cNvGrpSpPr/>
            <p:nvPr/>
          </p:nvGrpSpPr>
          <p:grpSpPr>
            <a:xfrm rot="10800000">
              <a:off x="7175237" y="6158714"/>
              <a:ext cx="173770" cy="479864"/>
              <a:chOff x="2807804" y="4437112"/>
              <a:chExt cx="216024" cy="547362"/>
            </a:xfrm>
          </p:grpSpPr>
          <p:sp>
            <p:nvSpPr>
              <p:cNvPr id="850" name="Freeform 849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51" name="Freeform 850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52" name="Oval 851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853" name="Group 852"/>
            <p:cNvGrpSpPr/>
            <p:nvPr/>
          </p:nvGrpSpPr>
          <p:grpSpPr>
            <a:xfrm rot="10800000">
              <a:off x="7359884" y="6157893"/>
              <a:ext cx="173770" cy="479864"/>
              <a:chOff x="2807804" y="4437112"/>
              <a:chExt cx="216024" cy="547362"/>
            </a:xfrm>
          </p:grpSpPr>
          <p:sp>
            <p:nvSpPr>
              <p:cNvPr id="854" name="Freeform 853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55" name="Freeform 854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56" name="Oval 855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857" name="Group 856"/>
            <p:cNvGrpSpPr/>
            <p:nvPr/>
          </p:nvGrpSpPr>
          <p:grpSpPr>
            <a:xfrm rot="10800000">
              <a:off x="7554094" y="6158714"/>
              <a:ext cx="173770" cy="479864"/>
              <a:chOff x="2807804" y="4437112"/>
              <a:chExt cx="216024" cy="547362"/>
            </a:xfrm>
          </p:grpSpPr>
          <p:sp>
            <p:nvSpPr>
              <p:cNvPr id="858" name="Freeform 857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59" name="Freeform 858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60" name="Oval 859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861" name="Group 860"/>
            <p:cNvGrpSpPr/>
            <p:nvPr/>
          </p:nvGrpSpPr>
          <p:grpSpPr>
            <a:xfrm rot="10800000">
              <a:off x="7740595" y="6157893"/>
              <a:ext cx="173770" cy="479864"/>
              <a:chOff x="2807804" y="4437112"/>
              <a:chExt cx="216024" cy="547362"/>
            </a:xfrm>
          </p:grpSpPr>
          <p:sp>
            <p:nvSpPr>
              <p:cNvPr id="862" name="Freeform 861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63" name="Freeform 862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64" name="Oval 863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865" name="Group 864"/>
            <p:cNvGrpSpPr/>
            <p:nvPr/>
          </p:nvGrpSpPr>
          <p:grpSpPr>
            <a:xfrm rot="10800000">
              <a:off x="6063173" y="6168852"/>
              <a:ext cx="173770" cy="479864"/>
              <a:chOff x="2807804" y="4437112"/>
              <a:chExt cx="216024" cy="547362"/>
            </a:xfrm>
          </p:grpSpPr>
          <p:sp>
            <p:nvSpPr>
              <p:cNvPr id="866" name="Freeform 865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67" name="Freeform 866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68" name="Oval 867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869" name="Group 868"/>
            <p:cNvGrpSpPr/>
            <p:nvPr/>
          </p:nvGrpSpPr>
          <p:grpSpPr>
            <a:xfrm rot="10800000">
              <a:off x="6246246" y="6159240"/>
              <a:ext cx="173770" cy="479864"/>
              <a:chOff x="2807804" y="4437112"/>
              <a:chExt cx="216024" cy="547362"/>
            </a:xfrm>
          </p:grpSpPr>
          <p:sp>
            <p:nvSpPr>
              <p:cNvPr id="870" name="Freeform 869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71" name="Freeform 870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72" name="Oval 871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873" name="Group 872"/>
            <p:cNvGrpSpPr/>
            <p:nvPr/>
          </p:nvGrpSpPr>
          <p:grpSpPr>
            <a:xfrm rot="10800000">
              <a:off x="6430893" y="6158419"/>
              <a:ext cx="173770" cy="479864"/>
              <a:chOff x="2807804" y="4437112"/>
              <a:chExt cx="216024" cy="547362"/>
            </a:xfrm>
          </p:grpSpPr>
          <p:sp>
            <p:nvSpPr>
              <p:cNvPr id="874" name="Freeform 873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75" name="Freeform 874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76" name="Oval 875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877" name="Group 876"/>
            <p:cNvGrpSpPr/>
            <p:nvPr/>
          </p:nvGrpSpPr>
          <p:grpSpPr>
            <a:xfrm rot="10800000">
              <a:off x="6625103" y="6159240"/>
              <a:ext cx="173770" cy="479864"/>
              <a:chOff x="2807804" y="4437112"/>
              <a:chExt cx="216024" cy="547362"/>
            </a:xfrm>
          </p:grpSpPr>
          <p:sp>
            <p:nvSpPr>
              <p:cNvPr id="878" name="Freeform 877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79" name="Freeform 878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80" name="Oval 879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881" name="Group 880"/>
            <p:cNvGrpSpPr/>
            <p:nvPr/>
          </p:nvGrpSpPr>
          <p:grpSpPr>
            <a:xfrm rot="10800000">
              <a:off x="6811604" y="6158419"/>
              <a:ext cx="173770" cy="479864"/>
              <a:chOff x="2807804" y="4437112"/>
              <a:chExt cx="216024" cy="547362"/>
            </a:xfrm>
          </p:grpSpPr>
          <p:sp>
            <p:nvSpPr>
              <p:cNvPr id="882" name="Freeform 881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83" name="Freeform 882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84" name="Oval 883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</p:grpSp>
      <p:sp>
        <p:nvSpPr>
          <p:cNvPr id="886" name="Up Arrow 885"/>
          <p:cNvSpPr/>
          <p:nvPr/>
        </p:nvSpPr>
        <p:spPr>
          <a:xfrm>
            <a:off x="5213258" y="2222242"/>
            <a:ext cx="212013" cy="1824537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87" name="Up Arrow 886"/>
          <p:cNvSpPr/>
          <p:nvPr/>
        </p:nvSpPr>
        <p:spPr>
          <a:xfrm rot="10616798">
            <a:off x="6943109" y="2140674"/>
            <a:ext cx="202475" cy="2374511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888" name="Group 887"/>
          <p:cNvGrpSpPr/>
          <p:nvPr/>
        </p:nvGrpSpPr>
        <p:grpSpPr>
          <a:xfrm>
            <a:off x="3635896" y="4125763"/>
            <a:ext cx="412977" cy="369332"/>
            <a:chOff x="2397914" y="889466"/>
            <a:chExt cx="412977" cy="369332"/>
          </a:xfrm>
        </p:grpSpPr>
        <p:sp>
          <p:nvSpPr>
            <p:cNvPr id="889" name="Oval 888"/>
            <p:cNvSpPr/>
            <p:nvPr/>
          </p:nvSpPr>
          <p:spPr>
            <a:xfrm>
              <a:off x="2428309" y="908720"/>
              <a:ext cx="266717" cy="282773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00" dirty="0"/>
            </a:p>
          </p:txBody>
        </p:sp>
        <p:sp>
          <p:nvSpPr>
            <p:cNvPr id="890" name="TextBox 889"/>
            <p:cNvSpPr txBox="1"/>
            <p:nvPr/>
          </p:nvSpPr>
          <p:spPr>
            <a:xfrm>
              <a:off x="2397914" y="889466"/>
              <a:ext cx="41297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H</a:t>
              </a:r>
              <a:r>
                <a:rPr lang="en-US" sz="1800" b="1" baseline="30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+</a:t>
              </a:r>
              <a:endParaRPr lang="th-TH" sz="1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891" name="Group 890"/>
          <p:cNvGrpSpPr/>
          <p:nvPr/>
        </p:nvGrpSpPr>
        <p:grpSpPr>
          <a:xfrm>
            <a:off x="5148064" y="4128194"/>
            <a:ext cx="412977" cy="369332"/>
            <a:chOff x="2397914" y="889466"/>
            <a:chExt cx="412977" cy="369332"/>
          </a:xfrm>
        </p:grpSpPr>
        <p:sp>
          <p:nvSpPr>
            <p:cNvPr id="892" name="Oval 891"/>
            <p:cNvSpPr/>
            <p:nvPr/>
          </p:nvSpPr>
          <p:spPr>
            <a:xfrm>
              <a:off x="2428309" y="908720"/>
              <a:ext cx="266717" cy="282773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00" dirty="0"/>
            </a:p>
          </p:txBody>
        </p:sp>
        <p:sp>
          <p:nvSpPr>
            <p:cNvPr id="893" name="TextBox 892"/>
            <p:cNvSpPr txBox="1"/>
            <p:nvPr/>
          </p:nvSpPr>
          <p:spPr>
            <a:xfrm>
              <a:off x="2397914" y="889466"/>
              <a:ext cx="41297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H</a:t>
              </a:r>
              <a:r>
                <a:rPr lang="en-US" sz="1800" b="1" baseline="30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+</a:t>
              </a:r>
              <a:endParaRPr lang="th-TH" sz="1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903" name="Curved Down Arrow 902"/>
          <p:cNvSpPr/>
          <p:nvPr/>
        </p:nvSpPr>
        <p:spPr>
          <a:xfrm>
            <a:off x="4786733" y="3617434"/>
            <a:ext cx="1154095" cy="322859"/>
          </a:xfrm>
          <a:prstGeom prst="curved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1448655" y="2284579"/>
            <a:ext cx="4530904" cy="1557958"/>
          </a:xfrm>
          <a:custGeom>
            <a:avLst/>
            <a:gdLst>
              <a:gd name="connsiteX0" fmla="*/ 0 w 3832261"/>
              <a:gd name="connsiteY0" fmla="*/ 1136716 h 1578505"/>
              <a:gd name="connsiteX1" fmla="*/ 205483 w 3832261"/>
              <a:gd name="connsiteY1" fmla="*/ 1136716 h 1578505"/>
              <a:gd name="connsiteX2" fmla="*/ 339047 w 3832261"/>
              <a:gd name="connsiteY2" fmla="*/ 746298 h 1578505"/>
              <a:gd name="connsiteX3" fmla="*/ 1099335 w 3832261"/>
              <a:gd name="connsiteY3" fmla="*/ 715476 h 1578505"/>
              <a:gd name="connsiteX4" fmla="*/ 1654139 w 3832261"/>
              <a:gd name="connsiteY4" fmla="*/ 448348 h 1578505"/>
              <a:gd name="connsiteX5" fmla="*/ 2034283 w 3832261"/>
              <a:gd name="connsiteY5" fmla="*/ 386703 h 1578505"/>
              <a:gd name="connsiteX6" fmla="*/ 2352782 w 3832261"/>
              <a:gd name="connsiteY6" fmla="*/ 47656 h 1578505"/>
              <a:gd name="connsiteX7" fmla="*/ 2722652 w 3832261"/>
              <a:gd name="connsiteY7" fmla="*/ 47656 h 1578505"/>
              <a:gd name="connsiteX8" fmla="*/ 3133618 w 3832261"/>
              <a:gd name="connsiteY8" fmla="*/ 468896 h 1578505"/>
              <a:gd name="connsiteX9" fmla="*/ 3215811 w 3832261"/>
              <a:gd name="connsiteY9" fmla="*/ 1321651 h 1578505"/>
              <a:gd name="connsiteX10" fmla="*/ 3832261 w 3832261"/>
              <a:gd name="connsiteY10" fmla="*/ 1578505 h 1578505"/>
              <a:gd name="connsiteX11" fmla="*/ 3832261 w 3832261"/>
              <a:gd name="connsiteY11" fmla="*/ 1578505 h 1578505"/>
              <a:gd name="connsiteX12" fmla="*/ 3832261 w 3832261"/>
              <a:gd name="connsiteY12" fmla="*/ 1578505 h 1578505"/>
              <a:gd name="connsiteX13" fmla="*/ 3832261 w 3832261"/>
              <a:gd name="connsiteY13" fmla="*/ 1578505 h 1578505"/>
              <a:gd name="connsiteX0" fmla="*/ 0 w 3832261"/>
              <a:gd name="connsiteY0" fmla="*/ 1136716 h 1578505"/>
              <a:gd name="connsiteX1" fmla="*/ 205483 w 3832261"/>
              <a:gd name="connsiteY1" fmla="*/ 1136716 h 1578505"/>
              <a:gd name="connsiteX2" fmla="*/ 339047 w 3832261"/>
              <a:gd name="connsiteY2" fmla="*/ 746298 h 1578505"/>
              <a:gd name="connsiteX3" fmla="*/ 1099335 w 3832261"/>
              <a:gd name="connsiteY3" fmla="*/ 715476 h 1578505"/>
              <a:gd name="connsiteX4" fmla="*/ 1654139 w 3832261"/>
              <a:gd name="connsiteY4" fmla="*/ 448348 h 1578505"/>
              <a:gd name="connsiteX5" fmla="*/ 2034283 w 3832261"/>
              <a:gd name="connsiteY5" fmla="*/ 386703 h 1578505"/>
              <a:gd name="connsiteX6" fmla="*/ 2352782 w 3832261"/>
              <a:gd name="connsiteY6" fmla="*/ 47656 h 1578505"/>
              <a:gd name="connsiteX7" fmla="*/ 2722652 w 3832261"/>
              <a:gd name="connsiteY7" fmla="*/ 47656 h 1578505"/>
              <a:gd name="connsiteX8" fmla="*/ 3133618 w 3832261"/>
              <a:gd name="connsiteY8" fmla="*/ 468896 h 1578505"/>
              <a:gd name="connsiteX9" fmla="*/ 3246633 w 3832261"/>
              <a:gd name="connsiteY9" fmla="*/ 1301103 h 1578505"/>
              <a:gd name="connsiteX10" fmla="*/ 3832261 w 3832261"/>
              <a:gd name="connsiteY10" fmla="*/ 1578505 h 1578505"/>
              <a:gd name="connsiteX11" fmla="*/ 3832261 w 3832261"/>
              <a:gd name="connsiteY11" fmla="*/ 1578505 h 1578505"/>
              <a:gd name="connsiteX12" fmla="*/ 3832261 w 3832261"/>
              <a:gd name="connsiteY12" fmla="*/ 1578505 h 1578505"/>
              <a:gd name="connsiteX13" fmla="*/ 3832261 w 3832261"/>
              <a:gd name="connsiteY13" fmla="*/ 1578505 h 1578505"/>
              <a:gd name="connsiteX0" fmla="*/ 0 w 3832261"/>
              <a:gd name="connsiteY0" fmla="*/ 1136716 h 1578505"/>
              <a:gd name="connsiteX1" fmla="*/ 205483 w 3832261"/>
              <a:gd name="connsiteY1" fmla="*/ 1136716 h 1578505"/>
              <a:gd name="connsiteX2" fmla="*/ 339047 w 3832261"/>
              <a:gd name="connsiteY2" fmla="*/ 746298 h 1578505"/>
              <a:gd name="connsiteX3" fmla="*/ 1099335 w 3832261"/>
              <a:gd name="connsiteY3" fmla="*/ 715476 h 1578505"/>
              <a:gd name="connsiteX4" fmla="*/ 1654139 w 3832261"/>
              <a:gd name="connsiteY4" fmla="*/ 448348 h 1578505"/>
              <a:gd name="connsiteX5" fmla="*/ 2034283 w 3832261"/>
              <a:gd name="connsiteY5" fmla="*/ 386703 h 1578505"/>
              <a:gd name="connsiteX6" fmla="*/ 2352782 w 3832261"/>
              <a:gd name="connsiteY6" fmla="*/ 47656 h 1578505"/>
              <a:gd name="connsiteX7" fmla="*/ 2722652 w 3832261"/>
              <a:gd name="connsiteY7" fmla="*/ 47656 h 1578505"/>
              <a:gd name="connsiteX8" fmla="*/ 3133618 w 3832261"/>
              <a:gd name="connsiteY8" fmla="*/ 468896 h 1578505"/>
              <a:gd name="connsiteX9" fmla="*/ 3246633 w 3832261"/>
              <a:gd name="connsiteY9" fmla="*/ 1301103 h 1578505"/>
              <a:gd name="connsiteX10" fmla="*/ 3493213 w 3832261"/>
              <a:gd name="connsiteY10" fmla="*/ 1465489 h 1578505"/>
              <a:gd name="connsiteX11" fmla="*/ 3832261 w 3832261"/>
              <a:gd name="connsiteY11" fmla="*/ 1578505 h 1578505"/>
              <a:gd name="connsiteX12" fmla="*/ 3832261 w 3832261"/>
              <a:gd name="connsiteY12" fmla="*/ 1578505 h 1578505"/>
              <a:gd name="connsiteX13" fmla="*/ 3832261 w 3832261"/>
              <a:gd name="connsiteY13" fmla="*/ 1578505 h 1578505"/>
              <a:gd name="connsiteX14" fmla="*/ 3832261 w 3832261"/>
              <a:gd name="connsiteY14" fmla="*/ 1578505 h 1578505"/>
              <a:gd name="connsiteX0" fmla="*/ 0 w 3832261"/>
              <a:gd name="connsiteY0" fmla="*/ 1136716 h 1578505"/>
              <a:gd name="connsiteX1" fmla="*/ 205483 w 3832261"/>
              <a:gd name="connsiteY1" fmla="*/ 1136716 h 1578505"/>
              <a:gd name="connsiteX2" fmla="*/ 339047 w 3832261"/>
              <a:gd name="connsiteY2" fmla="*/ 746298 h 1578505"/>
              <a:gd name="connsiteX3" fmla="*/ 1099335 w 3832261"/>
              <a:gd name="connsiteY3" fmla="*/ 715476 h 1578505"/>
              <a:gd name="connsiteX4" fmla="*/ 1654139 w 3832261"/>
              <a:gd name="connsiteY4" fmla="*/ 448348 h 1578505"/>
              <a:gd name="connsiteX5" fmla="*/ 2034283 w 3832261"/>
              <a:gd name="connsiteY5" fmla="*/ 386703 h 1578505"/>
              <a:gd name="connsiteX6" fmla="*/ 2352782 w 3832261"/>
              <a:gd name="connsiteY6" fmla="*/ 47656 h 1578505"/>
              <a:gd name="connsiteX7" fmla="*/ 2722652 w 3832261"/>
              <a:gd name="connsiteY7" fmla="*/ 47656 h 1578505"/>
              <a:gd name="connsiteX8" fmla="*/ 3133618 w 3832261"/>
              <a:gd name="connsiteY8" fmla="*/ 468896 h 1578505"/>
              <a:gd name="connsiteX9" fmla="*/ 3246633 w 3832261"/>
              <a:gd name="connsiteY9" fmla="*/ 1301103 h 1578505"/>
              <a:gd name="connsiteX10" fmla="*/ 3575407 w 3832261"/>
              <a:gd name="connsiteY10" fmla="*/ 1393570 h 1578505"/>
              <a:gd name="connsiteX11" fmla="*/ 3832261 w 3832261"/>
              <a:gd name="connsiteY11" fmla="*/ 1578505 h 1578505"/>
              <a:gd name="connsiteX12" fmla="*/ 3832261 w 3832261"/>
              <a:gd name="connsiteY12" fmla="*/ 1578505 h 1578505"/>
              <a:gd name="connsiteX13" fmla="*/ 3832261 w 3832261"/>
              <a:gd name="connsiteY13" fmla="*/ 1578505 h 1578505"/>
              <a:gd name="connsiteX14" fmla="*/ 3832261 w 3832261"/>
              <a:gd name="connsiteY14" fmla="*/ 1578505 h 1578505"/>
              <a:gd name="connsiteX0" fmla="*/ 0 w 3832261"/>
              <a:gd name="connsiteY0" fmla="*/ 1136716 h 1578505"/>
              <a:gd name="connsiteX1" fmla="*/ 205483 w 3832261"/>
              <a:gd name="connsiteY1" fmla="*/ 1136716 h 1578505"/>
              <a:gd name="connsiteX2" fmla="*/ 339047 w 3832261"/>
              <a:gd name="connsiteY2" fmla="*/ 746298 h 1578505"/>
              <a:gd name="connsiteX3" fmla="*/ 1099335 w 3832261"/>
              <a:gd name="connsiteY3" fmla="*/ 715476 h 1578505"/>
              <a:gd name="connsiteX4" fmla="*/ 1654139 w 3832261"/>
              <a:gd name="connsiteY4" fmla="*/ 448348 h 1578505"/>
              <a:gd name="connsiteX5" fmla="*/ 2034283 w 3832261"/>
              <a:gd name="connsiteY5" fmla="*/ 386703 h 1578505"/>
              <a:gd name="connsiteX6" fmla="*/ 2352782 w 3832261"/>
              <a:gd name="connsiteY6" fmla="*/ 47656 h 1578505"/>
              <a:gd name="connsiteX7" fmla="*/ 2722652 w 3832261"/>
              <a:gd name="connsiteY7" fmla="*/ 47656 h 1578505"/>
              <a:gd name="connsiteX8" fmla="*/ 3133618 w 3832261"/>
              <a:gd name="connsiteY8" fmla="*/ 468896 h 1578505"/>
              <a:gd name="connsiteX9" fmla="*/ 3246633 w 3832261"/>
              <a:gd name="connsiteY9" fmla="*/ 1301103 h 1578505"/>
              <a:gd name="connsiteX10" fmla="*/ 3667874 w 3832261"/>
              <a:gd name="connsiteY10" fmla="*/ 1331925 h 1578505"/>
              <a:gd name="connsiteX11" fmla="*/ 3832261 w 3832261"/>
              <a:gd name="connsiteY11" fmla="*/ 1578505 h 1578505"/>
              <a:gd name="connsiteX12" fmla="*/ 3832261 w 3832261"/>
              <a:gd name="connsiteY12" fmla="*/ 1578505 h 1578505"/>
              <a:gd name="connsiteX13" fmla="*/ 3832261 w 3832261"/>
              <a:gd name="connsiteY13" fmla="*/ 1578505 h 1578505"/>
              <a:gd name="connsiteX14" fmla="*/ 3832261 w 3832261"/>
              <a:gd name="connsiteY14" fmla="*/ 1578505 h 1578505"/>
              <a:gd name="connsiteX0" fmla="*/ 0 w 3832261"/>
              <a:gd name="connsiteY0" fmla="*/ 1136716 h 1578505"/>
              <a:gd name="connsiteX1" fmla="*/ 205483 w 3832261"/>
              <a:gd name="connsiteY1" fmla="*/ 1136716 h 1578505"/>
              <a:gd name="connsiteX2" fmla="*/ 339047 w 3832261"/>
              <a:gd name="connsiteY2" fmla="*/ 746298 h 1578505"/>
              <a:gd name="connsiteX3" fmla="*/ 1099335 w 3832261"/>
              <a:gd name="connsiteY3" fmla="*/ 715476 h 1578505"/>
              <a:gd name="connsiteX4" fmla="*/ 1654139 w 3832261"/>
              <a:gd name="connsiteY4" fmla="*/ 448348 h 1578505"/>
              <a:gd name="connsiteX5" fmla="*/ 2034283 w 3832261"/>
              <a:gd name="connsiteY5" fmla="*/ 386703 h 1578505"/>
              <a:gd name="connsiteX6" fmla="*/ 2352782 w 3832261"/>
              <a:gd name="connsiteY6" fmla="*/ 47656 h 1578505"/>
              <a:gd name="connsiteX7" fmla="*/ 2722652 w 3832261"/>
              <a:gd name="connsiteY7" fmla="*/ 47656 h 1578505"/>
              <a:gd name="connsiteX8" fmla="*/ 3133618 w 3832261"/>
              <a:gd name="connsiteY8" fmla="*/ 468896 h 1578505"/>
              <a:gd name="connsiteX9" fmla="*/ 3318552 w 3832261"/>
              <a:gd name="connsiteY9" fmla="*/ 1260006 h 1578505"/>
              <a:gd name="connsiteX10" fmla="*/ 3667874 w 3832261"/>
              <a:gd name="connsiteY10" fmla="*/ 1331925 h 1578505"/>
              <a:gd name="connsiteX11" fmla="*/ 3832261 w 3832261"/>
              <a:gd name="connsiteY11" fmla="*/ 1578505 h 1578505"/>
              <a:gd name="connsiteX12" fmla="*/ 3832261 w 3832261"/>
              <a:gd name="connsiteY12" fmla="*/ 1578505 h 1578505"/>
              <a:gd name="connsiteX13" fmla="*/ 3832261 w 3832261"/>
              <a:gd name="connsiteY13" fmla="*/ 1578505 h 1578505"/>
              <a:gd name="connsiteX14" fmla="*/ 3832261 w 3832261"/>
              <a:gd name="connsiteY14" fmla="*/ 1578505 h 1578505"/>
              <a:gd name="connsiteX0" fmla="*/ 0 w 3832261"/>
              <a:gd name="connsiteY0" fmla="*/ 1136716 h 1578505"/>
              <a:gd name="connsiteX1" fmla="*/ 205483 w 3832261"/>
              <a:gd name="connsiteY1" fmla="*/ 1136716 h 1578505"/>
              <a:gd name="connsiteX2" fmla="*/ 339047 w 3832261"/>
              <a:gd name="connsiteY2" fmla="*/ 746298 h 1578505"/>
              <a:gd name="connsiteX3" fmla="*/ 1099335 w 3832261"/>
              <a:gd name="connsiteY3" fmla="*/ 715476 h 1578505"/>
              <a:gd name="connsiteX4" fmla="*/ 1654139 w 3832261"/>
              <a:gd name="connsiteY4" fmla="*/ 448348 h 1578505"/>
              <a:gd name="connsiteX5" fmla="*/ 2034283 w 3832261"/>
              <a:gd name="connsiteY5" fmla="*/ 386703 h 1578505"/>
              <a:gd name="connsiteX6" fmla="*/ 2352782 w 3832261"/>
              <a:gd name="connsiteY6" fmla="*/ 47656 h 1578505"/>
              <a:gd name="connsiteX7" fmla="*/ 2722652 w 3832261"/>
              <a:gd name="connsiteY7" fmla="*/ 47656 h 1578505"/>
              <a:gd name="connsiteX8" fmla="*/ 3133618 w 3832261"/>
              <a:gd name="connsiteY8" fmla="*/ 468896 h 1578505"/>
              <a:gd name="connsiteX9" fmla="*/ 3318552 w 3832261"/>
              <a:gd name="connsiteY9" fmla="*/ 1260006 h 1578505"/>
              <a:gd name="connsiteX10" fmla="*/ 3667874 w 3832261"/>
              <a:gd name="connsiteY10" fmla="*/ 1331925 h 1578505"/>
              <a:gd name="connsiteX11" fmla="*/ 3832261 w 3832261"/>
              <a:gd name="connsiteY11" fmla="*/ 1578505 h 1578505"/>
              <a:gd name="connsiteX12" fmla="*/ 3832261 w 3832261"/>
              <a:gd name="connsiteY12" fmla="*/ 1578505 h 1578505"/>
              <a:gd name="connsiteX13" fmla="*/ 3832261 w 3832261"/>
              <a:gd name="connsiteY13" fmla="*/ 1578505 h 1578505"/>
              <a:gd name="connsiteX14" fmla="*/ 3832261 w 3832261"/>
              <a:gd name="connsiteY14" fmla="*/ 1578505 h 1578505"/>
              <a:gd name="connsiteX0" fmla="*/ 0 w 3832261"/>
              <a:gd name="connsiteY0" fmla="*/ 1136716 h 1578505"/>
              <a:gd name="connsiteX1" fmla="*/ 205483 w 3832261"/>
              <a:gd name="connsiteY1" fmla="*/ 1136716 h 1578505"/>
              <a:gd name="connsiteX2" fmla="*/ 339047 w 3832261"/>
              <a:gd name="connsiteY2" fmla="*/ 746298 h 1578505"/>
              <a:gd name="connsiteX3" fmla="*/ 1099335 w 3832261"/>
              <a:gd name="connsiteY3" fmla="*/ 715476 h 1578505"/>
              <a:gd name="connsiteX4" fmla="*/ 1654139 w 3832261"/>
              <a:gd name="connsiteY4" fmla="*/ 448348 h 1578505"/>
              <a:gd name="connsiteX5" fmla="*/ 2034283 w 3832261"/>
              <a:gd name="connsiteY5" fmla="*/ 386703 h 1578505"/>
              <a:gd name="connsiteX6" fmla="*/ 2352782 w 3832261"/>
              <a:gd name="connsiteY6" fmla="*/ 47656 h 1578505"/>
              <a:gd name="connsiteX7" fmla="*/ 2722652 w 3832261"/>
              <a:gd name="connsiteY7" fmla="*/ 47656 h 1578505"/>
              <a:gd name="connsiteX8" fmla="*/ 3133618 w 3832261"/>
              <a:gd name="connsiteY8" fmla="*/ 468896 h 1578505"/>
              <a:gd name="connsiteX9" fmla="*/ 3318552 w 3832261"/>
              <a:gd name="connsiteY9" fmla="*/ 1260006 h 1578505"/>
              <a:gd name="connsiteX10" fmla="*/ 3667874 w 3832261"/>
              <a:gd name="connsiteY10" fmla="*/ 1331925 h 1578505"/>
              <a:gd name="connsiteX11" fmla="*/ 3832261 w 3832261"/>
              <a:gd name="connsiteY11" fmla="*/ 1578505 h 1578505"/>
              <a:gd name="connsiteX12" fmla="*/ 3832261 w 3832261"/>
              <a:gd name="connsiteY12" fmla="*/ 1578505 h 1578505"/>
              <a:gd name="connsiteX13" fmla="*/ 3832261 w 3832261"/>
              <a:gd name="connsiteY13" fmla="*/ 1578505 h 1578505"/>
              <a:gd name="connsiteX14" fmla="*/ 3832261 w 3832261"/>
              <a:gd name="connsiteY14" fmla="*/ 1578505 h 1578505"/>
              <a:gd name="connsiteX0" fmla="*/ 0 w 3832261"/>
              <a:gd name="connsiteY0" fmla="*/ 1136716 h 1578505"/>
              <a:gd name="connsiteX1" fmla="*/ 205483 w 3832261"/>
              <a:gd name="connsiteY1" fmla="*/ 1136716 h 1578505"/>
              <a:gd name="connsiteX2" fmla="*/ 339047 w 3832261"/>
              <a:gd name="connsiteY2" fmla="*/ 746298 h 1578505"/>
              <a:gd name="connsiteX3" fmla="*/ 1099335 w 3832261"/>
              <a:gd name="connsiteY3" fmla="*/ 715476 h 1578505"/>
              <a:gd name="connsiteX4" fmla="*/ 1654139 w 3832261"/>
              <a:gd name="connsiteY4" fmla="*/ 448348 h 1578505"/>
              <a:gd name="connsiteX5" fmla="*/ 2034283 w 3832261"/>
              <a:gd name="connsiteY5" fmla="*/ 386703 h 1578505"/>
              <a:gd name="connsiteX6" fmla="*/ 2352782 w 3832261"/>
              <a:gd name="connsiteY6" fmla="*/ 47656 h 1578505"/>
              <a:gd name="connsiteX7" fmla="*/ 2722652 w 3832261"/>
              <a:gd name="connsiteY7" fmla="*/ 47656 h 1578505"/>
              <a:gd name="connsiteX8" fmla="*/ 3133618 w 3832261"/>
              <a:gd name="connsiteY8" fmla="*/ 468896 h 1578505"/>
              <a:gd name="connsiteX9" fmla="*/ 3318552 w 3832261"/>
              <a:gd name="connsiteY9" fmla="*/ 1260006 h 1578505"/>
              <a:gd name="connsiteX10" fmla="*/ 3667874 w 3832261"/>
              <a:gd name="connsiteY10" fmla="*/ 1331925 h 1578505"/>
              <a:gd name="connsiteX11" fmla="*/ 3832261 w 3832261"/>
              <a:gd name="connsiteY11" fmla="*/ 1578505 h 1578505"/>
              <a:gd name="connsiteX12" fmla="*/ 3832261 w 3832261"/>
              <a:gd name="connsiteY12" fmla="*/ 1578505 h 1578505"/>
              <a:gd name="connsiteX13" fmla="*/ 3832261 w 3832261"/>
              <a:gd name="connsiteY13" fmla="*/ 1578505 h 1578505"/>
              <a:gd name="connsiteX0" fmla="*/ 0 w 3870893"/>
              <a:gd name="connsiteY0" fmla="*/ 1136716 h 1578505"/>
              <a:gd name="connsiteX1" fmla="*/ 205483 w 3870893"/>
              <a:gd name="connsiteY1" fmla="*/ 1136716 h 1578505"/>
              <a:gd name="connsiteX2" fmla="*/ 339047 w 3870893"/>
              <a:gd name="connsiteY2" fmla="*/ 746298 h 1578505"/>
              <a:gd name="connsiteX3" fmla="*/ 1099335 w 3870893"/>
              <a:gd name="connsiteY3" fmla="*/ 715476 h 1578505"/>
              <a:gd name="connsiteX4" fmla="*/ 1654139 w 3870893"/>
              <a:gd name="connsiteY4" fmla="*/ 448348 h 1578505"/>
              <a:gd name="connsiteX5" fmla="*/ 2034283 w 3870893"/>
              <a:gd name="connsiteY5" fmla="*/ 386703 h 1578505"/>
              <a:gd name="connsiteX6" fmla="*/ 2352782 w 3870893"/>
              <a:gd name="connsiteY6" fmla="*/ 47656 h 1578505"/>
              <a:gd name="connsiteX7" fmla="*/ 2722652 w 3870893"/>
              <a:gd name="connsiteY7" fmla="*/ 47656 h 1578505"/>
              <a:gd name="connsiteX8" fmla="*/ 3133618 w 3870893"/>
              <a:gd name="connsiteY8" fmla="*/ 468896 h 1578505"/>
              <a:gd name="connsiteX9" fmla="*/ 3318552 w 3870893"/>
              <a:gd name="connsiteY9" fmla="*/ 1260006 h 1578505"/>
              <a:gd name="connsiteX10" fmla="*/ 3667874 w 3870893"/>
              <a:gd name="connsiteY10" fmla="*/ 1331925 h 1578505"/>
              <a:gd name="connsiteX11" fmla="*/ 3863083 w 3870893"/>
              <a:gd name="connsiteY11" fmla="*/ 1424393 h 1578505"/>
              <a:gd name="connsiteX12" fmla="*/ 3832261 w 3870893"/>
              <a:gd name="connsiteY12" fmla="*/ 1578505 h 1578505"/>
              <a:gd name="connsiteX13" fmla="*/ 3832261 w 3870893"/>
              <a:gd name="connsiteY13" fmla="*/ 1578505 h 1578505"/>
              <a:gd name="connsiteX14" fmla="*/ 3832261 w 3870893"/>
              <a:gd name="connsiteY14" fmla="*/ 1578505 h 1578505"/>
              <a:gd name="connsiteX0" fmla="*/ 0 w 3870893"/>
              <a:gd name="connsiteY0" fmla="*/ 1136716 h 1578505"/>
              <a:gd name="connsiteX1" fmla="*/ 205483 w 3870893"/>
              <a:gd name="connsiteY1" fmla="*/ 1136716 h 1578505"/>
              <a:gd name="connsiteX2" fmla="*/ 339047 w 3870893"/>
              <a:gd name="connsiteY2" fmla="*/ 746298 h 1578505"/>
              <a:gd name="connsiteX3" fmla="*/ 1099335 w 3870893"/>
              <a:gd name="connsiteY3" fmla="*/ 715476 h 1578505"/>
              <a:gd name="connsiteX4" fmla="*/ 1654139 w 3870893"/>
              <a:gd name="connsiteY4" fmla="*/ 448348 h 1578505"/>
              <a:gd name="connsiteX5" fmla="*/ 2034283 w 3870893"/>
              <a:gd name="connsiteY5" fmla="*/ 386703 h 1578505"/>
              <a:gd name="connsiteX6" fmla="*/ 2352782 w 3870893"/>
              <a:gd name="connsiteY6" fmla="*/ 47656 h 1578505"/>
              <a:gd name="connsiteX7" fmla="*/ 2722652 w 3870893"/>
              <a:gd name="connsiteY7" fmla="*/ 47656 h 1578505"/>
              <a:gd name="connsiteX8" fmla="*/ 3133618 w 3870893"/>
              <a:gd name="connsiteY8" fmla="*/ 468896 h 1578505"/>
              <a:gd name="connsiteX9" fmla="*/ 3318552 w 3870893"/>
              <a:gd name="connsiteY9" fmla="*/ 1260006 h 1578505"/>
              <a:gd name="connsiteX10" fmla="*/ 3667874 w 3870893"/>
              <a:gd name="connsiteY10" fmla="*/ 1331925 h 1578505"/>
              <a:gd name="connsiteX11" fmla="*/ 3863083 w 3870893"/>
              <a:gd name="connsiteY11" fmla="*/ 1424393 h 1578505"/>
              <a:gd name="connsiteX12" fmla="*/ 3832261 w 3870893"/>
              <a:gd name="connsiteY12" fmla="*/ 1578505 h 1578505"/>
              <a:gd name="connsiteX13" fmla="*/ 3832261 w 3870893"/>
              <a:gd name="connsiteY13" fmla="*/ 1578505 h 1578505"/>
              <a:gd name="connsiteX0" fmla="*/ 0 w 3870893"/>
              <a:gd name="connsiteY0" fmla="*/ 1136716 h 1578505"/>
              <a:gd name="connsiteX1" fmla="*/ 205483 w 3870893"/>
              <a:gd name="connsiteY1" fmla="*/ 1136716 h 1578505"/>
              <a:gd name="connsiteX2" fmla="*/ 339047 w 3870893"/>
              <a:gd name="connsiteY2" fmla="*/ 746298 h 1578505"/>
              <a:gd name="connsiteX3" fmla="*/ 1099335 w 3870893"/>
              <a:gd name="connsiteY3" fmla="*/ 715476 h 1578505"/>
              <a:gd name="connsiteX4" fmla="*/ 1654139 w 3870893"/>
              <a:gd name="connsiteY4" fmla="*/ 448348 h 1578505"/>
              <a:gd name="connsiteX5" fmla="*/ 2034283 w 3870893"/>
              <a:gd name="connsiteY5" fmla="*/ 386703 h 1578505"/>
              <a:gd name="connsiteX6" fmla="*/ 2352782 w 3870893"/>
              <a:gd name="connsiteY6" fmla="*/ 47656 h 1578505"/>
              <a:gd name="connsiteX7" fmla="*/ 2722652 w 3870893"/>
              <a:gd name="connsiteY7" fmla="*/ 47656 h 1578505"/>
              <a:gd name="connsiteX8" fmla="*/ 3133618 w 3870893"/>
              <a:gd name="connsiteY8" fmla="*/ 468896 h 1578505"/>
              <a:gd name="connsiteX9" fmla="*/ 3318552 w 3870893"/>
              <a:gd name="connsiteY9" fmla="*/ 1260006 h 1578505"/>
              <a:gd name="connsiteX10" fmla="*/ 3667874 w 3870893"/>
              <a:gd name="connsiteY10" fmla="*/ 1331925 h 1578505"/>
              <a:gd name="connsiteX11" fmla="*/ 3863083 w 3870893"/>
              <a:gd name="connsiteY11" fmla="*/ 1424393 h 1578505"/>
              <a:gd name="connsiteX12" fmla="*/ 3832261 w 3870893"/>
              <a:gd name="connsiteY12" fmla="*/ 1578505 h 1578505"/>
              <a:gd name="connsiteX0" fmla="*/ 0 w 3863083"/>
              <a:gd name="connsiteY0" fmla="*/ 1136716 h 1424393"/>
              <a:gd name="connsiteX1" fmla="*/ 205483 w 3863083"/>
              <a:gd name="connsiteY1" fmla="*/ 1136716 h 1424393"/>
              <a:gd name="connsiteX2" fmla="*/ 339047 w 3863083"/>
              <a:gd name="connsiteY2" fmla="*/ 746298 h 1424393"/>
              <a:gd name="connsiteX3" fmla="*/ 1099335 w 3863083"/>
              <a:gd name="connsiteY3" fmla="*/ 715476 h 1424393"/>
              <a:gd name="connsiteX4" fmla="*/ 1654139 w 3863083"/>
              <a:gd name="connsiteY4" fmla="*/ 448348 h 1424393"/>
              <a:gd name="connsiteX5" fmla="*/ 2034283 w 3863083"/>
              <a:gd name="connsiteY5" fmla="*/ 386703 h 1424393"/>
              <a:gd name="connsiteX6" fmla="*/ 2352782 w 3863083"/>
              <a:gd name="connsiteY6" fmla="*/ 47656 h 1424393"/>
              <a:gd name="connsiteX7" fmla="*/ 2722652 w 3863083"/>
              <a:gd name="connsiteY7" fmla="*/ 47656 h 1424393"/>
              <a:gd name="connsiteX8" fmla="*/ 3133618 w 3863083"/>
              <a:gd name="connsiteY8" fmla="*/ 468896 h 1424393"/>
              <a:gd name="connsiteX9" fmla="*/ 3318552 w 3863083"/>
              <a:gd name="connsiteY9" fmla="*/ 1260006 h 1424393"/>
              <a:gd name="connsiteX10" fmla="*/ 3667874 w 3863083"/>
              <a:gd name="connsiteY10" fmla="*/ 1331925 h 1424393"/>
              <a:gd name="connsiteX11" fmla="*/ 3863083 w 3863083"/>
              <a:gd name="connsiteY11" fmla="*/ 1424393 h 1424393"/>
              <a:gd name="connsiteX0" fmla="*/ 0 w 3955551"/>
              <a:gd name="connsiteY0" fmla="*/ 1136716 h 1557958"/>
              <a:gd name="connsiteX1" fmla="*/ 205483 w 3955551"/>
              <a:gd name="connsiteY1" fmla="*/ 1136716 h 1557958"/>
              <a:gd name="connsiteX2" fmla="*/ 339047 w 3955551"/>
              <a:gd name="connsiteY2" fmla="*/ 746298 h 1557958"/>
              <a:gd name="connsiteX3" fmla="*/ 1099335 w 3955551"/>
              <a:gd name="connsiteY3" fmla="*/ 715476 h 1557958"/>
              <a:gd name="connsiteX4" fmla="*/ 1654139 w 3955551"/>
              <a:gd name="connsiteY4" fmla="*/ 448348 h 1557958"/>
              <a:gd name="connsiteX5" fmla="*/ 2034283 w 3955551"/>
              <a:gd name="connsiteY5" fmla="*/ 386703 h 1557958"/>
              <a:gd name="connsiteX6" fmla="*/ 2352782 w 3955551"/>
              <a:gd name="connsiteY6" fmla="*/ 47656 h 1557958"/>
              <a:gd name="connsiteX7" fmla="*/ 2722652 w 3955551"/>
              <a:gd name="connsiteY7" fmla="*/ 47656 h 1557958"/>
              <a:gd name="connsiteX8" fmla="*/ 3133618 w 3955551"/>
              <a:gd name="connsiteY8" fmla="*/ 468896 h 1557958"/>
              <a:gd name="connsiteX9" fmla="*/ 3318552 w 3955551"/>
              <a:gd name="connsiteY9" fmla="*/ 1260006 h 1557958"/>
              <a:gd name="connsiteX10" fmla="*/ 3667874 w 3955551"/>
              <a:gd name="connsiteY10" fmla="*/ 1331925 h 1557958"/>
              <a:gd name="connsiteX11" fmla="*/ 3955551 w 3955551"/>
              <a:gd name="connsiteY11" fmla="*/ 1557958 h 1557958"/>
              <a:gd name="connsiteX0" fmla="*/ 0 w 3955551"/>
              <a:gd name="connsiteY0" fmla="*/ 1136716 h 1557958"/>
              <a:gd name="connsiteX1" fmla="*/ 205483 w 3955551"/>
              <a:gd name="connsiteY1" fmla="*/ 1136716 h 1557958"/>
              <a:gd name="connsiteX2" fmla="*/ 339047 w 3955551"/>
              <a:gd name="connsiteY2" fmla="*/ 746298 h 1557958"/>
              <a:gd name="connsiteX3" fmla="*/ 1099335 w 3955551"/>
              <a:gd name="connsiteY3" fmla="*/ 715476 h 1557958"/>
              <a:gd name="connsiteX4" fmla="*/ 1654139 w 3955551"/>
              <a:gd name="connsiteY4" fmla="*/ 448348 h 1557958"/>
              <a:gd name="connsiteX5" fmla="*/ 2034283 w 3955551"/>
              <a:gd name="connsiteY5" fmla="*/ 386703 h 1557958"/>
              <a:gd name="connsiteX6" fmla="*/ 2352782 w 3955551"/>
              <a:gd name="connsiteY6" fmla="*/ 47656 h 1557958"/>
              <a:gd name="connsiteX7" fmla="*/ 2722652 w 3955551"/>
              <a:gd name="connsiteY7" fmla="*/ 47656 h 1557958"/>
              <a:gd name="connsiteX8" fmla="*/ 3133618 w 3955551"/>
              <a:gd name="connsiteY8" fmla="*/ 468896 h 1557958"/>
              <a:gd name="connsiteX9" fmla="*/ 3318552 w 3955551"/>
              <a:gd name="connsiteY9" fmla="*/ 1260006 h 1557958"/>
              <a:gd name="connsiteX10" fmla="*/ 3667874 w 3955551"/>
              <a:gd name="connsiteY10" fmla="*/ 1331925 h 1557958"/>
              <a:gd name="connsiteX11" fmla="*/ 3955551 w 3955551"/>
              <a:gd name="connsiteY11" fmla="*/ 1557958 h 1557958"/>
              <a:gd name="connsiteX0" fmla="*/ 0 w 3955551"/>
              <a:gd name="connsiteY0" fmla="*/ 1136716 h 1557958"/>
              <a:gd name="connsiteX1" fmla="*/ 205483 w 3955551"/>
              <a:gd name="connsiteY1" fmla="*/ 1136716 h 1557958"/>
              <a:gd name="connsiteX2" fmla="*/ 339047 w 3955551"/>
              <a:gd name="connsiteY2" fmla="*/ 746298 h 1557958"/>
              <a:gd name="connsiteX3" fmla="*/ 1099335 w 3955551"/>
              <a:gd name="connsiteY3" fmla="*/ 715476 h 1557958"/>
              <a:gd name="connsiteX4" fmla="*/ 1654139 w 3955551"/>
              <a:gd name="connsiteY4" fmla="*/ 448348 h 1557958"/>
              <a:gd name="connsiteX5" fmla="*/ 2034283 w 3955551"/>
              <a:gd name="connsiteY5" fmla="*/ 386703 h 1557958"/>
              <a:gd name="connsiteX6" fmla="*/ 2352782 w 3955551"/>
              <a:gd name="connsiteY6" fmla="*/ 47656 h 1557958"/>
              <a:gd name="connsiteX7" fmla="*/ 2722652 w 3955551"/>
              <a:gd name="connsiteY7" fmla="*/ 47656 h 1557958"/>
              <a:gd name="connsiteX8" fmla="*/ 3133618 w 3955551"/>
              <a:gd name="connsiteY8" fmla="*/ 468896 h 1557958"/>
              <a:gd name="connsiteX9" fmla="*/ 3318552 w 3955551"/>
              <a:gd name="connsiteY9" fmla="*/ 1260006 h 1557958"/>
              <a:gd name="connsiteX10" fmla="*/ 3667874 w 3955551"/>
              <a:gd name="connsiteY10" fmla="*/ 1331925 h 1557958"/>
              <a:gd name="connsiteX11" fmla="*/ 3955551 w 3955551"/>
              <a:gd name="connsiteY11" fmla="*/ 1557958 h 1557958"/>
              <a:gd name="connsiteX0" fmla="*/ 0 w 3955551"/>
              <a:gd name="connsiteY0" fmla="*/ 1136716 h 1557958"/>
              <a:gd name="connsiteX1" fmla="*/ 205483 w 3955551"/>
              <a:gd name="connsiteY1" fmla="*/ 1136716 h 1557958"/>
              <a:gd name="connsiteX2" fmla="*/ 339047 w 3955551"/>
              <a:gd name="connsiteY2" fmla="*/ 746298 h 1557958"/>
              <a:gd name="connsiteX3" fmla="*/ 1099335 w 3955551"/>
              <a:gd name="connsiteY3" fmla="*/ 715476 h 1557958"/>
              <a:gd name="connsiteX4" fmla="*/ 1654139 w 3955551"/>
              <a:gd name="connsiteY4" fmla="*/ 448348 h 1557958"/>
              <a:gd name="connsiteX5" fmla="*/ 2034283 w 3955551"/>
              <a:gd name="connsiteY5" fmla="*/ 386703 h 1557958"/>
              <a:gd name="connsiteX6" fmla="*/ 2352782 w 3955551"/>
              <a:gd name="connsiteY6" fmla="*/ 47656 h 1557958"/>
              <a:gd name="connsiteX7" fmla="*/ 2722652 w 3955551"/>
              <a:gd name="connsiteY7" fmla="*/ 47656 h 1557958"/>
              <a:gd name="connsiteX8" fmla="*/ 3133618 w 3955551"/>
              <a:gd name="connsiteY8" fmla="*/ 468896 h 1557958"/>
              <a:gd name="connsiteX9" fmla="*/ 3318552 w 3955551"/>
              <a:gd name="connsiteY9" fmla="*/ 1260006 h 1557958"/>
              <a:gd name="connsiteX10" fmla="*/ 3667874 w 3955551"/>
              <a:gd name="connsiteY10" fmla="*/ 1331925 h 1557958"/>
              <a:gd name="connsiteX11" fmla="*/ 3955551 w 3955551"/>
              <a:gd name="connsiteY11" fmla="*/ 1557958 h 1557958"/>
              <a:gd name="connsiteX0" fmla="*/ 0 w 3955551"/>
              <a:gd name="connsiteY0" fmla="*/ 1136716 h 1557958"/>
              <a:gd name="connsiteX1" fmla="*/ 205483 w 3955551"/>
              <a:gd name="connsiteY1" fmla="*/ 1136716 h 1557958"/>
              <a:gd name="connsiteX2" fmla="*/ 339047 w 3955551"/>
              <a:gd name="connsiteY2" fmla="*/ 746298 h 1557958"/>
              <a:gd name="connsiteX3" fmla="*/ 1099335 w 3955551"/>
              <a:gd name="connsiteY3" fmla="*/ 715476 h 1557958"/>
              <a:gd name="connsiteX4" fmla="*/ 1654139 w 3955551"/>
              <a:gd name="connsiteY4" fmla="*/ 448348 h 1557958"/>
              <a:gd name="connsiteX5" fmla="*/ 2034283 w 3955551"/>
              <a:gd name="connsiteY5" fmla="*/ 386703 h 1557958"/>
              <a:gd name="connsiteX6" fmla="*/ 2352782 w 3955551"/>
              <a:gd name="connsiteY6" fmla="*/ 47656 h 1557958"/>
              <a:gd name="connsiteX7" fmla="*/ 2722652 w 3955551"/>
              <a:gd name="connsiteY7" fmla="*/ 47656 h 1557958"/>
              <a:gd name="connsiteX8" fmla="*/ 3133618 w 3955551"/>
              <a:gd name="connsiteY8" fmla="*/ 468896 h 1557958"/>
              <a:gd name="connsiteX9" fmla="*/ 3318552 w 3955551"/>
              <a:gd name="connsiteY9" fmla="*/ 1260006 h 1557958"/>
              <a:gd name="connsiteX10" fmla="*/ 3667874 w 3955551"/>
              <a:gd name="connsiteY10" fmla="*/ 1331925 h 1557958"/>
              <a:gd name="connsiteX11" fmla="*/ 3955551 w 3955551"/>
              <a:gd name="connsiteY11" fmla="*/ 1557958 h 1557958"/>
              <a:gd name="connsiteX0" fmla="*/ 0 w 4397340"/>
              <a:gd name="connsiteY0" fmla="*/ 1126442 h 1557958"/>
              <a:gd name="connsiteX1" fmla="*/ 647272 w 4397340"/>
              <a:gd name="connsiteY1" fmla="*/ 1136716 h 1557958"/>
              <a:gd name="connsiteX2" fmla="*/ 780836 w 4397340"/>
              <a:gd name="connsiteY2" fmla="*/ 746298 h 1557958"/>
              <a:gd name="connsiteX3" fmla="*/ 1541124 w 4397340"/>
              <a:gd name="connsiteY3" fmla="*/ 715476 h 1557958"/>
              <a:gd name="connsiteX4" fmla="*/ 2095928 w 4397340"/>
              <a:gd name="connsiteY4" fmla="*/ 448348 h 1557958"/>
              <a:gd name="connsiteX5" fmla="*/ 2476072 w 4397340"/>
              <a:gd name="connsiteY5" fmla="*/ 386703 h 1557958"/>
              <a:gd name="connsiteX6" fmla="*/ 2794571 w 4397340"/>
              <a:gd name="connsiteY6" fmla="*/ 47656 h 1557958"/>
              <a:gd name="connsiteX7" fmla="*/ 3164441 w 4397340"/>
              <a:gd name="connsiteY7" fmla="*/ 47656 h 1557958"/>
              <a:gd name="connsiteX8" fmla="*/ 3575407 w 4397340"/>
              <a:gd name="connsiteY8" fmla="*/ 468896 h 1557958"/>
              <a:gd name="connsiteX9" fmla="*/ 3760341 w 4397340"/>
              <a:gd name="connsiteY9" fmla="*/ 1260006 h 1557958"/>
              <a:gd name="connsiteX10" fmla="*/ 4109663 w 4397340"/>
              <a:gd name="connsiteY10" fmla="*/ 1331925 h 1557958"/>
              <a:gd name="connsiteX11" fmla="*/ 4397340 w 4397340"/>
              <a:gd name="connsiteY11" fmla="*/ 1557958 h 1557958"/>
              <a:gd name="connsiteX0" fmla="*/ 0 w 4479533"/>
              <a:gd name="connsiteY0" fmla="*/ 1146991 h 1557958"/>
              <a:gd name="connsiteX1" fmla="*/ 729465 w 4479533"/>
              <a:gd name="connsiteY1" fmla="*/ 1136716 h 1557958"/>
              <a:gd name="connsiteX2" fmla="*/ 863029 w 4479533"/>
              <a:gd name="connsiteY2" fmla="*/ 746298 h 1557958"/>
              <a:gd name="connsiteX3" fmla="*/ 1623317 w 4479533"/>
              <a:gd name="connsiteY3" fmla="*/ 715476 h 1557958"/>
              <a:gd name="connsiteX4" fmla="*/ 2178121 w 4479533"/>
              <a:gd name="connsiteY4" fmla="*/ 448348 h 1557958"/>
              <a:gd name="connsiteX5" fmla="*/ 2558265 w 4479533"/>
              <a:gd name="connsiteY5" fmla="*/ 386703 h 1557958"/>
              <a:gd name="connsiteX6" fmla="*/ 2876764 w 4479533"/>
              <a:gd name="connsiteY6" fmla="*/ 47656 h 1557958"/>
              <a:gd name="connsiteX7" fmla="*/ 3246634 w 4479533"/>
              <a:gd name="connsiteY7" fmla="*/ 47656 h 1557958"/>
              <a:gd name="connsiteX8" fmla="*/ 3657600 w 4479533"/>
              <a:gd name="connsiteY8" fmla="*/ 468896 h 1557958"/>
              <a:gd name="connsiteX9" fmla="*/ 3842534 w 4479533"/>
              <a:gd name="connsiteY9" fmla="*/ 1260006 h 1557958"/>
              <a:gd name="connsiteX10" fmla="*/ 4191856 w 4479533"/>
              <a:gd name="connsiteY10" fmla="*/ 1331925 h 1557958"/>
              <a:gd name="connsiteX11" fmla="*/ 4479533 w 4479533"/>
              <a:gd name="connsiteY11" fmla="*/ 1557958 h 1557958"/>
              <a:gd name="connsiteX0" fmla="*/ 0 w 4479533"/>
              <a:gd name="connsiteY0" fmla="*/ 1146991 h 1557958"/>
              <a:gd name="connsiteX1" fmla="*/ 729465 w 4479533"/>
              <a:gd name="connsiteY1" fmla="*/ 1136716 h 1557958"/>
              <a:gd name="connsiteX2" fmla="*/ 863029 w 4479533"/>
              <a:gd name="connsiteY2" fmla="*/ 746298 h 1557958"/>
              <a:gd name="connsiteX3" fmla="*/ 1623317 w 4479533"/>
              <a:gd name="connsiteY3" fmla="*/ 715476 h 1557958"/>
              <a:gd name="connsiteX4" fmla="*/ 2178121 w 4479533"/>
              <a:gd name="connsiteY4" fmla="*/ 448348 h 1557958"/>
              <a:gd name="connsiteX5" fmla="*/ 2558265 w 4479533"/>
              <a:gd name="connsiteY5" fmla="*/ 386703 h 1557958"/>
              <a:gd name="connsiteX6" fmla="*/ 2876764 w 4479533"/>
              <a:gd name="connsiteY6" fmla="*/ 47656 h 1557958"/>
              <a:gd name="connsiteX7" fmla="*/ 3246634 w 4479533"/>
              <a:gd name="connsiteY7" fmla="*/ 47656 h 1557958"/>
              <a:gd name="connsiteX8" fmla="*/ 3657600 w 4479533"/>
              <a:gd name="connsiteY8" fmla="*/ 468896 h 1557958"/>
              <a:gd name="connsiteX9" fmla="*/ 3842534 w 4479533"/>
              <a:gd name="connsiteY9" fmla="*/ 1260006 h 1557958"/>
              <a:gd name="connsiteX10" fmla="*/ 4191856 w 4479533"/>
              <a:gd name="connsiteY10" fmla="*/ 1331925 h 1557958"/>
              <a:gd name="connsiteX11" fmla="*/ 4479533 w 4479533"/>
              <a:gd name="connsiteY11" fmla="*/ 1557958 h 1557958"/>
              <a:gd name="connsiteX0" fmla="*/ 0 w 4479533"/>
              <a:gd name="connsiteY0" fmla="*/ 1146991 h 1557958"/>
              <a:gd name="connsiteX1" fmla="*/ 729465 w 4479533"/>
              <a:gd name="connsiteY1" fmla="*/ 1136716 h 1557958"/>
              <a:gd name="connsiteX2" fmla="*/ 863029 w 4479533"/>
              <a:gd name="connsiteY2" fmla="*/ 746298 h 1557958"/>
              <a:gd name="connsiteX3" fmla="*/ 1623317 w 4479533"/>
              <a:gd name="connsiteY3" fmla="*/ 715476 h 1557958"/>
              <a:gd name="connsiteX4" fmla="*/ 2178121 w 4479533"/>
              <a:gd name="connsiteY4" fmla="*/ 448348 h 1557958"/>
              <a:gd name="connsiteX5" fmla="*/ 2558265 w 4479533"/>
              <a:gd name="connsiteY5" fmla="*/ 386703 h 1557958"/>
              <a:gd name="connsiteX6" fmla="*/ 2876764 w 4479533"/>
              <a:gd name="connsiteY6" fmla="*/ 47656 h 1557958"/>
              <a:gd name="connsiteX7" fmla="*/ 3246634 w 4479533"/>
              <a:gd name="connsiteY7" fmla="*/ 47656 h 1557958"/>
              <a:gd name="connsiteX8" fmla="*/ 3657600 w 4479533"/>
              <a:gd name="connsiteY8" fmla="*/ 468896 h 1557958"/>
              <a:gd name="connsiteX9" fmla="*/ 3842534 w 4479533"/>
              <a:gd name="connsiteY9" fmla="*/ 1260006 h 1557958"/>
              <a:gd name="connsiteX10" fmla="*/ 4191856 w 4479533"/>
              <a:gd name="connsiteY10" fmla="*/ 1331925 h 1557958"/>
              <a:gd name="connsiteX11" fmla="*/ 4479533 w 4479533"/>
              <a:gd name="connsiteY11" fmla="*/ 1557958 h 1557958"/>
              <a:gd name="connsiteX0" fmla="*/ 0 w 4479533"/>
              <a:gd name="connsiteY0" fmla="*/ 1146991 h 1557958"/>
              <a:gd name="connsiteX1" fmla="*/ 729465 w 4479533"/>
              <a:gd name="connsiteY1" fmla="*/ 1136716 h 1557958"/>
              <a:gd name="connsiteX2" fmla="*/ 863029 w 4479533"/>
              <a:gd name="connsiteY2" fmla="*/ 746298 h 1557958"/>
              <a:gd name="connsiteX3" fmla="*/ 1623317 w 4479533"/>
              <a:gd name="connsiteY3" fmla="*/ 715476 h 1557958"/>
              <a:gd name="connsiteX4" fmla="*/ 2178121 w 4479533"/>
              <a:gd name="connsiteY4" fmla="*/ 448348 h 1557958"/>
              <a:gd name="connsiteX5" fmla="*/ 2558265 w 4479533"/>
              <a:gd name="connsiteY5" fmla="*/ 386703 h 1557958"/>
              <a:gd name="connsiteX6" fmla="*/ 2876764 w 4479533"/>
              <a:gd name="connsiteY6" fmla="*/ 47656 h 1557958"/>
              <a:gd name="connsiteX7" fmla="*/ 3246634 w 4479533"/>
              <a:gd name="connsiteY7" fmla="*/ 47656 h 1557958"/>
              <a:gd name="connsiteX8" fmla="*/ 3657600 w 4479533"/>
              <a:gd name="connsiteY8" fmla="*/ 468896 h 1557958"/>
              <a:gd name="connsiteX9" fmla="*/ 3842534 w 4479533"/>
              <a:gd name="connsiteY9" fmla="*/ 1260006 h 1557958"/>
              <a:gd name="connsiteX10" fmla="*/ 4191856 w 4479533"/>
              <a:gd name="connsiteY10" fmla="*/ 1331925 h 1557958"/>
              <a:gd name="connsiteX11" fmla="*/ 4479533 w 4479533"/>
              <a:gd name="connsiteY11" fmla="*/ 1557958 h 1557958"/>
              <a:gd name="connsiteX0" fmla="*/ 0 w 4489807"/>
              <a:gd name="connsiteY0" fmla="*/ 1167539 h 1557958"/>
              <a:gd name="connsiteX1" fmla="*/ 739739 w 4489807"/>
              <a:gd name="connsiteY1" fmla="*/ 1136716 h 1557958"/>
              <a:gd name="connsiteX2" fmla="*/ 873303 w 4489807"/>
              <a:gd name="connsiteY2" fmla="*/ 746298 h 1557958"/>
              <a:gd name="connsiteX3" fmla="*/ 1633591 w 4489807"/>
              <a:gd name="connsiteY3" fmla="*/ 715476 h 1557958"/>
              <a:gd name="connsiteX4" fmla="*/ 2188395 w 4489807"/>
              <a:gd name="connsiteY4" fmla="*/ 448348 h 1557958"/>
              <a:gd name="connsiteX5" fmla="*/ 2568539 w 4489807"/>
              <a:gd name="connsiteY5" fmla="*/ 386703 h 1557958"/>
              <a:gd name="connsiteX6" fmla="*/ 2887038 w 4489807"/>
              <a:gd name="connsiteY6" fmla="*/ 47656 h 1557958"/>
              <a:gd name="connsiteX7" fmla="*/ 3256908 w 4489807"/>
              <a:gd name="connsiteY7" fmla="*/ 47656 h 1557958"/>
              <a:gd name="connsiteX8" fmla="*/ 3667874 w 4489807"/>
              <a:gd name="connsiteY8" fmla="*/ 468896 h 1557958"/>
              <a:gd name="connsiteX9" fmla="*/ 3852808 w 4489807"/>
              <a:gd name="connsiteY9" fmla="*/ 1260006 h 1557958"/>
              <a:gd name="connsiteX10" fmla="*/ 4202130 w 4489807"/>
              <a:gd name="connsiteY10" fmla="*/ 1331925 h 1557958"/>
              <a:gd name="connsiteX11" fmla="*/ 4489807 w 4489807"/>
              <a:gd name="connsiteY11" fmla="*/ 1557958 h 1557958"/>
              <a:gd name="connsiteX0" fmla="*/ 0 w 4530904"/>
              <a:gd name="connsiteY0" fmla="*/ 1486037 h 1557958"/>
              <a:gd name="connsiteX1" fmla="*/ 780836 w 4530904"/>
              <a:gd name="connsiteY1" fmla="*/ 1136716 h 1557958"/>
              <a:gd name="connsiteX2" fmla="*/ 914400 w 4530904"/>
              <a:gd name="connsiteY2" fmla="*/ 746298 h 1557958"/>
              <a:gd name="connsiteX3" fmla="*/ 1674688 w 4530904"/>
              <a:gd name="connsiteY3" fmla="*/ 715476 h 1557958"/>
              <a:gd name="connsiteX4" fmla="*/ 2229492 w 4530904"/>
              <a:gd name="connsiteY4" fmla="*/ 448348 h 1557958"/>
              <a:gd name="connsiteX5" fmla="*/ 2609636 w 4530904"/>
              <a:gd name="connsiteY5" fmla="*/ 386703 h 1557958"/>
              <a:gd name="connsiteX6" fmla="*/ 2928135 w 4530904"/>
              <a:gd name="connsiteY6" fmla="*/ 47656 h 1557958"/>
              <a:gd name="connsiteX7" fmla="*/ 3298005 w 4530904"/>
              <a:gd name="connsiteY7" fmla="*/ 47656 h 1557958"/>
              <a:gd name="connsiteX8" fmla="*/ 3708971 w 4530904"/>
              <a:gd name="connsiteY8" fmla="*/ 468896 h 1557958"/>
              <a:gd name="connsiteX9" fmla="*/ 3893905 w 4530904"/>
              <a:gd name="connsiteY9" fmla="*/ 1260006 h 1557958"/>
              <a:gd name="connsiteX10" fmla="*/ 4243227 w 4530904"/>
              <a:gd name="connsiteY10" fmla="*/ 1331925 h 1557958"/>
              <a:gd name="connsiteX11" fmla="*/ 4530904 w 4530904"/>
              <a:gd name="connsiteY11" fmla="*/ 1557958 h 1557958"/>
              <a:gd name="connsiteX0" fmla="*/ 0 w 4530904"/>
              <a:gd name="connsiteY0" fmla="*/ 1486037 h 1557958"/>
              <a:gd name="connsiteX1" fmla="*/ 431516 w 4530904"/>
              <a:gd name="connsiteY1" fmla="*/ 1321650 h 1557958"/>
              <a:gd name="connsiteX2" fmla="*/ 780836 w 4530904"/>
              <a:gd name="connsiteY2" fmla="*/ 1136716 h 1557958"/>
              <a:gd name="connsiteX3" fmla="*/ 914400 w 4530904"/>
              <a:gd name="connsiteY3" fmla="*/ 746298 h 1557958"/>
              <a:gd name="connsiteX4" fmla="*/ 1674688 w 4530904"/>
              <a:gd name="connsiteY4" fmla="*/ 715476 h 1557958"/>
              <a:gd name="connsiteX5" fmla="*/ 2229492 w 4530904"/>
              <a:gd name="connsiteY5" fmla="*/ 448348 h 1557958"/>
              <a:gd name="connsiteX6" fmla="*/ 2609636 w 4530904"/>
              <a:gd name="connsiteY6" fmla="*/ 386703 h 1557958"/>
              <a:gd name="connsiteX7" fmla="*/ 2928135 w 4530904"/>
              <a:gd name="connsiteY7" fmla="*/ 47656 h 1557958"/>
              <a:gd name="connsiteX8" fmla="*/ 3298005 w 4530904"/>
              <a:gd name="connsiteY8" fmla="*/ 47656 h 1557958"/>
              <a:gd name="connsiteX9" fmla="*/ 3708971 w 4530904"/>
              <a:gd name="connsiteY9" fmla="*/ 468896 h 1557958"/>
              <a:gd name="connsiteX10" fmla="*/ 3893905 w 4530904"/>
              <a:gd name="connsiteY10" fmla="*/ 1260006 h 1557958"/>
              <a:gd name="connsiteX11" fmla="*/ 4243227 w 4530904"/>
              <a:gd name="connsiteY11" fmla="*/ 1331925 h 1557958"/>
              <a:gd name="connsiteX12" fmla="*/ 4530904 w 4530904"/>
              <a:gd name="connsiteY12" fmla="*/ 1557958 h 1557958"/>
              <a:gd name="connsiteX0" fmla="*/ 0 w 4530904"/>
              <a:gd name="connsiteY0" fmla="*/ 1486037 h 1557958"/>
              <a:gd name="connsiteX1" fmla="*/ 277403 w 4530904"/>
              <a:gd name="connsiteY1" fmla="*/ 1146989 h 1557958"/>
              <a:gd name="connsiteX2" fmla="*/ 780836 w 4530904"/>
              <a:gd name="connsiteY2" fmla="*/ 1136716 h 1557958"/>
              <a:gd name="connsiteX3" fmla="*/ 914400 w 4530904"/>
              <a:gd name="connsiteY3" fmla="*/ 746298 h 1557958"/>
              <a:gd name="connsiteX4" fmla="*/ 1674688 w 4530904"/>
              <a:gd name="connsiteY4" fmla="*/ 715476 h 1557958"/>
              <a:gd name="connsiteX5" fmla="*/ 2229492 w 4530904"/>
              <a:gd name="connsiteY5" fmla="*/ 448348 h 1557958"/>
              <a:gd name="connsiteX6" fmla="*/ 2609636 w 4530904"/>
              <a:gd name="connsiteY6" fmla="*/ 386703 h 1557958"/>
              <a:gd name="connsiteX7" fmla="*/ 2928135 w 4530904"/>
              <a:gd name="connsiteY7" fmla="*/ 47656 h 1557958"/>
              <a:gd name="connsiteX8" fmla="*/ 3298005 w 4530904"/>
              <a:gd name="connsiteY8" fmla="*/ 47656 h 1557958"/>
              <a:gd name="connsiteX9" fmla="*/ 3708971 w 4530904"/>
              <a:gd name="connsiteY9" fmla="*/ 468896 h 1557958"/>
              <a:gd name="connsiteX10" fmla="*/ 3893905 w 4530904"/>
              <a:gd name="connsiteY10" fmla="*/ 1260006 h 1557958"/>
              <a:gd name="connsiteX11" fmla="*/ 4243227 w 4530904"/>
              <a:gd name="connsiteY11" fmla="*/ 1331925 h 1557958"/>
              <a:gd name="connsiteX12" fmla="*/ 4530904 w 4530904"/>
              <a:gd name="connsiteY12" fmla="*/ 1557958 h 1557958"/>
              <a:gd name="connsiteX0" fmla="*/ 0 w 4530904"/>
              <a:gd name="connsiteY0" fmla="*/ 1486037 h 1557958"/>
              <a:gd name="connsiteX1" fmla="*/ 277403 w 4530904"/>
              <a:gd name="connsiteY1" fmla="*/ 1146989 h 1557958"/>
              <a:gd name="connsiteX2" fmla="*/ 791110 w 4530904"/>
              <a:gd name="connsiteY2" fmla="*/ 1105894 h 1557958"/>
              <a:gd name="connsiteX3" fmla="*/ 914400 w 4530904"/>
              <a:gd name="connsiteY3" fmla="*/ 746298 h 1557958"/>
              <a:gd name="connsiteX4" fmla="*/ 1674688 w 4530904"/>
              <a:gd name="connsiteY4" fmla="*/ 715476 h 1557958"/>
              <a:gd name="connsiteX5" fmla="*/ 2229492 w 4530904"/>
              <a:gd name="connsiteY5" fmla="*/ 448348 h 1557958"/>
              <a:gd name="connsiteX6" fmla="*/ 2609636 w 4530904"/>
              <a:gd name="connsiteY6" fmla="*/ 386703 h 1557958"/>
              <a:gd name="connsiteX7" fmla="*/ 2928135 w 4530904"/>
              <a:gd name="connsiteY7" fmla="*/ 47656 h 1557958"/>
              <a:gd name="connsiteX8" fmla="*/ 3298005 w 4530904"/>
              <a:gd name="connsiteY8" fmla="*/ 47656 h 1557958"/>
              <a:gd name="connsiteX9" fmla="*/ 3708971 w 4530904"/>
              <a:gd name="connsiteY9" fmla="*/ 468896 h 1557958"/>
              <a:gd name="connsiteX10" fmla="*/ 3893905 w 4530904"/>
              <a:gd name="connsiteY10" fmla="*/ 1260006 h 1557958"/>
              <a:gd name="connsiteX11" fmla="*/ 4243227 w 4530904"/>
              <a:gd name="connsiteY11" fmla="*/ 1331925 h 1557958"/>
              <a:gd name="connsiteX12" fmla="*/ 4530904 w 4530904"/>
              <a:gd name="connsiteY12" fmla="*/ 1557958 h 1557958"/>
              <a:gd name="connsiteX0" fmla="*/ 0 w 4530904"/>
              <a:gd name="connsiteY0" fmla="*/ 1486037 h 1557958"/>
              <a:gd name="connsiteX1" fmla="*/ 277403 w 4530904"/>
              <a:gd name="connsiteY1" fmla="*/ 1146989 h 1557958"/>
              <a:gd name="connsiteX2" fmla="*/ 791110 w 4530904"/>
              <a:gd name="connsiteY2" fmla="*/ 1105894 h 1557958"/>
              <a:gd name="connsiteX3" fmla="*/ 914400 w 4530904"/>
              <a:gd name="connsiteY3" fmla="*/ 746298 h 1557958"/>
              <a:gd name="connsiteX4" fmla="*/ 1674688 w 4530904"/>
              <a:gd name="connsiteY4" fmla="*/ 715476 h 1557958"/>
              <a:gd name="connsiteX5" fmla="*/ 2229492 w 4530904"/>
              <a:gd name="connsiteY5" fmla="*/ 448348 h 1557958"/>
              <a:gd name="connsiteX6" fmla="*/ 2609636 w 4530904"/>
              <a:gd name="connsiteY6" fmla="*/ 386703 h 1557958"/>
              <a:gd name="connsiteX7" fmla="*/ 2928135 w 4530904"/>
              <a:gd name="connsiteY7" fmla="*/ 47656 h 1557958"/>
              <a:gd name="connsiteX8" fmla="*/ 3298005 w 4530904"/>
              <a:gd name="connsiteY8" fmla="*/ 47656 h 1557958"/>
              <a:gd name="connsiteX9" fmla="*/ 3708971 w 4530904"/>
              <a:gd name="connsiteY9" fmla="*/ 468896 h 1557958"/>
              <a:gd name="connsiteX10" fmla="*/ 3893905 w 4530904"/>
              <a:gd name="connsiteY10" fmla="*/ 1260006 h 1557958"/>
              <a:gd name="connsiteX11" fmla="*/ 4243227 w 4530904"/>
              <a:gd name="connsiteY11" fmla="*/ 1331925 h 1557958"/>
              <a:gd name="connsiteX12" fmla="*/ 4530904 w 4530904"/>
              <a:gd name="connsiteY12" fmla="*/ 1557958 h 1557958"/>
              <a:gd name="connsiteX0" fmla="*/ 0 w 4530904"/>
              <a:gd name="connsiteY0" fmla="*/ 1486037 h 1557958"/>
              <a:gd name="connsiteX1" fmla="*/ 277403 w 4530904"/>
              <a:gd name="connsiteY1" fmla="*/ 1146989 h 1557958"/>
              <a:gd name="connsiteX2" fmla="*/ 791110 w 4530904"/>
              <a:gd name="connsiteY2" fmla="*/ 1105894 h 1557958"/>
              <a:gd name="connsiteX3" fmla="*/ 914400 w 4530904"/>
              <a:gd name="connsiteY3" fmla="*/ 746298 h 1557958"/>
              <a:gd name="connsiteX4" fmla="*/ 1674688 w 4530904"/>
              <a:gd name="connsiteY4" fmla="*/ 715476 h 1557958"/>
              <a:gd name="connsiteX5" fmla="*/ 2229492 w 4530904"/>
              <a:gd name="connsiteY5" fmla="*/ 448348 h 1557958"/>
              <a:gd name="connsiteX6" fmla="*/ 2609636 w 4530904"/>
              <a:gd name="connsiteY6" fmla="*/ 386703 h 1557958"/>
              <a:gd name="connsiteX7" fmla="*/ 2928135 w 4530904"/>
              <a:gd name="connsiteY7" fmla="*/ 47656 h 1557958"/>
              <a:gd name="connsiteX8" fmla="*/ 3298005 w 4530904"/>
              <a:gd name="connsiteY8" fmla="*/ 47656 h 1557958"/>
              <a:gd name="connsiteX9" fmla="*/ 3708971 w 4530904"/>
              <a:gd name="connsiteY9" fmla="*/ 468896 h 1557958"/>
              <a:gd name="connsiteX10" fmla="*/ 3893905 w 4530904"/>
              <a:gd name="connsiteY10" fmla="*/ 1260006 h 1557958"/>
              <a:gd name="connsiteX11" fmla="*/ 4243227 w 4530904"/>
              <a:gd name="connsiteY11" fmla="*/ 1331925 h 1557958"/>
              <a:gd name="connsiteX12" fmla="*/ 4530904 w 4530904"/>
              <a:gd name="connsiteY12" fmla="*/ 1557958 h 1557958"/>
              <a:gd name="connsiteX0" fmla="*/ 0 w 4530904"/>
              <a:gd name="connsiteY0" fmla="*/ 1486037 h 1557958"/>
              <a:gd name="connsiteX1" fmla="*/ 277403 w 4530904"/>
              <a:gd name="connsiteY1" fmla="*/ 1146989 h 1557958"/>
              <a:gd name="connsiteX2" fmla="*/ 914400 w 4530904"/>
              <a:gd name="connsiteY2" fmla="*/ 746298 h 1557958"/>
              <a:gd name="connsiteX3" fmla="*/ 1674688 w 4530904"/>
              <a:gd name="connsiteY3" fmla="*/ 715476 h 1557958"/>
              <a:gd name="connsiteX4" fmla="*/ 2229492 w 4530904"/>
              <a:gd name="connsiteY4" fmla="*/ 448348 h 1557958"/>
              <a:gd name="connsiteX5" fmla="*/ 2609636 w 4530904"/>
              <a:gd name="connsiteY5" fmla="*/ 386703 h 1557958"/>
              <a:gd name="connsiteX6" fmla="*/ 2928135 w 4530904"/>
              <a:gd name="connsiteY6" fmla="*/ 47656 h 1557958"/>
              <a:gd name="connsiteX7" fmla="*/ 3298005 w 4530904"/>
              <a:gd name="connsiteY7" fmla="*/ 47656 h 1557958"/>
              <a:gd name="connsiteX8" fmla="*/ 3708971 w 4530904"/>
              <a:gd name="connsiteY8" fmla="*/ 468896 h 1557958"/>
              <a:gd name="connsiteX9" fmla="*/ 3893905 w 4530904"/>
              <a:gd name="connsiteY9" fmla="*/ 1260006 h 1557958"/>
              <a:gd name="connsiteX10" fmla="*/ 4243227 w 4530904"/>
              <a:gd name="connsiteY10" fmla="*/ 1331925 h 1557958"/>
              <a:gd name="connsiteX11" fmla="*/ 4530904 w 4530904"/>
              <a:gd name="connsiteY11" fmla="*/ 1557958 h 155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30904" h="1557958">
                <a:moveTo>
                  <a:pt x="0" y="1486037"/>
                </a:moveTo>
                <a:cubicBezTo>
                  <a:pt x="71919" y="1458639"/>
                  <a:pt x="147264" y="1205209"/>
                  <a:pt x="277403" y="1146989"/>
                </a:cubicBezTo>
                <a:cubicBezTo>
                  <a:pt x="429803" y="1023699"/>
                  <a:pt x="681519" y="818217"/>
                  <a:pt x="914400" y="746298"/>
                </a:cubicBezTo>
                <a:cubicBezTo>
                  <a:pt x="1147281" y="674379"/>
                  <a:pt x="1455506" y="765134"/>
                  <a:pt x="1674688" y="715476"/>
                </a:cubicBezTo>
                <a:cubicBezTo>
                  <a:pt x="1893870" y="665818"/>
                  <a:pt x="2073667" y="503143"/>
                  <a:pt x="2229492" y="448348"/>
                </a:cubicBezTo>
                <a:cubicBezTo>
                  <a:pt x="2385317" y="393552"/>
                  <a:pt x="2493196" y="453485"/>
                  <a:pt x="2609636" y="386703"/>
                </a:cubicBezTo>
                <a:cubicBezTo>
                  <a:pt x="2726076" y="319921"/>
                  <a:pt x="2813407" y="104164"/>
                  <a:pt x="2928135" y="47656"/>
                </a:cubicBezTo>
                <a:cubicBezTo>
                  <a:pt x="3042863" y="-8852"/>
                  <a:pt x="3167866" y="-22551"/>
                  <a:pt x="3298005" y="47656"/>
                </a:cubicBezTo>
                <a:cubicBezTo>
                  <a:pt x="3428144" y="117863"/>
                  <a:pt x="3609654" y="266838"/>
                  <a:pt x="3708971" y="468896"/>
                </a:cubicBezTo>
                <a:cubicBezTo>
                  <a:pt x="3808288" y="670954"/>
                  <a:pt x="3630201" y="1167538"/>
                  <a:pt x="3893905" y="1260006"/>
                </a:cubicBezTo>
                <a:cubicBezTo>
                  <a:pt x="4157609" y="1352474"/>
                  <a:pt x="3970962" y="1270281"/>
                  <a:pt x="4243227" y="1331925"/>
                </a:cubicBezTo>
                <a:cubicBezTo>
                  <a:pt x="4453847" y="1455214"/>
                  <a:pt x="4503506" y="1516861"/>
                  <a:pt x="4530904" y="1557958"/>
                </a:cubicBezTo>
              </a:path>
            </a:pathLst>
          </a:custGeom>
          <a:noFill/>
          <a:ln w="38100">
            <a:solidFill>
              <a:srgbClr val="FFC00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n>
                <a:solidFill>
                  <a:schemeClr val="tx1"/>
                </a:solidFill>
                <a:prstDash val="sysDash"/>
              </a:ln>
            </a:endParaRPr>
          </a:p>
        </p:txBody>
      </p:sp>
      <p:sp>
        <p:nvSpPr>
          <p:cNvPr id="405" name="Curved Down Arrow 404"/>
          <p:cNvSpPr/>
          <p:nvPr/>
        </p:nvSpPr>
        <p:spPr>
          <a:xfrm>
            <a:off x="1478701" y="3465034"/>
            <a:ext cx="1154095" cy="322859"/>
          </a:xfrm>
          <a:prstGeom prst="curved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385" name="Up Arrow 384"/>
          <p:cNvSpPr/>
          <p:nvPr/>
        </p:nvSpPr>
        <p:spPr>
          <a:xfrm>
            <a:off x="1920430" y="2222243"/>
            <a:ext cx="212013" cy="1824537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grpSp>
        <p:nvGrpSpPr>
          <p:cNvPr id="396" name="Group 395"/>
          <p:cNvGrpSpPr/>
          <p:nvPr/>
        </p:nvGrpSpPr>
        <p:grpSpPr>
          <a:xfrm>
            <a:off x="1234743" y="3473205"/>
            <a:ext cx="412977" cy="369332"/>
            <a:chOff x="2350999" y="875488"/>
            <a:chExt cx="412977" cy="369332"/>
          </a:xfrm>
        </p:grpSpPr>
        <p:sp>
          <p:nvSpPr>
            <p:cNvPr id="397" name="Oval 396"/>
            <p:cNvSpPr/>
            <p:nvPr/>
          </p:nvSpPr>
          <p:spPr>
            <a:xfrm>
              <a:off x="2428309" y="908720"/>
              <a:ext cx="266717" cy="282773"/>
            </a:xfrm>
            <a:prstGeom prst="ellipse">
              <a:avLst/>
            </a:prstGeom>
            <a:solidFill>
              <a:srgbClr val="FFC000"/>
            </a:soli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00" b="1" dirty="0"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398" name="TextBox 397"/>
            <p:cNvSpPr txBox="1"/>
            <p:nvPr/>
          </p:nvSpPr>
          <p:spPr>
            <a:xfrm>
              <a:off x="2350999" y="875488"/>
              <a:ext cx="4129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TH SarabunPSK" pitchFamily="34" charset="-34"/>
                  <a:cs typeface="TH SarabunPSK" pitchFamily="34" charset="-34"/>
                </a:rPr>
                <a:t>2e</a:t>
              </a:r>
              <a:r>
                <a:rPr lang="en-US" sz="1800" b="1" baseline="30000" dirty="0" smtClean="0">
                  <a:latin typeface="TH SarabunPSK" pitchFamily="34" charset="-34"/>
                  <a:cs typeface="TH SarabunPSK" pitchFamily="34" charset="-34"/>
                </a:rPr>
                <a:t>-</a:t>
              </a:r>
              <a:endParaRPr lang="th-TH" sz="1800" b="1" dirty="0">
                <a:latin typeface="TH SarabunPSK" pitchFamily="34" charset="-34"/>
                <a:cs typeface="TH SarabunPSK" pitchFamily="34" charset="-34"/>
              </a:endParaRPr>
            </a:p>
          </p:txBody>
        </p:sp>
      </p:grpSp>
      <p:sp>
        <p:nvSpPr>
          <p:cNvPr id="885" name="Up Arrow 884"/>
          <p:cNvSpPr/>
          <p:nvPr/>
        </p:nvSpPr>
        <p:spPr>
          <a:xfrm>
            <a:off x="3710731" y="2205209"/>
            <a:ext cx="212013" cy="1824537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11" name="Hexagon 910"/>
          <p:cNvSpPr/>
          <p:nvPr/>
        </p:nvSpPr>
        <p:spPr>
          <a:xfrm>
            <a:off x="1153886" y="4022098"/>
            <a:ext cx="714765" cy="393299"/>
          </a:xfrm>
          <a:prstGeom prst="hexagon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6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38" name="Rectangle 937"/>
          <p:cNvSpPr/>
          <p:nvPr/>
        </p:nvSpPr>
        <p:spPr>
          <a:xfrm>
            <a:off x="6481339" y="4225429"/>
            <a:ext cx="4844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8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ADP</a:t>
            </a:r>
          </a:p>
          <a:p>
            <a:pPr algn="ctr"/>
            <a:r>
              <a:rPr lang="en-US" sz="18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+ Pi</a:t>
            </a:r>
            <a:endParaRPr lang="th-TH" sz="18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39" name="Curved Up Arrow 938"/>
          <p:cNvSpPr/>
          <p:nvPr/>
        </p:nvSpPr>
        <p:spPr>
          <a:xfrm rot="10800000" flipH="1">
            <a:off x="6712778" y="4008033"/>
            <a:ext cx="849356" cy="252746"/>
          </a:xfrm>
          <a:prstGeom prst="curved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16149" y="2742351"/>
            <a:ext cx="704772" cy="461665"/>
          </a:xfrm>
          <a:prstGeom prst="rect">
            <a:avLst/>
          </a:prstGeom>
          <a:solidFill>
            <a:schemeClr val="tx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I</a:t>
            </a:r>
            <a:r>
              <a:rPr lang="en-US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EM</a:t>
            </a:r>
            <a:endParaRPr lang="th-TH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87" name="TextBox 986"/>
          <p:cNvSpPr txBox="1"/>
          <p:nvPr/>
        </p:nvSpPr>
        <p:spPr>
          <a:xfrm>
            <a:off x="7614939" y="934853"/>
            <a:ext cx="704772" cy="461665"/>
          </a:xfrm>
          <a:prstGeom prst="rect">
            <a:avLst/>
          </a:prstGeom>
          <a:solidFill>
            <a:schemeClr val="tx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OEM</a:t>
            </a:r>
            <a:endParaRPr lang="th-TH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910" name="Group 909"/>
          <p:cNvGrpSpPr/>
          <p:nvPr/>
        </p:nvGrpSpPr>
        <p:grpSpPr>
          <a:xfrm>
            <a:off x="2725588" y="4240233"/>
            <a:ext cx="412977" cy="369332"/>
            <a:chOff x="2397914" y="889466"/>
            <a:chExt cx="412977" cy="369332"/>
          </a:xfrm>
        </p:grpSpPr>
        <p:sp>
          <p:nvSpPr>
            <p:cNvPr id="912" name="Oval 911"/>
            <p:cNvSpPr/>
            <p:nvPr/>
          </p:nvSpPr>
          <p:spPr>
            <a:xfrm>
              <a:off x="2428309" y="908720"/>
              <a:ext cx="266717" cy="282773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00" dirty="0"/>
            </a:p>
          </p:txBody>
        </p:sp>
        <p:sp>
          <p:nvSpPr>
            <p:cNvPr id="913" name="TextBox 912"/>
            <p:cNvSpPr txBox="1"/>
            <p:nvPr/>
          </p:nvSpPr>
          <p:spPr>
            <a:xfrm>
              <a:off x="2397914" y="889466"/>
              <a:ext cx="41297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H</a:t>
              </a:r>
              <a:r>
                <a:rPr lang="en-US" sz="1800" b="1" baseline="30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+</a:t>
              </a:r>
              <a:endParaRPr lang="th-TH" sz="1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967" name="7-Point Star 966"/>
          <p:cNvSpPr/>
          <p:nvPr/>
        </p:nvSpPr>
        <p:spPr>
          <a:xfrm>
            <a:off x="7475777" y="3988788"/>
            <a:ext cx="696623" cy="520332"/>
          </a:xfrm>
          <a:prstGeom prst="star7">
            <a:avLst/>
          </a:prstGeom>
          <a:gradFill>
            <a:gsLst>
              <a:gs pos="0">
                <a:schemeClr val="bg1"/>
              </a:gs>
              <a:gs pos="31000">
                <a:srgbClr val="FFFF99"/>
              </a:gs>
              <a:gs pos="62000">
                <a:srgbClr val="FFFF00"/>
              </a:gs>
            </a:gsLst>
            <a:path path="circle">
              <a:fillToRect l="50000" t="50000" r="50000" b="50000"/>
            </a:path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0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/>
            <a:endParaRPr lang="th-TH" sz="20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51" name="7-Point Star 950"/>
          <p:cNvSpPr/>
          <p:nvPr/>
        </p:nvSpPr>
        <p:spPr>
          <a:xfrm>
            <a:off x="7326372" y="4125104"/>
            <a:ext cx="696623" cy="520332"/>
          </a:xfrm>
          <a:prstGeom prst="star7">
            <a:avLst/>
          </a:prstGeom>
          <a:gradFill>
            <a:gsLst>
              <a:gs pos="0">
                <a:schemeClr val="bg1"/>
              </a:gs>
              <a:gs pos="31000">
                <a:srgbClr val="FFFF99"/>
              </a:gs>
              <a:gs pos="62000">
                <a:srgbClr val="FFFF00"/>
              </a:gs>
            </a:gsLst>
            <a:path path="circle">
              <a:fillToRect l="50000" t="50000" r="50000" b="50000"/>
            </a:path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0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/>
            <a:endParaRPr lang="th-TH" sz="2000" dirty="0">
              <a:latin typeface="TH SarabunPSK" pitchFamily="34" charset="-34"/>
              <a:cs typeface="TH SarabunPSK" pitchFamily="34" charset="-34"/>
            </a:endParaRPr>
          </a:p>
        </p:txBody>
      </p:sp>
      <p:grpSp>
        <p:nvGrpSpPr>
          <p:cNvPr id="940" name="Group 939"/>
          <p:cNvGrpSpPr/>
          <p:nvPr/>
        </p:nvGrpSpPr>
        <p:grpSpPr>
          <a:xfrm>
            <a:off x="7213822" y="4258832"/>
            <a:ext cx="696623" cy="520332"/>
            <a:chOff x="8283143" y="4120240"/>
            <a:chExt cx="522467" cy="390249"/>
          </a:xfrm>
        </p:grpSpPr>
        <p:sp>
          <p:nvSpPr>
            <p:cNvPr id="941" name="7-Point Star 940"/>
            <p:cNvSpPr/>
            <p:nvPr/>
          </p:nvSpPr>
          <p:spPr>
            <a:xfrm>
              <a:off x="8283143" y="4120240"/>
              <a:ext cx="522467" cy="390249"/>
            </a:xfrm>
            <a:prstGeom prst="star7">
              <a:avLst/>
            </a:prstGeom>
            <a:gradFill>
              <a:gsLst>
                <a:gs pos="0">
                  <a:schemeClr val="bg1"/>
                </a:gs>
                <a:gs pos="31000">
                  <a:srgbClr val="FFFF99"/>
                </a:gs>
                <a:gs pos="62000">
                  <a:srgbClr val="FFFF00"/>
                </a:gs>
              </a:gsLst>
              <a:path path="circle">
                <a:fillToRect l="50000" t="50000" r="50000" b="50000"/>
              </a:path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endParaRPr>
            </a:p>
            <a:p>
              <a:pPr algn="ctr"/>
              <a:endParaRPr lang="th-TH" sz="2000" dirty="0"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942" name="Rectangle 941"/>
            <p:cNvSpPr/>
            <p:nvPr/>
          </p:nvSpPr>
          <p:spPr>
            <a:xfrm>
              <a:off x="8358147" y="4181285"/>
              <a:ext cx="372458" cy="3000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ATP</a:t>
              </a:r>
              <a:endPara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751" name="TextBox 750"/>
          <p:cNvSpPr txBox="1"/>
          <p:nvPr/>
        </p:nvSpPr>
        <p:spPr>
          <a:xfrm>
            <a:off x="5202497" y="5069858"/>
            <a:ext cx="3307649" cy="954107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NADH  </a:t>
            </a:r>
            <a:r>
              <a:rPr lang="th-TH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 </a:t>
            </a:r>
            <a:r>
              <a:rPr lang="en-US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FADH</a:t>
            </a:r>
            <a:r>
              <a:rPr lang="en-US" b="1" baseline="-25000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en-US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b="1" dirty="0" smtClean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สร้าง </a:t>
            </a:r>
            <a:r>
              <a:rPr lang="en-US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ATP  </a:t>
            </a:r>
            <a:r>
              <a:rPr lang="th-TH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ได้ต่างกันหรือไม่</a:t>
            </a:r>
            <a:endParaRPr lang="en-US" b="1" baseline="-25000" dirty="0" smtClean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52" name="TextBox 751"/>
          <p:cNvSpPr txBox="1"/>
          <p:nvPr/>
        </p:nvSpPr>
        <p:spPr>
          <a:xfrm>
            <a:off x="497504" y="4402357"/>
            <a:ext cx="1499307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กรณี </a:t>
            </a:r>
            <a:r>
              <a:rPr lang="en-US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NADH</a:t>
            </a:r>
            <a:endParaRPr lang="en-US" b="1" baseline="-25000" dirty="0" smtClean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49" name="TextBox 748"/>
          <p:cNvSpPr txBox="1"/>
          <p:nvPr/>
        </p:nvSpPr>
        <p:spPr>
          <a:xfrm>
            <a:off x="8532440" y="6381328"/>
            <a:ext cx="611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17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50" name="TextBox 749"/>
          <p:cNvSpPr txBox="1"/>
          <p:nvPr/>
        </p:nvSpPr>
        <p:spPr>
          <a:xfrm>
            <a:off x="755576" y="283432"/>
            <a:ext cx="3944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H SarabunPSK" pitchFamily="34" charset="-34"/>
                <a:cs typeface="TH SarabunPSK" pitchFamily="34" charset="-34"/>
              </a:rPr>
              <a:t>4. Electron transport chain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85" name="TextBox 784"/>
          <p:cNvSpPr txBox="1"/>
          <p:nvPr/>
        </p:nvSpPr>
        <p:spPr>
          <a:xfrm>
            <a:off x="4610746" y="-27384"/>
            <a:ext cx="35516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H SarabunPSK" pitchFamily="34" charset="-34"/>
                <a:cs typeface="TH SarabunPSK" pitchFamily="34" charset="-34"/>
              </a:rPr>
              <a:t>A</a:t>
            </a:r>
            <a:r>
              <a:rPr lang="en-US" sz="4000" b="1" dirty="0" smtClean="0">
                <a:latin typeface="TH SarabunPSK" pitchFamily="34" charset="-34"/>
                <a:cs typeface="TH SarabunPSK" pitchFamily="34" charset="-34"/>
              </a:rPr>
              <a:t>erobic respiration</a:t>
            </a:r>
            <a:endParaRPr lang="th-TH" sz="4000" b="1" dirty="0">
              <a:latin typeface="TH SarabunPSK" pitchFamily="34" charset="-34"/>
              <a:cs typeface="TH SarabunPSK" pitchFamily="34" charset="-34"/>
            </a:endParaRPr>
          </a:p>
        </p:txBody>
      </p:sp>
      <p:grpSp>
        <p:nvGrpSpPr>
          <p:cNvPr id="786" name="Group 785"/>
          <p:cNvGrpSpPr/>
          <p:nvPr/>
        </p:nvGrpSpPr>
        <p:grpSpPr>
          <a:xfrm>
            <a:off x="5765788" y="3829691"/>
            <a:ext cx="528118" cy="577205"/>
            <a:chOff x="4144354" y="5095280"/>
            <a:chExt cx="528118" cy="577205"/>
          </a:xfrm>
        </p:grpSpPr>
        <p:pic>
          <p:nvPicPr>
            <p:cNvPr id="787" name="Picture 78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218" b="73773" l="32491" r="5127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43" t="39398" r="46380" b="22408"/>
            <a:stretch/>
          </p:blipFill>
          <p:spPr>
            <a:xfrm rot="19016578">
              <a:off x="4144354" y="5095280"/>
              <a:ext cx="505780" cy="577205"/>
            </a:xfrm>
            <a:prstGeom prst="rect">
              <a:avLst/>
            </a:prstGeom>
          </p:spPr>
        </p:pic>
        <p:sp>
          <p:nvSpPr>
            <p:cNvPr id="788" name="TextBox 787"/>
            <p:cNvSpPr txBox="1"/>
            <p:nvPr/>
          </p:nvSpPr>
          <p:spPr>
            <a:xfrm>
              <a:off x="4173192" y="5280799"/>
              <a:ext cx="4992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TH Sarabun New" pitchFamily="34" charset="-34"/>
                  <a:cs typeface="TH Sarabun New" pitchFamily="34" charset="-34"/>
                </a:rPr>
                <a:t>H</a:t>
              </a:r>
              <a:r>
                <a:rPr lang="en-US" sz="1800" b="1" baseline="-25000" dirty="0" smtClean="0">
                  <a:latin typeface="TH Sarabun New" pitchFamily="34" charset="-34"/>
                  <a:cs typeface="TH Sarabun New" pitchFamily="34" charset="-34"/>
                </a:rPr>
                <a:t>2</a:t>
              </a:r>
              <a:r>
                <a:rPr lang="en-US" sz="1800" b="1" dirty="0" smtClean="0">
                  <a:latin typeface="TH Sarabun New" pitchFamily="34" charset="-34"/>
                  <a:cs typeface="TH Sarabun New" pitchFamily="34" charset="-34"/>
                </a:rPr>
                <a:t>O</a:t>
              </a:r>
              <a:endParaRPr lang="th-TH" sz="1800" b="1" baseline="-25000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894" name="Group 893"/>
          <p:cNvGrpSpPr/>
          <p:nvPr/>
        </p:nvGrpSpPr>
        <p:grpSpPr>
          <a:xfrm>
            <a:off x="4469644" y="3830832"/>
            <a:ext cx="841842" cy="674494"/>
            <a:chOff x="3736529" y="5706834"/>
            <a:chExt cx="841842" cy="674494"/>
          </a:xfrm>
        </p:grpSpPr>
        <p:pic>
          <p:nvPicPr>
            <p:cNvPr id="895" name="Picture 89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04" t="19467" r="31250" b="25088"/>
            <a:stretch/>
          </p:blipFill>
          <p:spPr>
            <a:xfrm>
              <a:off x="3736529" y="5706834"/>
              <a:ext cx="699657" cy="674494"/>
            </a:xfrm>
            <a:prstGeom prst="rect">
              <a:avLst/>
            </a:prstGeom>
          </p:spPr>
        </p:pic>
        <p:sp>
          <p:nvSpPr>
            <p:cNvPr id="896" name="TextBox 895"/>
            <p:cNvSpPr txBox="1"/>
            <p:nvPr/>
          </p:nvSpPr>
          <p:spPr>
            <a:xfrm>
              <a:off x="3923928" y="5828124"/>
              <a:ext cx="6544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H SarabunPSK" pitchFamily="34" charset="-34"/>
                  <a:cs typeface="TH SarabunPSK" pitchFamily="34" charset="-34"/>
                </a:rPr>
                <a:t>O</a:t>
              </a:r>
              <a:r>
                <a:rPr lang="en-US" sz="2000" b="1" baseline="-25000" dirty="0" smtClean="0">
                  <a:latin typeface="TH SarabunPSK" pitchFamily="34" charset="-34"/>
                  <a:cs typeface="TH SarabunPSK" pitchFamily="34" charset="-34"/>
                </a:rPr>
                <a:t>2</a:t>
              </a:r>
              <a:endParaRPr lang="th-TH" sz="2000" b="1" dirty="0">
                <a:latin typeface="TH SarabunPSK" pitchFamily="34" charset="-34"/>
                <a:cs typeface="TH SarabunPSK" pitchFamily="34" charset="-34"/>
              </a:endParaRPr>
            </a:p>
          </p:txBody>
        </p:sp>
      </p:grpSp>
      <p:grpSp>
        <p:nvGrpSpPr>
          <p:cNvPr id="897" name="Group 896"/>
          <p:cNvGrpSpPr/>
          <p:nvPr/>
        </p:nvGrpSpPr>
        <p:grpSpPr>
          <a:xfrm>
            <a:off x="4109604" y="4400005"/>
            <a:ext cx="412977" cy="369332"/>
            <a:chOff x="2397914" y="889466"/>
            <a:chExt cx="412977" cy="369332"/>
          </a:xfrm>
        </p:grpSpPr>
        <p:sp>
          <p:nvSpPr>
            <p:cNvPr id="898" name="Oval 897"/>
            <p:cNvSpPr/>
            <p:nvPr/>
          </p:nvSpPr>
          <p:spPr>
            <a:xfrm>
              <a:off x="2428309" y="908720"/>
              <a:ext cx="266717" cy="282773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00" dirty="0"/>
            </a:p>
          </p:txBody>
        </p:sp>
        <p:sp>
          <p:nvSpPr>
            <p:cNvPr id="899" name="TextBox 898"/>
            <p:cNvSpPr txBox="1"/>
            <p:nvPr/>
          </p:nvSpPr>
          <p:spPr>
            <a:xfrm>
              <a:off x="2397914" y="889466"/>
              <a:ext cx="41297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H</a:t>
              </a:r>
              <a:r>
                <a:rPr lang="en-US" sz="1800" b="1" baseline="30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+</a:t>
              </a:r>
              <a:endParaRPr lang="th-TH" sz="1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900" name="Group 899"/>
          <p:cNvGrpSpPr/>
          <p:nvPr/>
        </p:nvGrpSpPr>
        <p:grpSpPr>
          <a:xfrm>
            <a:off x="4151068" y="3939107"/>
            <a:ext cx="412977" cy="369332"/>
            <a:chOff x="2397914" y="889466"/>
            <a:chExt cx="412977" cy="369332"/>
          </a:xfrm>
        </p:grpSpPr>
        <p:sp>
          <p:nvSpPr>
            <p:cNvPr id="901" name="Oval 900"/>
            <p:cNvSpPr/>
            <p:nvPr/>
          </p:nvSpPr>
          <p:spPr>
            <a:xfrm>
              <a:off x="2428309" y="908720"/>
              <a:ext cx="266717" cy="282773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00" dirty="0"/>
            </a:p>
          </p:txBody>
        </p:sp>
        <p:sp>
          <p:nvSpPr>
            <p:cNvPr id="902" name="TextBox 901"/>
            <p:cNvSpPr txBox="1"/>
            <p:nvPr/>
          </p:nvSpPr>
          <p:spPr>
            <a:xfrm>
              <a:off x="2397914" y="889466"/>
              <a:ext cx="41297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H</a:t>
              </a:r>
              <a:r>
                <a:rPr lang="en-US" sz="1800" b="1" baseline="30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+</a:t>
              </a:r>
              <a:endParaRPr lang="th-TH" sz="1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834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8" presetClass="path" presetSubtype="0" accel="52400" decel="47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22222E-6 L 0.04688 -0.05555 L 0.11042 -0.09722 C 0.11945 -0.0831 0.12813 -0.09722 0.17084 -0.09166 C 0.21771 -0.10833 0.22709 -0.12384 0.22709 -0.12361 C 0.22709 -0.12338 0.24792 -0.13472 0.28438 -0.14028 C 0.31354 -0.17778 0.30903 -0.18217 0.32396 -0.19166 C 0.33906 -0.19074 0.35729 -0.20278 0.38959 -0.16389 C 0.42188 -0.125 0.39375 -0.05972 0.41875 -0.025 C 0.46979 -0.00833 0.47986 0.0125 0.49584 0.02222 " pathEditMode="relative" rAng="0" ptsTypes="FAffsfssfF">
                                      <p:cBhvr>
                                        <p:cTn id="19" dur="50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92" y="-9028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05556E-6 -4.07407E-6 L 0.00157 -0.3298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650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4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11111E-6 -2.22222E-6 L 0.00104 -0.328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8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1641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000"/>
                                        <p:tgtEl>
                                          <p:spTgt spid="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4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2.77778E-7 -3.7037E-6 L -0.00677 -0.3282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" y="-16412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000"/>
                                        <p:tgtEl>
                                          <p:spTgt spid="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0486 -0.00186 L 0.02882 0.0004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9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" y="116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0417 -0.00278 L 0.03524 -0.0553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8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" y="-2638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9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8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77 -0.32817 C -0.00677 -0.32793 0.12795 -0.38344 0.16962 -0.34181 C 0.21129 -0.30018 0.18125 0.00602 0.19358 0.04996 " pathEditMode="relative" rAng="0" ptsTypes="fsf">
                                      <p:cBhvr>
                                        <p:cTn id="63" dur="2000" fill="hold"/>
                                        <p:tgtEl>
                                          <p:spTgt spid="8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03" y="1614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2000"/>
                                        <p:tgtEl>
                                          <p:spTgt spid="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000"/>
                                        <p:tgtEl>
                                          <p:spTgt spid="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32794 C 0.05764 -0.33141 0.28281 -0.41327 0.34097 -0.34944 C 0.34844 -0.27405 0.35746 -0.03215 0.36042 0.02428 " pathEditMode="relative" rAng="0" ptsTypes="fff">
                                      <p:cBhvr>
                                        <p:cTn id="80" dur="2000" fill="hold"/>
                                        <p:tgtEl>
                                          <p:spTgt spid="8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69" y="133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-0.32979 C 0.00157 -0.32955 0.46077 -0.36725 0.54289 -0.34551 C 0.54393 -0.27521 0.55035 0.00231 0.55035 0.00254 L 0.51302 0.02845 " pathEditMode="relative" rAng="0" ptsTypes="ffFf">
                                      <p:cBhvr>
                                        <p:cTn id="88" dur="200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31" y="160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6" grpId="0"/>
      <p:bldP spid="886" grpId="0" animBg="1"/>
      <p:bldP spid="887" grpId="0" animBg="1"/>
      <p:bldP spid="903" grpId="0" animBg="1"/>
      <p:bldP spid="3" grpId="0" animBg="1"/>
      <p:bldP spid="405" grpId="0" animBg="1"/>
      <p:bldP spid="385" grpId="0" animBg="1"/>
      <p:bldP spid="885" grpId="0" animBg="1"/>
      <p:bldP spid="938" grpId="0"/>
      <p:bldP spid="939" grpId="0" animBg="1"/>
      <p:bldP spid="967" grpId="0" animBg="1"/>
      <p:bldP spid="95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38" b="93083" l="51456" r="982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625" t="29350" r="4968" b="45385"/>
          <a:stretch/>
        </p:blipFill>
        <p:spPr>
          <a:xfrm>
            <a:off x="837777" y="934585"/>
            <a:ext cx="7222454" cy="5361403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27" name="Rectangle 26"/>
          <p:cNvSpPr/>
          <p:nvPr/>
        </p:nvSpPr>
        <p:spPr>
          <a:xfrm>
            <a:off x="770902" y="683795"/>
            <a:ext cx="7692032" cy="413032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4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en-US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en-US" sz="24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8" name="Rectangle 97"/>
          <p:cNvSpPr/>
          <p:nvPr/>
        </p:nvSpPr>
        <p:spPr>
          <a:xfrm rot="749486">
            <a:off x="2679396" y="5239867"/>
            <a:ext cx="331349" cy="2880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bg1"/>
            </a:solidFill>
          </a:ln>
          <a:scene3d>
            <a:camera prst="orthographicFront">
              <a:rot lat="19308757" lon="454664" rev="19790244"/>
            </a:camera>
            <a:lightRig rig="threePt" dir="t"/>
          </a:scene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4</a:t>
            </a:r>
            <a:endParaRPr lang="th-TH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9" name="Up Arrow 2"/>
          <p:cNvSpPr/>
          <p:nvPr/>
        </p:nvSpPr>
        <p:spPr>
          <a:xfrm>
            <a:off x="2603400" y="4814116"/>
            <a:ext cx="411028" cy="455797"/>
          </a:xfrm>
          <a:custGeom>
            <a:avLst/>
            <a:gdLst>
              <a:gd name="connsiteX0" fmla="*/ 0 w 411028"/>
              <a:gd name="connsiteY0" fmla="*/ 205514 h 1080120"/>
              <a:gd name="connsiteX1" fmla="*/ 205514 w 411028"/>
              <a:gd name="connsiteY1" fmla="*/ 0 h 1080120"/>
              <a:gd name="connsiteX2" fmla="*/ 411028 w 411028"/>
              <a:gd name="connsiteY2" fmla="*/ 205514 h 1080120"/>
              <a:gd name="connsiteX3" fmla="*/ 308271 w 411028"/>
              <a:gd name="connsiteY3" fmla="*/ 205514 h 1080120"/>
              <a:gd name="connsiteX4" fmla="*/ 308271 w 411028"/>
              <a:gd name="connsiteY4" fmla="*/ 1080120 h 1080120"/>
              <a:gd name="connsiteX5" fmla="*/ 102757 w 411028"/>
              <a:gd name="connsiteY5" fmla="*/ 1080120 h 1080120"/>
              <a:gd name="connsiteX6" fmla="*/ 102757 w 411028"/>
              <a:gd name="connsiteY6" fmla="*/ 205514 h 1080120"/>
              <a:gd name="connsiteX7" fmla="*/ 0 w 411028"/>
              <a:gd name="connsiteY7" fmla="*/ 205514 h 1080120"/>
              <a:gd name="connsiteX0" fmla="*/ 0 w 411028"/>
              <a:gd name="connsiteY0" fmla="*/ 205514 h 1080120"/>
              <a:gd name="connsiteX1" fmla="*/ 205514 w 411028"/>
              <a:gd name="connsiteY1" fmla="*/ 0 h 1080120"/>
              <a:gd name="connsiteX2" fmla="*/ 411028 w 411028"/>
              <a:gd name="connsiteY2" fmla="*/ 205514 h 1080120"/>
              <a:gd name="connsiteX3" fmla="*/ 308271 w 411028"/>
              <a:gd name="connsiteY3" fmla="*/ 205514 h 1080120"/>
              <a:gd name="connsiteX4" fmla="*/ 308271 w 411028"/>
              <a:gd name="connsiteY4" fmla="*/ 1080120 h 1080120"/>
              <a:gd name="connsiteX5" fmla="*/ 167151 w 411028"/>
              <a:gd name="connsiteY5" fmla="*/ 1067241 h 1080120"/>
              <a:gd name="connsiteX6" fmla="*/ 102757 w 411028"/>
              <a:gd name="connsiteY6" fmla="*/ 205514 h 1080120"/>
              <a:gd name="connsiteX7" fmla="*/ 0 w 411028"/>
              <a:gd name="connsiteY7" fmla="*/ 205514 h 1080120"/>
              <a:gd name="connsiteX0" fmla="*/ 0 w 411028"/>
              <a:gd name="connsiteY0" fmla="*/ 205514 h 1067241"/>
              <a:gd name="connsiteX1" fmla="*/ 205514 w 411028"/>
              <a:gd name="connsiteY1" fmla="*/ 0 h 1067241"/>
              <a:gd name="connsiteX2" fmla="*/ 411028 w 411028"/>
              <a:gd name="connsiteY2" fmla="*/ 205514 h 1067241"/>
              <a:gd name="connsiteX3" fmla="*/ 308271 w 411028"/>
              <a:gd name="connsiteY3" fmla="*/ 205514 h 1067241"/>
              <a:gd name="connsiteX4" fmla="*/ 224558 w 411028"/>
              <a:gd name="connsiteY4" fmla="*/ 1067241 h 1067241"/>
              <a:gd name="connsiteX5" fmla="*/ 167151 w 411028"/>
              <a:gd name="connsiteY5" fmla="*/ 1067241 h 1067241"/>
              <a:gd name="connsiteX6" fmla="*/ 102757 w 411028"/>
              <a:gd name="connsiteY6" fmla="*/ 205514 h 1067241"/>
              <a:gd name="connsiteX7" fmla="*/ 0 w 411028"/>
              <a:gd name="connsiteY7" fmla="*/ 205514 h 1067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1028" h="1067241">
                <a:moveTo>
                  <a:pt x="0" y="205514"/>
                </a:moveTo>
                <a:lnTo>
                  <a:pt x="205514" y="0"/>
                </a:lnTo>
                <a:lnTo>
                  <a:pt x="411028" y="205514"/>
                </a:lnTo>
                <a:lnTo>
                  <a:pt x="308271" y="205514"/>
                </a:lnTo>
                <a:lnTo>
                  <a:pt x="224558" y="1067241"/>
                </a:lnTo>
                <a:lnTo>
                  <a:pt x="167151" y="1067241"/>
                </a:lnTo>
                <a:lnTo>
                  <a:pt x="102757" y="205514"/>
                </a:lnTo>
                <a:lnTo>
                  <a:pt x="0" y="205514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7" name="Group 6"/>
          <p:cNvGrpSpPr/>
          <p:nvPr/>
        </p:nvGrpSpPr>
        <p:grpSpPr>
          <a:xfrm>
            <a:off x="4669737" y="2511445"/>
            <a:ext cx="173770" cy="479864"/>
            <a:chOff x="2807804" y="4437112"/>
            <a:chExt cx="216024" cy="547362"/>
          </a:xfrm>
        </p:grpSpPr>
        <p:sp>
          <p:nvSpPr>
            <p:cNvPr id="8" name="Freeform 7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" name="Freeform 8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" name="Oval 9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852810" y="2501832"/>
            <a:ext cx="173770" cy="479864"/>
            <a:chOff x="2807804" y="4437112"/>
            <a:chExt cx="216024" cy="547362"/>
          </a:xfrm>
        </p:grpSpPr>
        <p:sp>
          <p:nvSpPr>
            <p:cNvPr id="12" name="Freeform 11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4" name="Oval 13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037458" y="2501011"/>
            <a:ext cx="173770" cy="479864"/>
            <a:chOff x="2807804" y="4437112"/>
            <a:chExt cx="216024" cy="547362"/>
          </a:xfrm>
        </p:grpSpPr>
        <p:sp>
          <p:nvSpPr>
            <p:cNvPr id="16" name="Freeform 15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8" name="Oval 17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231668" y="2501832"/>
            <a:ext cx="173770" cy="479864"/>
            <a:chOff x="2807804" y="4437112"/>
            <a:chExt cx="216024" cy="547362"/>
          </a:xfrm>
        </p:grpSpPr>
        <p:sp>
          <p:nvSpPr>
            <p:cNvPr id="20" name="Freeform 19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2" name="Oval 21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418169" y="2501011"/>
            <a:ext cx="173770" cy="479864"/>
            <a:chOff x="2807804" y="4437112"/>
            <a:chExt cx="216024" cy="547362"/>
          </a:xfrm>
        </p:grpSpPr>
        <p:sp>
          <p:nvSpPr>
            <p:cNvPr id="24" name="Freeform 23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6" name="Oval 25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615058" y="2508682"/>
            <a:ext cx="173770" cy="479864"/>
            <a:chOff x="2807804" y="4437112"/>
            <a:chExt cx="216024" cy="547362"/>
          </a:xfrm>
        </p:grpSpPr>
        <p:sp>
          <p:nvSpPr>
            <p:cNvPr id="29" name="Freeform 28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1" name="Oval 30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798131" y="2499070"/>
            <a:ext cx="173770" cy="479864"/>
            <a:chOff x="2807804" y="4437112"/>
            <a:chExt cx="216024" cy="547362"/>
          </a:xfrm>
        </p:grpSpPr>
        <p:sp>
          <p:nvSpPr>
            <p:cNvPr id="33" name="Freeform 32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5" name="Oval 34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982779" y="2498249"/>
            <a:ext cx="173770" cy="479864"/>
            <a:chOff x="2807804" y="4437112"/>
            <a:chExt cx="216024" cy="547362"/>
          </a:xfrm>
        </p:grpSpPr>
        <p:sp>
          <p:nvSpPr>
            <p:cNvPr id="38" name="Freeform 37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9" name="Freeform 38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0" name="Oval 39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49" name="Group 48"/>
          <p:cNvGrpSpPr/>
          <p:nvPr/>
        </p:nvGrpSpPr>
        <p:grpSpPr>
          <a:xfrm rot="10800000">
            <a:off x="5604427" y="3038420"/>
            <a:ext cx="173770" cy="479864"/>
            <a:chOff x="2807804" y="4437112"/>
            <a:chExt cx="216024" cy="547362"/>
          </a:xfrm>
        </p:grpSpPr>
        <p:sp>
          <p:nvSpPr>
            <p:cNvPr id="50" name="Freeform 49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2" name="Oval 51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53" name="Group 52"/>
          <p:cNvGrpSpPr/>
          <p:nvPr/>
        </p:nvGrpSpPr>
        <p:grpSpPr>
          <a:xfrm rot="10800000">
            <a:off x="5787500" y="3028808"/>
            <a:ext cx="173770" cy="479864"/>
            <a:chOff x="2807804" y="4437112"/>
            <a:chExt cx="216024" cy="547362"/>
          </a:xfrm>
        </p:grpSpPr>
        <p:sp>
          <p:nvSpPr>
            <p:cNvPr id="54" name="Freeform 53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5" name="Freeform 54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6" name="Oval 55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57" name="Group 56"/>
          <p:cNvGrpSpPr/>
          <p:nvPr/>
        </p:nvGrpSpPr>
        <p:grpSpPr>
          <a:xfrm rot="10800000">
            <a:off x="6007512" y="3013875"/>
            <a:ext cx="173770" cy="479864"/>
            <a:chOff x="2807804" y="4437112"/>
            <a:chExt cx="216024" cy="547362"/>
          </a:xfrm>
        </p:grpSpPr>
        <p:sp>
          <p:nvSpPr>
            <p:cNvPr id="58" name="Freeform 57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9" name="Freeform 58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0" name="Oval 59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69" name="Group 68"/>
          <p:cNvGrpSpPr/>
          <p:nvPr/>
        </p:nvGrpSpPr>
        <p:grpSpPr>
          <a:xfrm rot="10800000">
            <a:off x="4661031" y="3038947"/>
            <a:ext cx="173770" cy="479864"/>
            <a:chOff x="2807804" y="4437112"/>
            <a:chExt cx="216024" cy="547362"/>
          </a:xfrm>
        </p:grpSpPr>
        <p:sp>
          <p:nvSpPr>
            <p:cNvPr id="70" name="Freeform 69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1" name="Freeform 70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2" name="Oval 71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73" name="Group 72"/>
          <p:cNvGrpSpPr/>
          <p:nvPr/>
        </p:nvGrpSpPr>
        <p:grpSpPr>
          <a:xfrm rot="10800000">
            <a:off x="4851600" y="3029334"/>
            <a:ext cx="173770" cy="479864"/>
            <a:chOff x="2807804" y="4437112"/>
            <a:chExt cx="216024" cy="547362"/>
          </a:xfrm>
        </p:grpSpPr>
        <p:sp>
          <p:nvSpPr>
            <p:cNvPr id="74" name="Freeform 73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5" name="Freeform 74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6" name="Oval 75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77" name="Group 76"/>
          <p:cNvGrpSpPr/>
          <p:nvPr/>
        </p:nvGrpSpPr>
        <p:grpSpPr>
          <a:xfrm rot="10800000">
            <a:off x="5050065" y="3028514"/>
            <a:ext cx="173770" cy="479864"/>
            <a:chOff x="2807804" y="4437112"/>
            <a:chExt cx="216024" cy="547362"/>
          </a:xfrm>
        </p:grpSpPr>
        <p:sp>
          <p:nvSpPr>
            <p:cNvPr id="78" name="Freeform 77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9" name="Freeform 78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0" name="Oval 79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81" name="Group 80"/>
          <p:cNvGrpSpPr/>
          <p:nvPr/>
        </p:nvGrpSpPr>
        <p:grpSpPr>
          <a:xfrm rot="10800000">
            <a:off x="5237366" y="3029334"/>
            <a:ext cx="173770" cy="479864"/>
            <a:chOff x="2807804" y="4437112"/>
            <a:chExt cx="216024" cy="547362"/>
          </a:xfrm>
        </p:grpSpPr>
        <p:sp>
          <p:nvSpPr>
            <p:cNvPr id="82" name="Freeform 81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3" name="Freeform 82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4" name="Oval 83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85" name="Group 84"/>
          <p:cNvGrpSpPr/>
          <p:nvPr/>
        </p:nvGrpSpPr>
        <p:grpSpPr>
          <a:xfrm rot="10800000">
            <a:off x="5423868" y="3028514"/>
            <a:ext cx="173770" cy="479864"/>
            <a:chOff x="2807804" y="4437112"/>
            <a:chExt cx="216024" cy="547362"/>
          </a:xfrm>
        </p:grpSpPr>
        <p:sp>
          <p:nvSpPr>
            <p:cNvPr id="86" name="Freeform 85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7" name="Freeform 86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8" name="Oval 87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2780980" y="2522404"/>
            <a:ext cx="173770" cy="479864"/>
            <a:chOff x="2807804" y="4437112"/>
            <a:chExt cx="216024" cy="547362"/>
          </a:xfrm>
        </p:grpSpPr>
        <p:sp>
          <p:nvSpPr>
            <p:cNvPr id="90" name="Freeform 89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1" name="Freeform 90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2" name="Oval 91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2964053" y="2512792"/>
            <a:ext cx="173770" cy="479864"/>
            <a:chOff x="2807804" y="4437112"/>
            <a:chExt cx="216024" cy="547362"/>
          </a:xfrm>
        </p:grpSpPr>
        <p:sp>
          <p:nvSpPr>
            <p:cNvPr id="94" name="Freeform 93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5" name="Freeform 94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6" name="Oval 95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3148700" y="2511971"/>
            <a:ext cx="173770" cy="479864"/>
            <a:chOff x="2807804" y="4437112"/>
            <a:chExt cx="216024" cy="547362"/>
          </a:xfrm>
        </p:grpSpPr>
        <p:sp>
          <p:nvSpPr>
            <p:cNvPr id="100" name="Freeform 99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1" name="Freeform 100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2" name="Oval 101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3342910" y="2512792"/>
            <a:ext cx="173770" cy="479864"/>
            <a:chOff x="2807804" y="4437112"/>
            <a:chExt cx="216024" cy="547362"/>
          </a:xfrm>
        </p:grpSpPr>
        <p:sp>
          <p:nvSpPr>
            <p:cNvPr id="104" name="Freeform 103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5" name="Freeform 104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6" name="Oval 105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3529411" y="2511971"/>
            <a:ext cx="173770" cy="479864"/>
            <a:chOff x="2807804" y="4437112"/>
            <a:chExt cx="216024" cy="547362"/>
          </a:xfrm>
        </p:grpSpPr>
        <p:sp>
          <p:nvSpPr>
            <p:cNvPr id="108" name="Freeform 107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9" name="Freeform 108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10" name="Oval 109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3726301" y="2519641"/>
            <a:ext cx="173770" cy="479864"/>
            <a:chOff x="2807804" y="4437112"/>
            <a:chExt cx="216024" cy="547362"/>
          </a:xfrm>
        </p:grpSpPr>
        <p:sp>
          <p:nvSpPr>
            <p:cNvPr id="112" name="Freeform 111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13" name="Freeform 112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14" name="Oval 113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3909374" y="2510029"/>
            <a:ext cx="173770" cy="479864"/>
            <a:chOff x="2807804" y="4437112"/>
            <a:chExt cx="216024" cy="547362"/>
          </a:xfrm>
        </p:grpSpPr>
        <p:sp>
          <p:nvSpPr>
            <p:cNvPr id="116" name="Freeform 115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17" name="Freeform 116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18" name="Oval 117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4094022" y="2509208"/>
            <a:ext cx="173770" cy="479864"/>
            <a:chOff x="2807804" y="4437112"/>
            <a:chExt cx="216024" cy="547362"/>
          </a:xfrm>
        </p:grpSpPr>
        <p:sp>
          <p:nvSpPr>
            <p:cNvPr id="120" name="Freeform 119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21" name="Freeform 120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22" name="Oval 121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4288231" y="2510029"/>
            <a:ext cx="173770" cy="479864"/>
            <a:chOff x="2807804" y="4437112"/>
            <a:chExt cx="216024" cy="547362"/>
          </a:xfrm>
        </p:grpSpPr>
        <p:sp>
          <p:nvSpPr>
            <p:cNvPr id="124" name="Freeform 123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25" name="Freeform 124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26" name="Oval 125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27" name="Group 126"/>
          <p:cNvGrpSpPr/>
          <p:nvPr/>
        </p:nvGrpSpPr>
        <p:grpSpPr>
          <a:xfrm>
            <a:off x="4474732" y="2509208"/>
            <a:ext cx="173770" cy="479864"/>
            <a:chOff x="2807804" y="4437112"/>
            <a:chExt cx="216024" cy="547362"/>
          </a:xfrm>
        </p:grpSpPr>
        <p:sp>
          <p:nvSpPr>
            <p:cNvPr id="128" name="Freeform 127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29" name="Freeform 128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30" name="Oval 129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31" name="Group 130"/>
          <p:cNvGrpSpPr/>
          <p:nvPr/>
        </p:nvGrpSpPr>
        <p:grpSpPr>
          <a:xfrm rot="10800000">
            <a:off x="3715670" y="3049380"/>
            <a:ext cx="173770" cy="479864"/>
            <a:chOff x="2807804" y="4437112"/>
            <a:chExt cx="216024" cy="547362"/>
          </a:xfrm>
        </p:grpSpPr>
        <p:sp>
          <p:nvSpPr>
            <p:cNvPr id="132" name="Freeform 131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33" name="Freeform 132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34" name="Oval 133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35" name="Group 134"/>
          <p:cNvGrpSpPr/>
          <p:nvPr/>
        </p:nvGrpSpPr>
        <p:grpSpPr>
          <a:xfrm rot="10800000">
            <a:off x="3898743" y="3039768"/>
            <a:ext cx="173770" cy="479864"/>
            <a:chOff x="2807804" y="4437112"/>
            <a:chExt cx="216024" cy="547362"/>
          </a:xfrm>
        </p:grpSpPr>
        <p:sp>
          <p:nvSpPr>
            <p:cNvPr id="136" name="Freeform 135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37" name="Freeform 136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38" name="Oval 137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39" name="Group 138"/>
          <p:cNvGrpSpPr/>
          <p:nvPr/>
        </p:nvGrpSpPr>
        <p:grpSpPr>
          <a:xfrm rot="10800000">
            <a:off x="4083390" y="3038947"/>
            <a:ext cx="173770" cy="479864"/>
            <a:chOff x="2807804" y="4437112"/>
            <a:chExt cx="216024" cy="547362"/>
          </a:xfrm>
        </p:grpSpPr>
        <p:sp>
          <p:nvSpPr>
            <p:cNvPr id="140" name="Freeform 139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41" name="Freeform 140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42" name="Oval 141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43" name="Group 142"/>
          <p:cNvGrpSpPr/>
          <p:nvPr/>
        </p:nvGrpSpPr>
        <p:grpSpPr>
          <a:xfrm rot="10800000">
            <a:off x="4277600" y="3039768"/>
            <a:ext cx="173770" cy="479864"/>
            <a:chOff x="2807804" y="4437112"/>
            <a:chExt cx="216024" cy="547362"/>
          </a:xfrm>
        </p:grpSpPr>
        <p:sp>
          <p:nvSpPr>
            <p:cNvPr id="144" name="Freeform 143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45" name="Freeform 144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46" name="Oval 145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47" name="Group 146"/>
          <p:cNvGrpSpPr/>
          <p:nvPr/>
        </p:nvGrpSpPr>
        <p:grpSpPr>
          <a:xfrm rot="10800000">
            <a:off x="4464101" y="3038947"/>
            <a:ext cx="173770" cy="479864"/>
            <a:chOff x="2807804" y="4437112"/>
            <a:chExt cx="216024" cy="547362"/>
          </a:xfrm>
        </p:grpSpPr>
        <p:sp>
          <p:nvSpPr>
            <p:cNvPr id="148" name="Freeform 147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49" name="Freeform 148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50" name="Oval 149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51" name="Group 150"/>
          <p:cNvGrpSpPr/>
          <p:nvPr/>
        </p:nvGrpSpPr>
        <p:grpSpPr>
          <a:xfrm rot="10800000">
            <a:off x="2786679" y="3049906"/>
            <a:ext cx="173770" cy="479864"/>
            <a:chOff x="2807804" y="4437112"/>
            <a:chExt cx="216024" cy="547362"/>
          </a:xfrm>
        </p:grpSpPr>
        <p:sp>
          <p:nvSpPr>
            <p:cNvPr id="152" name="Freeform 151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53" name="Freeform 152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54" name="Oval 153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55" name="Group 154"/>
          <p:cNvGrpSpPr/>
          <p:nvPr/>
        </p:nvGrpSpPr>
        <p:grpSpPr>
          <a:xfrm rot="10800000">
            <a:off x="2969752" y="3040294"/>
            <a:ext cx="173770" cy="479864"/>
            <a:chOff x="2807804" y="4437112"/>
            <a:chExt cx="216024" cy="547362"/>
          </a:xfrm>
        </p:grpSpPr>
        <p:sp>
          <p:nvSpPr>
            <p:cNvPr id="156" name="Freeform 155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57" name="Freeform 156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58" name="Oval 157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59" name="Group 158"/>
          <p:cNvGrpSpPr/>
          <p:nvPr/>
        </p:nvGrpSpPr>
        <p:grpSpPr>
          <a:xfrm rot="10800000">
            <a:off x="3154399" y="3039473"/>
            <a:ext cx="173770" cy="479864"/>
            <a:chOff x="2807804" y="4437112"/>
            <a:chExt cx="216024" cy="547362"/>
          </a:xfrm>
        </p:grpSpPr>
        <p:sp>
          <p:nvSpPr>
            <p:cNvPr id="160" name="Freeform 159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61" name="Freeform 160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62" name="Oval 161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63" name="Group 162"/>
          <p:cNvGrpSpPr/>
          <p:nvPr/>
        </p:nvGrpSpPr>
        <p:grpSpPr>
          <a:xfrm rot="10800000">
            <a:off x="3348609" y="3040294"/>
            <a:ext cx="173770" cy="479864"/>
            <a:chOff x="2807804" y="4437112"/>
            <a:chExt cx="216024" cy="547362"/>
          </a:xfrm>
        </p:grpSpPr>
        <p:sp>
          <p:nvSpPr>
            <p:cNvPr id="164" name="Freeform 163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65" name="Freeform 164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66" name="Oval 165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67" name="Group 166"/>
          <p:cNvGrpSpPr/>
          <p:nvPr/>
        </p:nvGrpSpPr>
        <p:grpSpPr>
          <a:xfrm rot="10800000">
            <a:off x="3535110" y="3039473"/>
            <a:ext cx="173770" cy="479864"/>
            <a:chOff x="2807804" y="4437112"/>
            <a:chExt cx="216024" cy="547362"/>
          </a:xfrm>
        </p:grpSpPr>
        <p:sp>
          <p:nvSpPr>
            <p:cNvPr id="168" name="Freeform 167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69" name="Freeform 168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70" name="Oval 169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283" name="Group 282"/>
          <p:cNvGrpSpPr/>
          <p:nvPr/>
        </p:nvGrpSpPr>
        <p:grpSpPr>
          <a:xfrm>
            <a:off x="2039860" y="2502610"/>
            <a:ext cx="173770" cy="479864"/>
            <a:chOff x="2807804" y="4437112"/>
            <a:chExt cx="216024" cy="547362"/>
          </a:xfrm>
        </p:grpSpPr>
        <p:sp>
          <p:nvSpPr>
            <p:cNvPr id="284" name="Freeform 283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85" name="Freeform 284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86" name="Oval 285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287" name="Group 286"/>
          <p:cNvGrpSpPr/>
          <p:nvPr/>
        </p:nvGrpSpPr>
        <p:grpSpPr>
          <a:xfrm>
            <a:off x="2222933" y="2492998"/>
            <a:ext cx="173770" cy="479864"/>
            <a:chOff x="2807804" y="4437112"/>
            <a:chExt cx="216024" cy="547362"/>
          </a:xfrm>
        </p:grpSpPr>
        <p:sp>
          <p:nvSpPr>
            <p:cNvPr id="288" name="Freeform 287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89" name="Freeform 288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90" name="Oval 289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291" name="Group 290"/>
          <p:cNvGrpSpPr/>
          <p:nvPr/>
        </p:nvGrpSpPr>
        <p:grpSpPr>
          <a:xfrm>
            <a:off x="2407580" y="2492177"/>
            <a:ext cx="173770" cy="479864"/>
            <a:chOff x="2807804" y="4437112"/>
            <a:chExt cx="216024" cy="547362"/>
          </a:xfrm>
        </p:grpSpPr>
        <p:sp>
          <p:nvSpPr>
            <p:cNvPr id="292" name="Freeform 291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93" name="Freeform 292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94" name="Oval 293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295" name="Group 294"/>
          <p:cNvGrpSpPr/>
          <p:nvPr/>
        </p:nvGrpSpPr>
        <p:grpSpPr>
          <a:xfrm>
            <a:off x="2601790" y="2492998"/>
            <a:ext cx="173770" cy="479864"/>
            <a:chOff x="2807804" y="4437112"/>
            <a:chExt cx="216024" cy="547362"/>
          </a:xfrm>
        </p:grpSpPr>
        <p:sp>
          <p:nvSpPr>
            <p:cNvPr id="296" name="Freeform 295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97" name="Freeform 296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98" name="Oval 297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299" name="Group 298"/>
          <p:cNvGrpSpPr/>
          <p:nvPr/>
        </p:nvGrpSpPr>
        <p:grpSpPr>
          <a:xfrm rot="10800000">
            <a:off x="2045559" y="3030112"/>
            <a:ext cx="173770" cy="479864"/>
            <a:chOff x="2807804" y="4437112"/>
            <a:chExt cx="216024" cy="547362"/>
          </a:xfrm>
        </p:grpSpPr>
        <p:sp>
          <p:nvSpPr>
            <p:cNvPr id="300" name="Freeform 299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01" name="Freeform 300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02" name="Oval 301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303" name="Group 302"/>
          <p:cNvGrpSpPr/>
          <p:nvPr/>
        </p:nvGrpSpPr>
        <p:grpSpPr>
          <a:xfrm rot="10800000">
            <a:off x="2228632" y="3020500"/>
            <a:ext cx="173770" cy="479864"/>
            <a:chOff x="2807804" y="4437112"/>
            <a:chExt cx="216024" cy="547362"/>
          </a:xfrm>
        </p:grpSpPr>
        <p:sp>
          <p:nvSpPr>
            <p:cNvPr id="304" name="Freeform 303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05" name="Freeform 304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06" name="Oval 305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307" name="Group 306"/>
          <p:cNvGrpSpPr/>
          <p:nvPr/>
        </p:nvGrpSpPr>
        <p:grpSpPr>
          <a:xfrm rot="10800000">
            <a:off x="2413279" y="3019679"/>
            <a:ext cx="173770" cy="479864"/>
            <a:chOff x="2807804" y="4437112"/>
            <a:chExt cx="216024" cy="547362"/>
          </a:xfrm>
        </p:grpSpPr>
        <p:sp>
          <p:nvSpPr>
            <p:cNvPr id="308" name="Freeform 307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09" name="Freeform 308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10" name="Oval 309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311" name="Group 310"/>
          <p:cNvGrpSpPr/>
          <p:nvPr/>
        </p:nvGrpSpPr>
        <p:grpSpPr>
          <a:xfrm rot="10800000">
            <a:off x="2607489" y="3020500"/>
            <a:ext cx="173770" cy="479864"/>
            <a:chOff x="2807804" y="4437112"/>
            <a:chExt cx="216024" cy="547362"/>
          </a:xfrm>
        </p:grpSpPr>
        <p:sp>
          <p:nvSpPr>
            <p:cNvPr id="312" name="Freeform 311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13" name="Freeform 312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14" name="Oval 313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315" name="Group 314"/>
          <p:cNvGrpSpPr/>
          <p:nvPr/>
        </p:nvGrpSpPr>
        <p:grpSpPr>
          <a:xfrm>
            <a:off x="1484034" y="2492998"/>
            <a:ext cx="173770" cy="479864"/>
            <a:chOff x="2807804" y="4437112"/>
            <a:chExt cx="216024" cy="547362"/>
          </a:xfrm>
        </p:grpSpPr>
        <p:sp>
          <p:nvSpPr>
            <p:cNvPr id="316" name="Freeform 315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17" name="Freeform 316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18" name="Oval 317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319" name="Group 318"/>
          <p:cNvGrpSpPr/>
          <p:nvPr/>
        </p:nvGrpSpPr>
        <p:grpSpPr>
          <a:xfrm>
            <a:off x="1668681" y="2492177"/>
            <a:ext cx="173770" cy="479864"/>
            <a:chOff x="2807804" y="4437112"/>
            <a:chExt cx="216024" cy="547362"/>
          </a:xfrm>
        </p:grpSpPr>
        <p:sp>
          <p:nvSpPr>
            <p:cNvPr id="320" name="Freeform 319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21" name="Freeform 320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22" name="Oval 321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323" name="Group 322"/>
          <p:cNvGrpSpPr/>
          <p:nvPr/>
        </p:nvGrpSpPr>
        <p:grpSpPr>
          <a:xfrm>
            <a:off x="1862891" y="2492998"/>
            <a:ext cx="173770" cy="479864"/>
            <a:chOff x="2807804" y="4437112"/>
            <a:chExt cx="216024" cy="547362"/>
          </a:xfrm>
        </p:grpSpPr>
        <p:sp>
          <p:nvSpPr>
            <p:cNvPr id="324" name="Freeform 323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25" name="Freeform 324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26" name="Oval 325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327" name="Group 326"/>
          <p:cNvGrpSpPr/>
          <p:nvPr/>
        </p:nvGrpSpPr>
        <p:grpSpPr>
          <a:xfrm rot="10800000">
            <a:off x="1489733" y="3020500"/>
            <a:ext cx="173770" cy="479864"/>
            <a:chOff x="2807804" y="4437112"/>
            <a:chExt cx="216024" cy="547362"/>
          </a:xfrm>
        </p:grpSpPr>
        <p:sp>
          <p:nvSpPr>
            <p:cNvPr id="328" name="Freeform 327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29" name="Freeform 328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30" name="Oval 329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331" name="Group 330"/>
          <p:cNvGrpSpPr/>
          <p:nvPr/>
        </p:nvGrpSpPr>
        <p:grpSpPr>
          <a:xfrm rot="10800000">
            <a:off x="1674380" y="3019679"/>
            <a:ext cx="173770" cy="479864"/>
            <a:chOff x="2807804" y="4437112"/>
            <a:chExt cx="216024" cy="547362"/>
          </a:xfrm>
        </p:grpSpPr>
        <p:sp>
          <p:nvSpPr>
            <p:cNvPr id="332" name="Freeform 331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33" name="Freeform 332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34" name="Oval 333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335" name="Group 334"/>
          <p:cNvGrpSpPr/>
          <p:nvPr/>
        </p:nvGrpSpPr>
        <p:grpSpPr>
          <a:xfrm rot="10800000">
            <a:off x="1868590" y="3020500"/>
            <a:ext cx="173770" cy="479864"/>
            <a:chOff x="2807804" y="4437112"/>
            <a:chExt cx="216024" cy="547362"/>
          </a:xfrm>
        </p:grpSpPr>
        <p:sp>
          <p:nvSpPr>
            <p:cNvPr id="336" name="Freeform 335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37" name="Freeform 336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38" name="Oval 337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339" name="Oval 338"/>
          <p:cNvSpPr/>
          <p:nvPr/>
        </p:nvSpPr>
        <p:spPr>
          <a:xfrm>
            <a:off x="2601991" y="2677739"/>
            <a:ext cx="573449" cy="624308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40" name="Oval 774"/>
          <p:cNvSpPr/>
          <p:nvPr/>
        </p:nvSpPr>
        <p:spPr>
          <a:xfrm>
            <a:off x="3421087" y="2394324"/>
            <a:ext cx="699205" cy="1205486"/>
          </a:xfrm>
          <a:custGeom>
            <a:avLst/>
            <a:gdLst>
              <a:gd name="connsiteX0" fmla="*/ 0 w 772240"/>
              <a:gd name="connsiteY0" fmla="*/ 612068 h 1224136"/>
              <a:gd name="connsiteX1" fmla="*/ 386120 w 772240"/>
              <a:gd name="connsiteY1" fmla="*/ 0 h 1224136"/>
              <a:gd name="connsiteX2" fmla="*/ 772240 w 772240"/>
              <a:gd name="connsiteY2" fmla="*/ 612068 h 1224136"/>
              <a:gd name="connsiteX3" fmla="*/ 386120 w 772240"/>
              <a:gd name="connsiteY3" fmla="*/ 1224136 h 1224136"/>
              <a:gd name="connsiteX4" fmla="*/ 0 w 772240"/>
              <a:gd name="connsiteY4" fmla="*/ 612068 h 1224136"/>
              <a:gd name="connsiteX0" fmla="*/ 37645 w 809885"/>
              <a:gd name="connsiteY0" fmla="*/ 612068 h 1224136"/>
              <a:gd name="connsiteX1" fmla="*/ 159605 w 809885"/>
              <a:gd name="connsiteY1" fmla="*/ 0 h 1224136"/>
              <a:gd name="connsiteX2" fmla="*/ 809885 w 809885"/>
              <a:gd name="connsiteY2" fmla="*/ 612068 h 1224136"/>
              <a:gd name="connsiteX3" fmla="*/ 423765 w 809885"/>
              <a:gd name="connsiteY3" fmla="*/ 1224136 h 1224136"/>
              <a:gd name="connsiteX4" fmla="*/ 37645 w 809885"/>
              <a:gd name="connsiteY4" fmla="*/ 612068 h 1224136"/>
              <a:gd name="connsiteX0" fmla="*/ 15078 w 675558"/>
              <a:gd name="connsiteY0" fmla="*/ 690503 h 1310627"/>
              <a:gd name="connsiteX1" fmla="*/ 137038 w 675558"/>
              <a:gd name="connsiteY1" fmla="*/ 78435 h 1310627"/>
              <a:gd name="connsiteX2" fmla="*/ 675558 w 675558"/>
              <a:gd name="connsiteY2" fmla="*/ 233303 h 1310627"/>
              <a:gd name="connsiteX3" fmla="*/ 401198 w 675558"/>
              <a:gd name="connsiteY3" fmla="*/ 1302571 h 1310627"/>
              <a:gd name="connsiteX4" fmla="*/ 15078 w 675558"/>
              <a:gd name="connsiteY4" fmla="*/ 690503 h 1310627"/>
              <a:gd name="connsiteX0" fmla="*/ 15078 w 695474"/>
              <a:gd name="connsiteY0" fmla="*/ 640244 h 1260368"/>
              <a:gd name="connsiteX1" fmla="*/ 137038 w 695474"/>
              <a:gd name="connsiteY1" fmla="*/ 28176 h 1260368"/>
              <a:gd name="connsiteX2" fmla="*/ 675558 w 695474"/>
              <a:gd name="connsiteY2" fmla="*/ 183044 h 1260368"/>
              <a:gd name="connsiteX3" fmla="*/ 562816 w 695474"/>
              <a:gd name="connsiteY3" fmla="*/ 890865 h 1260368"/>
              <a:gd name="connsiteX4" fmla="*/ 401198 w 695474"/>
              <a:gd name="connsiteY4" fmla="*/ 1252312 h 1260368"/>
              <a:gd name="connsiteX5" fmla="*/ 15078 w 695474"/>
              <a:gd name="connsiteY5" fmla="*/ 640244 h 1260368"/>
              <a:gd name="connsiteX0" fmla="*/ 15078 w 712062"/>
              <a:gd name="connsiteY0" fmla="*/ 640244 h 1282487"/>
              <a:gd name="connsiteX1" fmla="*/ 137038 w 712062"/>
              <a:gd name="connsiteY1" fmla="*/ 28176 h 1282487"/>
              <a:gd name="connsiteX2" fmla="*/ 675558 w 712062"/>
              <a:gd name="connsiteY2" fmla="*/ 183044 h 1282487"/>
              <a:gd name="connsiteX3" fmla="*/ 654256 w 712062"/>
              <a:gd name="connsiteY3" fmla="*/ 1083905 h 1282487"/>
              <a:gd name="connsiteX4" fmla="*/ 401198 w 712062"/>
              <a:gd name="connsiteY4" fmla="*/ 1252312 h 1282487"/>
              <a:gd name="connsiteX5" fmla="*/ 15078 w 712062"/>
              <a:gd name="connsiteY5" fmla="*/ 640244 h 1282487"/>
              <a:gd name="connsiteX0" fmla="*/ 2221 w 699205"/>
              <a:gd name="connsiteY0" fmla="*/ 640244 h 1230229"/>
              <a:gd name="connsiteX1" fmla="*/ 124181 w 699205"/>
              <a:gd name="connsiteY1" fmla="*/ 28176 h 1230229"/>
              <a:gd name="connsiteX2" fmla="*/ 662701 w 699205"/>
              <a:gd name="connsiteY2" fmla="*/ 183044 h 1230229"/>
              <a:gd name="connsiteX3" fmla="*/ 641399 w 699205"/>
              <a:gd name="connsiteY3" fmla="*/ 1083905 h 1230229"/>
              <a:gd name="connsiteX4" fmla="*/ 185141 w 699205"/>
              <a:gd name="connsiteY4" fmla="*/ 1181192 h 1230229"/>
              <a:gd name="connsiteX5" fmla="*/ 2221 w 699205"/>
              <a:gd name="connsiteY5" fmla="*/ 640244 h 1230229"/>
              <a:gd name="connsiteX0" fmla="*/ 2221 w 699205"/>
              <a:gd name="connsiteY0" fmla="*/ 615501 h 1205486"/>
              <a:gd name="connsiteX1" fmla="*/ 124181 w 699205"/>
              <a:gd name="connsiteY1" fmla="*/ 33913 h 1205486"/>
              <a:gd name="connsiteX2" fmla="*/ 662701 w 699205"/>
              <a:gd name="connsiteY2" fmla="*/ 158301 h 1205486"/>
              <a:gd name="connsiteX3" fmla="*/ 641399 w 699205"/>
              <a:gd name="connsiteY3" fmla="*/ 1059162 h 1205486"/>
              <a:gd name="connsiteX4" fmla="*/ 185141 w 699205"/>
              <a:gd name="connsiteY4" fmla="*/ 1156449 h 1205486"/>
              <a:gd name="connsiteX5" fmla="*/ 2221 w 699205"/>
              <a:gd name="connsiteY5" fmla="*/ 615501 h 120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9205" h="1205486">
                <a:moveTo>
                  <a:pt x="2221" y="615501"/>
                </a:moveTo>
                <a:cubicBezTo>
                  <a:pt x="-7939" y="428412"/>
                  <a:pt x="14101" y="110113"/>
                  <a:pt x="124181" y="33913"/>
                </a:cubicBezTo>
                <a:cubicBezTo>
                  <a:pt x="234261" y="-42287"/>
                  <a:pt x="591738" y="14520"/>
                  <a:pt x="662701" y="158301"/>
                </a:cubicBezTo>
                <a:cubicBezTo>
                  <a:pt x="733664" y="302082"/>
                  <a:pt x="687126" y="880951"/>
                  <a:pt x="641399" y="1059162"/>
                </a:cubicBezTo>
                <a:cubicBezTo>
                  <a:pt x="595672" y="1237373"/>
                  <a:pt x="291671" y="1230392"/>
                  <a:pt x="185141" y="1156449"/>
                </a:cubicBezTo>
                <a:cubicBezTo>
                  <a:pt x="78611" y="1082506"/>
                  <a:pt x="12381" y="802590"/>
                  <a:pt x="2221" y="615501"/>
                </a:cubicBezTo>
                <a:close/>
              </a:path>
            </a:pathLst>
          </a:cu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41" name="Oval 775"/>
          <p:cNvSpPr/>
          <p:nvPr/>
        </p:nvSpPr>
        <p:spPr>
          <a:xfrm>
            <a:off x="4965885" y="2498306"/>
            <a:ext cx="759526" cy="1043530"/>
          </a:xfrm>
          <a:custGeom>
            <a:avLst/>
            <a:gdLst>
              <a:gd name="connsiteX0" fmla="*/ 0 w 764874"/>
              <a:gd name="connsiteY0" fmla="*/ 612068 h 1224136"/>
              <a:gd name="connsiteX1" fmla="*/ 382437 w 764874"/>
              <a:gd name="connsiteY1" fmla="*/ 0 h 1224136"/>
              <a:gd name="connsiteX2" fmla="*/ 764874 w 764874"/>
              <a:gd name="connsiteY2" fmla="*/ 612068 h 1224136"/>
              <a:gd name="connsiteX3" fmla="*/ 382437 w 764874"/>
              <a:gd name="connsiteY3" fmla="*/ 1224136 h 1224136"/>
              <a:gd name="connsiteX4" fmla="*/ 0 w 764874"/>
              <a:gd name="connsiteY4" fmla="*/ 612068 h 1224136"/>
              <a:gd name="connsiteX0" fmla="*/ 30212 w 795086"/>
              <a:gd name="connsiteY0" fmla="*/ 631497 h 1243565"/>
              <a:gd name="connsiteX1" fmla="*/ 67730 w 795086"/>
              <a:gd name="connsiteY1" fmla="*/ 195812 h 1243565"/>
              <a:gd name="connsiteX2" fmla="*/ 412649 w 795086"/>
              <a:gd name="connsiteY2" fmla="*/ 19429 h 1243565"/>
              <a:gd name="connsiteX3" fmla="*/ 795086 w 795086"/>
              <a:gd name="connsiteY3" fmla="*/ 631497 h 1243565"/>
              <a:gd name="connsiteX4" fmla="*/ 412649 w 795086"/>
              <a:gd name="connsiteY4" fmla="*/ 1243565 h 1243565"/>
              <a:gd name="connsiteX5" fmla="*/ 30212 w 795086"/>
              <a:gd name="connsiteY5" fmla="*/ 631497 h 1243565"/>
              <a:gd name="connsiteX0" fmla="*/ 30212 w 801623"/>
              <a:gd name="connsiteY0" fmla="*/ 612464 h 1224532"/>
              <a:gd name="connsiteX1" fmla="*/ 67730 w 801623"/>
              <a:gd name="connsiteY1" fmla="*/ 176779 h 1224532"/>
              <a:gd name="connsiteX2" fmla="*/ 412649 w 801623"/>
              <a:gd name="connsiteY2" fmla="*/ 396 h 1224532"/>
              <a:gd name="connsiteX3" fmla="*/ 636690 w 801623"/>
              <a:gd name="connsiteY3" fmla="*/ 217420 h 1224532"/>
              <a:gd name="connsiteX4" fmla="*/ 795086 w 801623"/>
              <a:gd name="connsiteY4" fmla="*/ 612464 h 1224532"/>
              <a:gd name="connsiteX5" fmla="*/ 412649 w 801623"/>
              <a:gd name="connsiteY5" fmla="*/ 1224532 h 1224532"/>
              <a:gd name="connsiteX6" fmla="*/ 30212 w 801623"/>
              <a:gd name="connsiteY6" fmla="*/ 612464 h 1224532"/>
              <a:gd name="connsiteX0" fmla="*/ 30212 w 809378"/>
              <a:gd name="connsiteY0" fmla="*/ 614104 h 1226172"/>
              <a:gd name="connsiteX1" fmla="*/ 67730 w 809378"/>
              <a:gd name="connsiteY1" fmla="*/ 178419 h 1226172"/>
              <a:gd name="connsiteX2" fmla="*/ 412649 w 809378"/>
              <a:gd name="connsiteY2" fmla="*/ 2036 h 1226172"/>
              <a:gd name="connsiteX3" fmla="*/ 728130 w 809378"/>
              <a:gd name="connsiteY3" fmla="*/ 280020 h 1226172"/>
              <a:gd name="connsiteX4" fmla="*/ 795086 w 809378"/>
              <a:gd name="connsiteY4" fmla="*/ 614104 h 1226172"/>
              <a:gd name="connsiteX5" fmla="*/ 412649 w 809378"/>
              <a:gd name="connsiteY5" fmla="*/ 1226172 h 1226172"/>
              <a:gd name="connsiteX6" fmla="*/ 30212 w 809378"/>
              <a:gd name="connsiteY6" fmla="*/ 614104 h 1226172"/>
              <a:gd name="connsiteX0" fmla="*/ 30212 w 809378"/>
              <a:gd name="connsiteY0" fmla="*/ 537424 h 1149492"/>
              <a:gd name="connsiteX1" fmla="*/ 67730 w 809378"/>
              <a:gd name="connsiteY1" fmla="*/ 101739 h 1149492"/>
              <a:gd name="connsiteX2" fmla="*/ 402489 w 809378"/>
              <a:gd name="connsiteY2" fmla="*/ 6636 h 1149492"/>
              <a:gd name="connsiteX3" fmla="*/ 728130 w 809378"/>
              <a:gd name="connsiteY3" fmla="*/ 203340 h 1149492"/>
              <a:gd name="connsiteX4" fmla="*/ 795086 w 809378"/>
              <a:gd name="connsiteY4" fmla="*/ 537424 h 1149492"/>
              <a:gd name="connsiteX5" fmla="*/ 412649 w 809378"/>
              <a:gd name="connsiteY5" fmla="*/ 1149492 h 1149492"/>
              <a:gd name="connsiteX6" fmla="*/ 30212 w 809378"/>
              <a:gd name="connsiteY6" fmla="*/ 537424 h 1149492"/>
              <a:gd name="connsiteX0" fmla="*/ 30212 w 761457"/>
              <a:gd name="connsiteY0" fmla="*/ 537424 h 1174213"/>
              <a:gd name="connsiteX1" fmla="*/ 67730 w 761457"/>
              <a:gd name="connsiteY1" fmla="*/ 101739 h 1174213"/>
              <a:gd name="connsiteX2" fmla="*/ 402489 w 761457"/>
              <a:gd name="connsiteY2" fmla="*/ 6636 h 1174213"/>
              <a:gd name="connsiteX3" fmla="*/ 728130 w 761457"/>
              <a:gd name="connsiteY3" fmla="*/ 203340 h 1174213"/>
              <a:gd name="connsiteX4" fmla="*/ 713806 w 761457"/>
              <a:gd name="connsiteY4" fmla="*/ 964144 h 1174213"/>
              <a:gd name="connsiteX5" fmla="*/ 412649 w 761457"/>
              <a:gd name="connsiteY5" fmla="*/ 1149492 h 1174213"/>
              <a:gd name="connsiteX6" fmla="*/ 30212 w 761457"/>
              <a:gd name="connsiteY6" fmla="*/ 537424 h 1174213"/>
              <a:gd name="connsiteX0" fmla="*/ 7402 w 738647"/>
              <a:gd name="connsiteY0" fmla="*/ 537424 h 1058081"/>
              <a:gd name="connsiteX1" fmla="*/ 44920 w 738647"/>
              <a:gd name="connsiteY1" fmla="*/ 101739 h 1058081"/>
              <a:gd name="connsiteX2" fmla="*/ 379679 w 738647"/>
              <a:gd name="connsiteY2" fmla="*/ 6636 h 1058081"/>
              <a:gd name="connsiteX3" fmla="*/ 705320 w 738647"/>
              <a:gd name="connsiteY3" fmla="*/ 203340 h 1058081"/>
              <a:gd name="connsiteX4" fmla="*/ 690996 w 738647"/>
              <a:gd name="connsiteY4" fmla="*/ 964144 h 1058081"/>
              <a:gd name="connsiteX5" fmla="*/ 74879 w 738647"/>
              <a:gd name="connsiteY5" fmla="*/ 966612 h 1058081"/>
              <a:gd name="connsiteX6" fmla="*/ 7402 w 738647"/>
              <a:gd name="connsiteY6" fmla="*/ 537424 h 1058081"/>
              <a:gd name="connsiteX0" fmla="*/ 7402 w 741972"/>
              <a:gd name="connsiteY0" fmla="*/ 537424 h 1058340"/>
              <a:gd name="connsiteX1" fmla="*/ 44920 w 741972"/>
              <a:gd name="connsiteY1" fmla="*/ 101739 h 1058340"/>
              <a:gd name="connsiteX2" fmla="*/ 379679 w 741972"/>
              <a:gd name="connsiteY2" fmla="*/ 6636 h 1058340"/>
              <a:gd name="connsiteX3" fmla="*/ 705320 w 741972"/>
              <a:gd name="connsiteY3" fmla="*/ 203340 h 1058340"/>
              <a:gd name="connsiteX4" fmla="*/ 690996 w 741972"/>
              <a:gd name="connsiteY4" fmla="*/ 964144 h 1058340"/>
              <a:gd name="connsiteX5" fmla="*/ 410680 w 741972"/>
              <a:gd name="connsiteY5" fmla="*/ 1046619 h 1058340"/>
              <a:gd name="connsiteX6" fmla="*/ 74879 w 741972"/>
              <a:gd name="connsiteY6" fmla="*/ 966612 h 1058340"/>
              <a:gd name="connsiteX7" fmla="*/ 7402 w 741972"/>
              <a:gd name="connsiteY7" fmla="*/ 537424 h 1058340"/>
              <a:gd name="connsiteX0" fmla="*/ 7402 w 741972"/>
              <a:gd name="connsiteY0" fmla="*/ 537424 h 1058340"/>
              <a:gd name="connsiteX1" fmla="*/ 44920 w 741972"/>
              <a:gd name="connsiteY1" fmla="*/ 101739 h 1058340"/>
              <a:gd name="connsiteX2" fmla="*/ 379679 w 741972"/>
              <a:gd name="connsiteY2" fmla="*/ 6636 h 1058340"/>
              <a:gd name="connsiteX3" fmla="*/ 705320 w 741972"/>
              <a:gd name="connsiteY3" fmla="*/ 203340 h 1058340"/>
              <a:gd name="connsiteX4" fmla="*/ 690996 w 741972"/>
              <a:gd name="connsiteY4" fmla="*/ 964144 h 1058340"/>
              <a:gd name="connsiteX5" fmla="*/ 410680 w 741972"/>
              <a:gd name="connsiteY5" fmla="*/ 1046619 h 1058340"/>
              <a:gd name="connsiteX6" fmla="*/ 74879 w 741972"/>
              <a:gd name="connsiteY6" fmla="*/ 966612 h 1058340"/>
              <a:gd name="connsiteX7" fmla="*/ 7402 w 741972"/>
              <a:gd name="connsiteY7" fmla="*/ 537424 h 1058340"/>
              <a:gd name="connsiteX0" fmla="*/ 7402 w 741972"/>
              <a:gd name="connsiteY0" fmla="*/ 537424 h 1043530"/>
              <a:gd name="connsiteX1" fmla="*/ 44920 w 741972"/>
              <a:gd name="connsiteY1" fmla="*/ 101739 h 1043530"/>
              <a:gd name="connsiteX2" fmla="*/ 379679 w 741972"/>
              <a:gd name="connsiteY2" fmla="*/ 6636 h 1043530"/>
              <a:gd name="connsiteX3" fmla="*/ 705320 w 741972"/>
              <a:gd name="connsiteY3" fmla="*/ 203340 h 1043530"/>
              <a:gd name="connsiteX4" fmla="*/ 690996 w 741972"/>
              <a:gd name="connsiteY4" fmla="*/ 964144 h 1043530"/>
              <a:gd name="connsiteX5" fmla="*/ 390360 w 741972"/>
              <a:gd name="connsiteY5" fmla="*/ 1016139 h 1043530"/>
              <a:gd name="connsiteX6" fmla="*/ 74879 w 741972"/>
              <a:gd name="connsiteY6" fmla="*/ 966612 h 1043530"/>
              <a:gd name="connsiteX7" fmla="*/ 7402 w 741972"/>
              <a:gd name="connsiteY7" fmla="*/ 537424 h 1043530"/>
              <a:gd name="connsiteX0" fmla="*/ 24956 w 759526"/>
              <a:gd name="connsiteY0" fmla="*/ 537424 h 1043530"/>
              <a:gd name="connsiteX1" fmla="*/ 62474 w 759526"/>
              <a:gd name="connsiteY1" fmla="*/ 101739 h 1043530"/>
              <a:gd name="connsiteX2" fmla="*/ 397233 w 759526"/>
              <a:gd name="connsiteY2" fmla="*/ 6636 h 1043530"/>
              <a:gd name="connsiteX3" fmla="*/ 722874 w 759526"/>
              <a:gd name="connsiteY3" fmla="*/ 203340 h 1043530"/>
              <a:gd name="connsiteX4" fmla="*/ 708550 w 759526"/>
              <a:gd name="connsiteY4" fmla="*/ 964144 h 1043530"/>
              <a:gd name="connsiteX5" fmla="*/ 407914 w 759526"/>
              <a:gd name="connsiteY5" fmla="*/ 1016139 h 1043530"/>
              <a:gd name="connsiteX6" fmla="*/ 31473 w 759526"/>
              <a:gd name="connsiteY6" fmla="*/ 997092 h 1043530"/>
              <a:gd name="connsiteX7" fmla="*/ 24956 w 759526"/>
              <a:gd name="connsiteY7" fmla="*/ 537424 h 1043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9526" h="1043530">
                <a:moveTo>
                  <a:pt x="24956" y="537424"/>
                </a:moveTo>
                <a:cubicBezTo>
                  <a:pt x="30123" y="388199"/>
                  <a:pt x="-1265" y="203750"/>
                  <a:pt x="62474" y="101739"/>
                </a:cubicBezTo>
                <a:cubicBezTo>
                  <a:pt x="126213" y="-272"/>
                  <a:pt x="287166" y="-10297"/>
                  <a:pt x="397233" y="6636"/>
                </a:cubicBezTo>
                <a:cubicBezTo>
                  <a:pt x="507300" y="23569"/>
                  <a:pt x="659135" y="101329"/>
                  <a:pt x="722874" y="203340"/>
                </a:cubicBezTo>
                <a:cubicBezTo>
                  <a:pt x="786613" y="305351"/>
                  <a:pt x="757657" y="823598"/>
                  <a:pt x="708550" y="964144"/>
                </a:cubicBezTo>
                <a:cubicBezTo>
                  <a:pt x="659443" y="1104690"/>
                  <a:pt x="510600" y="1015728"/>
                  <a:pt x="407914" y="1016139"/>
                </a:cubicBezTo>
                <a:cubicBezTo>
                  <a:pt x="305228" y="945430"/>
                  <a:pt x="95299" y="1076878"/>
                  <a:pt x="31473" y="997092"/>
                </a:cubicBezTo>
                <a:cubicBezTo>
                  <a:pt x="-32353" y="917306"/>
                  <a:pt x="19789" y="686649"/>
                  <a:pt x="24956" y="537424"/>
                </a:cubicBezTo>
                <a:close/>
              </a:path>
            </a:pathLst>
          </a:cu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42" name="Oval 776"/>
          <p:cNvSpPr/>
          <p:nvPr/>
        </p:nvSpPr>
        <p:spPr>
          <a:xfrm>
            <a:off x="1572739" y="2346836"/>
            <a:ext cx="856404" cy="1226417"/>
          </a:xfrm>
          <a:custGeom>
            <a:avLst/>
            <a:gdLst>
              <a:gd name="connsiteX0" fmla="*/ 0 w 866114"/>
              <a:gd name="connsiteY0" fmla="*/ 612068 h 1224136"/>
              <a:gd name="connsiteX1" fmla="*/ 433057 w 866114"/>
              <a:gd name="connsiteY1" fmla="*/ 0 h 1224136"/>
              <a:gd name="connsiteX2" fmla="*/ 866114 w 866114"/>
              <a:gd name="connsiteY2" fmla="*/ 612068 h 1224136"/>
              <a:gd name="connsiteX3" fmla="*/ 433057 w 866114"/>
              <a:gd name="connsiteY3" fmla="*/ 1224136 h 1224136"/>
              <a:gd name="connsiteX4" fmla="*/ 0 w 866114"/>
              <a:gd name="connsiteY4" fmla="*/ 612068 h 1224136"/>
              <a:gd name="connsiteX0" fmla="*/ 0 w 896594"/>
              <a:gd name="connsiteY0" fmla="*/ 618113 h 1232737"/>
              <a:gd name="connsiteX1" fmla="*/ 433057 w 896594"/>
              <a:gd name="connsiteY1" fmla="*/ 6045 h 1232737"/>
              <a:gd name="connsiteX2" fmla="*/ 896594 w 896594"/>
              <a:gd name="connsiteY2" fmla="*/ 414913 h 1232737"/>
              <a:gd name="connsiteX3" fmla="*/ 433057 w 896594"/>
              <a:gd name="connsiteY3" fmla="*/ 1230181 h 1232737"/>
              <a:gd name="connsiteX4" fmla="*/ 0 w 896594"/>
              <a:gd name="connsiteY4" fmla="*/ 618113 h 1232737"/>
              <a:gd name="connsiteX0" fmla="*/ 0 w 899461"/>
              <a:gd name="connsiteY0" fmla="*/ 615039 h 1256025"/>
              <a:gd name="connsiteX1" fmla="*/ 433057 w 899461"/>
              <a:gd name="connsiteY1" fmla="*/ 2971 h 1256025"/>
              <a:gd name="connsiteX2" fmla="*/ 896594 w 899461"/>
              <a:gd name="connsiteY2" fmla="*/ 411839 h 1256025"/>
              <a:gd name="connsiteX3" fmla="*/ 619766 w 899461"/>
              <a:gd name="connsiteY3" fmla="*/ 1080360 h 1256025"/>
              <a:gd name="connsiteX4" fmla="*/ 433057 w 899461"/>
              <a:gd name="connsiteY4" fmla="*/ 1227107 h 1256025"/>
              <a:gd name="connsiteX5" fmla="*/ 0 w 899461"/>
              <a:gd name="connsiteY5" fmla="*/ 615039 h 1256025"/>
              <a:gd name="connsiteX0" fmla="*/ 0 w 902484"/>
              <a:gd name="connsiteY0" fmla="*/ 615039 h 1258515"/>
              <a:gd name="connsiteX1" fmla="*/ 433057 w 902484"/>
              <a:gd name="connsiteY1" fmla="*/ 2971 h 1258515"/>
              <a:gd name="connsiteX2" fmla="*/ 896594 w 902484"/>
              <a:gd name="connsiteY2" fmla="*/ 411839 h 1258515"/>
              <a:gd name="connsiteX3" fmla="*/ 751846 w 902484"/>
              <a:gd name="connsiteY3" fmla="*/ 1090520 h 1258515"/>
              <a:gd name="connsiteX4" fmla="*/ 433057 w 902484"/>
              <a:gd name="connsiteY4" fmla="*/ 1227107 h 1258515"/>
              <a:gd name="connsiteX5" fmla="*/ 0 w 902484"/>
              <a:gd name="connsiteY5" fmla="*/ 615039 h 1258515"/>
              <a:gd name="connsiteX0" fmla="*/ 6831 w 909315"/>
              <a:gd name="connsiteY0" fmla="*/ 615039 h 1200130"/>
              <a:gd name="connsiteX1" fmla="*/ 439888 w 909315"/>
              <a:gd name="connsiteY1" fmla="*/ 2971 h 1200130"/>
              <a:gd name="connsiteX2" fmla="*/ 903425 w 909315"/>
              <a:gd name="connsiteY2" fmla="*/ 411839 h 1200130"/>
              <a:gd name="connsiteX3" fmla="*/ 758677 w 909315"/>
              <a:gd name="connsiteY3" fmla="*/ 1090520 h 1200130"/>
              <a:gd name="connsiteX4" fmla="*/ 216368 w 909315"/>
              <a:gd name="connsiteY4" fmla="*/ 1145827 h 1200130"/>
              <a:gd name="connsiteX5" fmla="*/ 6831 w 909315"/>
              <a:gd name="connsiteY5" fmla="*/ 615039 h 1200130"/>
              <a:gd name="connsiteX0" fmla="*/ 990 w 903474"/>
              <a:gd name="connsiteY0" fmla="*/ 625099 h 1210190"/>
              <a:gd name="connsiteX1" fmla="*/ 281647 w 903474"/>
              <a:gd name="connsiteY1" fmla="*/ 2871 h 1210190"/>
              <a:gd name="connsiteX2" fmla="*/ 897584 w 903474"/>
              <a:gd name="connsiteY2" fmla="*/ 421899 h 1210190"/>
              <a:gd name="connsiteX3" fmla="*/ 752836 w 903474"/>
              <a:gd name="connsiteY3" fmla="*/ 1100580 h 1210190"/>
              <a:gd name="connsiteX4" fmla="*/ 210527 w 903474"/>
              <a:gd name="connsiteY4" fmla="*/ 1155887 h 1210190"/>
              <a:gd name="connsiteX5" fmla="*/ 990 w 903474"/>
              <a:gd name="connsiteY5" fmla="*/ 625099 h 1210190"/>
              <a:gd name="connsiteX0" fmla="*/ 990 w 856404"/>
              <a:gd name="connsiteY0" fmla="*/ 641326 h 1226417"/>
              <a:gd name="connsiteX1" fmla="*/ 281647 w 856404"/>
              <a:gd name="connsiteY1" fmla="*/ 19098 h 1226417"/>
              <a:gd name="connsiteX2" fmla="*/ 846784 w 856404"/>
              <a:gd name="connsiteY2" fmla="*/ 245086 h 1226417"/>
              <a:gd name="connsiteX3" fmla="*/ 752836 w 856404"/>
              <a:gd name="connsiteY3" fmla="*/ 1116807 h 1226417"/>
              <a:gd name="connsiteX4" fmla="*/ 210527 w 856404"/>
              <a:gd name="connsiteY4" fmla="*/ 1172114 h 1226417"/>
              <a:gd name="connsiteX5" fmla="*/ 990 w 856404"/>
              <a:gd name="connsiteY5" fmla="*/ 641326 h 1226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6404" h="1226417">
                <a:moveTo>
                  <a:pt x="990" y="641326"/>
                </a:moveTo>
                <a:cubicBezTo>
                  <a:pt x="12843" y="449157"/>
                  <a:pt x="140681" y="85138"/>
                  <a:pt x="281647" y="19098"/>
                </a:cubicBezTo>
                <a:cubicBezTo>
                  <a:pt x="422613" y="-46942"/>
                  <a:pt x="815666" y="65521"/>
                  <a:pt x="846784" y="245086"/>
                </a:cubicBezTo>
                <a:cubicBezTo>
                  <a:pt x="877902" y="424651"/>
                  <a:pt x="830092" y="980929"/>
                  <a:pt x="752836" y="1116807"/>
                </a:cubicBezTo>
                <a:cubicBezTo>
                  <a:pt x="675580" y="1252685"/>
                  <a:pt x="335835" y="1251361"/>
                  <a:pt x="210527" y="1172114"/>
                </a:cubicBezTo>
                <a:cubicBezTo>
                  <a:pt x="85219" y="1092867"/>
                  <a:pt x="-10863" y="833495"/>
                  <a:pt x="990" y="641326"/>
                </a:cubicBezTo>
                <a:close/>
              </a:path>
            </a:pathLst>
          </a:cu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343" name="Group 342"/>
          <p:cNvGrpSpPr/>
          <p:nvPr/>
        </p:nvGrpSpPr>
        <p:grpSpPr>
          <a:xfrm>
            <a:off x="921899" y="2486071"/>
            <a:ext cx="173770" cy="479864"/>
            <a:chOff x="2807804" y="4437112"/>
            <a:chExt cx="216024" cy="547362"/>
          </a:xfrm>
        </p:grpSpPr>
        <p:sp>
          <p:nvSpPr>
            <p:cNvPr id="344" name="Freeform 343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45" name="Freeform 344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46" name="Oval 345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347" name="Group 346"/>
          <p:cNvGrpSpPr/>
          <p:nvPr/>
        </p:nvGrpSpPr>
        <p:grpSpPr>
          <a:xfrm>
            <a:off x="1104972" y="2476459"/>
            <a:ext cx="173770" cy="479864"/>
            <a:chOff x="2807804" y="4437112"/>
            <a:chExt cx="216024" cy="547362"/>
          </a:xfrm>
        </p:grpSpPr>
        <p:sp>
          <p:nvSpPr>
            <p:cNvPr id="348" name="Freeform 347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49" name="Freeform 348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50" name="Oval 349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351" name="Group 350"/>
          <p:cNvGrpSpPr/>
          <p:nvPr/>
        </p:nvGrpSpPr>
        <p:grpSpPr>
          <a:xfrm>
            <a:off x="1289619" y="2475638"/>
            <a:ext cx="173770" cy="479864"/>
            <a:chOff x="2807804" y="4437112"/>
            <a:chExt cx="216024" cy="547362"/>
          </a:xfrm>
        </p:grpSpPr>
        <p:sp>
          <p:nvSpPr>
            <p:cNvPr id="352" name="Freeform 351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53" name="Freeform 352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54" name="Oval 353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355" name="Group 354"/>
          <p:cNvGrpSpPr/>
          <p:nvPr/>
        </p:nvGrpSpPr>
        <p:grpSpPr>
          <a:xfrm rot="10800000">
            <a:off x="927598" y="3013573"/>
            <a:ext cx="173770" cy="479864"/>
            <a:chOff x="2807804" y="4437112"/>
            <a:chExt cx="216024" cy="547362"/>
          </a:xfrm>
        </p:grpSpPr>
        <p:sp>
          <p:nvSpPr>
            <p:cNvPr id="356" name="Freeform 355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57" name="Freeform 356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58" name="Oval 357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359" name="Group 358"/>
          <p:cNvGrpSpPr/>
          <p:nvPr/>
        </p:nvGrpSpPr>
        <p:grpSpPr>
          <a:xfrm rot="10800000">
            <a:off x="1110671" y="3003961"/>
            <a:ext cx="173770" cy="479864"/>
            <a:chOff x="2807804" y="4437112"/>
            <a:chExt cx="216024" cy="547362"/>
          </a:xfrm>
        </p:grpSpPr>
        <p:sp>
          <p:nvSpPr>
            <p:cNvPr id="360" name="Freeform 359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61" name="Freeform 360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62" name="Oval 361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363" name="Group 362"/>
          <p:cNvGrpSpPr/>
          <p:nvPr/>
        </p:nvGrpSpPr>
        <p:grpSpPr>
          <a:xfrm rot="10800000">
            <a:off x="1295318" y="3003140"/>
            <a:ext cx="173770" cy="479864"/>
            <a:chOff x="2807804" y="4437112"/>
            <a:chExt cx="216024" cy="547362"/>
          </a:xfrm>
        </p:grpSpPr>
        <p:sp>
          <p:nvSpPr>
            <p:cNvPr id="364" name="Freeform 363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65" name="Freeform 364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66" name="Oval 365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367" name="Group 366"/>
          <p:cNvGrpSpPr/>
          <p:nvPr/>
        </p:nvGrpSpPr>
        <p:grpSpPr>
          <a:xfrm>
            <a:off x="744930" y="2476459"/>
            <a:ext cx="173770" cy="479864"/>
            <a:chOff x="2807804" y="4437112"/>
            <a:chExt cx="216024" cy="547362"/>
          </a:xfrm>
        </p:grpSpPr>
        <p:sp>
          <p:nvSpPr>
            <p:cNvPr id="368" name="Freeform 367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69" name="Freeform 368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70" name="Oval 369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371" name="Group 370"/>
          <p:cNvGrpSpPr/>
          <p:nvPr/>
        </p:nvGrpSpPr>
        <p:grpSpPr>
          <a:xfrm rot="10800000">
            <a:off x="750629" y="3003961"/>
            <a:ext cx="173770" cy="479864"/>
            <a:chOff x="2807804" y="4437112"/>
            <a:chExt cx="216024" cy="547362"/>
          </a:xfrm>
        </p:grpSpPr>
        <p:sp>
          <p:nvSpPr>
            <p:cNvPr id="372" name="Freeform 371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73" name="Freeform 372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74" name="Oval 373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378" name="Oval 381"/>
          <p:cNvSpPr/>
          <p:nvPr/>
        </p:nvSpPr>
        <p:spPr>
          <a:xfrm>
            <a:off x="4238909" y="2132108"/>
            <a:ext cx="594855" cy="376876"/>
          </a:xfrm>
          <a:custGeom>
            <a:avLst/>
            <a:gdLst>
              <a:gd name="connsiteX0" fmla="*/ 0 w 573449"/>
              <a:gd name="connsiteY0" fmla="*/ 183481 h 366962"/>
              <a:gd name="connsiteX1" fmla="*/ 286725 w 573449"/>
              <a:gd name="connsiteY1" fmla="*/ 0 h 366962"/>
              <a:gd name="connsiteX2" fmla="*/ 573450 w 573449"/>
              <a:gd name="connsiteY2" fmla="*/ 183481 h 366962"/>
              <a:gd name="connsiteX3" fmla="*/ 286725 w 573449"/>
              <a:gd name="connsiteY3" fmla="*/ 366962 h 366962"/>
              <a:gd name="connsiteX4" fmla="*/ 0 w 573449"/>
              <a:gd name="connsiteY4" fmla="*/ 183481 h 366962"/>
              <a:gd name="connsiteX0" fmla="*/ 7169 w 580619"/>
              <a:gd name="connsiteY0" fmla="*/ 183481 h 373011"/>
              <a:gd name="connsiteX1" fmla="*/ 293894 w 580619"/>
              <a:gd name="connsiteY1" fmla="*/ 0 h 373011"/>
              <a:gd name="connsiteX2" fmla="*/ 580619 w 580619"/>
              <a:gd name="connsiteY2" fmla="*/ 183481 h 373011"/>
              <a:gd name="connsiteX3" fmla="*/ 293894 w 580619"/>
              <a:gd name="connsiteY3" fmla="*/ 366962 h 373011"/>
              <a:gd name="connsiteX4" fmla="*/ 103934 w 580619"/>
              <a:gd name="connsiteY4" fmla="*/ 315536 h 373011"/>
              <a:gd name="connsiteX5" fmla="*/ 7169 w 580619"/>
              <a:gd name="connsiteY5" fmla="*/ 183481 h 373011"/>
              <a:gd name="connsiteX0" fmla="*/ 11964 w 585414"/>
              <a:gd name="connsiteY0" fmla="*/ 183481 h 384438"/>
              <a:gd name="connsiteX1" fmla="*/ 298689 w 585414"/>
              <a:gd name="connsiteY1" fmla="*/ 0 h 384438"/>
              <a:gd name="connsiteX2" fmla="*/ 585414 w 585414"/>
              <a:gd name="connsiteY2" fmla="*/ 183481 h 384438"/>
              <a:gd name="connsiteX3" fmla="*/ 298689 w 585414"/>
              <a:gd name="connsiteY3" fmla="*/ 366962 h 384438"/>
              <a:gd name="connsiteX4" fmla="*/ 78249 w 585414"/>
              <a:gd name="connsiteY4" fmla="*/ 356176 h 384438"/>
              <a:gd name="connsiteX5" fmla="*/ 11964 w 585414"/>
              <a:gd name="connsiteY5" fmla="*/ 183481 h 384438"/>
              <a:gd name="connsiteX0" fmla="*/ 11964 w 594855"/>
              <a:gd name="connsiteY0" fmla="*/ 183481 h 379511"/>
              <a:gd name="connsiteX1" fmla="*/ 298689 w 594855"/>
              <a:gd name="connsiteY1" fmla="*/ 0 h 379511"/>
              <a:gd name="connsiteX2" fmla="*/ 585414 w 594855"/>
              <a:gd name="connsiteY2" fmla="*/ 183481 h 379511"/>
              <a:gd name="connsiteX3" fmla="*/ 504969 w 594855"/>
              <a:gd name="connsiteY3" fmla="*/ 254575 h 379511"/>
              <a:gd name="connsiteX4" fmla="*/ 298689 w 594855"/>
              <a:gd name="connsiteY4" fmla="*/ 366962 h 379511"/>
              <a:gd name="connsiteX5" fmla="*/ 78249 w 594855"/>
              <a:gd name="connsiteY5" fmla="*/ 356176 h 379511"/>
              <a:gd name="connsiteX6" fmla="*/ 11964 w 594855"/>
              <a:gd name="connsiteY6" fmla="*/ 183481 h 379511"/>
              <a:gd name="connsiteX0" fmla="*/ 11964 w 594855"/>
              <a:gd name="connsiteY0" fmla="*/ 183481 h 379511"/>
              <a:gd name="connsiteX1" fmla="*/ 298689 w 594855"/>
              <a:gd name="connsiteY1" fmla="*/ 0 h 379511"/>
              <a:gd name="connsiteX2" fmla="*/ 585414 w 594855"/>
              <a:gd name="connsiteY2" fmla="*/ 183481 h 379511"/>
              <a:gd name="connsiteX3" fmla="*/ 504969 w 594855"/>
              <a:gd name="connsiteY3" fmla="*/ 254575 h 379511"/>
              <a:gd name="connsiteX4" fmla="*/ 298689 w 594855"/>
              <a:gd name="connsiteY4" fmla="*/ 366962 h 379511"/>
              <a:gd name="connsiteX5" fmla="*/ 78249 w 594855"/>
              <a:gd name="connsiteY5" fmla="*/ 356176 h 379511"/>
              <a:gd name="connsiteX6" fmla="*/ 11964 w 594855"/>
              <a:gd name="connsiteY6" fmla="*/ 183481 h 379511"/>
              <a:gd name="connsiteX0" fmla="*/ 11964 w 594855"/>
              <a:gd name="connsiteY0" fmla="*/ 183481 h 376876"/>
              <a:gd name="connsiteX1" fmla="*/ 298689 w 594855"/>
              <a:gd name="connsiteY1" fmla="*/ 0 h 376876"/>
              <a:gd name="connsiteX2" fmla="*/ 585414 w 594855"/>
              <a:gd name="connsiteY2" fmla="*/ 183481 h 376876"/>
              <a:gd name="connsiteX3" fmla="*/ 504969 w 594855"/>
              <a:gd name="connsiteY3" fmla="*/ 315535 h 376876"/>
              <a:gd name="connsiteX4" fmla="*/ 298689 w 594855"/>
              <a:gd name="connsiteY4" fmla="*/ 366962 h 376876"/>
              <a:gd name="connsiteX5" fmla="*/ 78249 w 594855"/>
              <a:gd name="connsiteY5" fmla="*/ 356176 h 376876"/>
              <a:gd name="connsiteX6" fmla="*/ 11964 w 594855"/>
              <a:gd name="connsiteY6" fmla="*/ 183481 h 37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855" h="376876">
                <a:moveTo>
                  <a:pt x="11964" y="183481"/>
                </a:moveTo>
                <a:cubicBezTo>
                  <a:pt x="48704" y="124118"/>
                  <a:pt x="140335" y="0"/>
                  <a:pt x="298689" y="0"/>
                </a:cubicBezTo>
                <a:cubicBezTo>
                  <a:pt x="457043" y="0"/>
                  <a:pt x="551034" y="141052"/>
                  <a:pt x="585414" y="183481"/>
                </a:cubicBezTo>
                <a:cubicBezTo>
                  <a:pt x="619794" y="225910"/>
                  <a:pt x="552757" y="284955"/>
                  <a:pt x="504969" y="315535"/>
                </a:cubicBezTo>
                <a:cubicBezTo>
                  <a:pt x="467342" y="417235"/>
                  <a:pt x="369809" y="360189"/>
                  <a:pt x="298689" y="366962"/>
                </a:cubicBezTo>
                <a:cubicBezTo>
                  <a:pt x="227569" y="373735"/>
                  <a:pt x="126037" y="386756"/>
                  <a:pt x="78249" y="356176"/>
                </a:cubicBezTo>
                <a:cubicBezTo>
                  <a:pt x="30462" y="325596"/>
                  <a:pt x="-24776" y="242844"/>
                  <a:pt x="11964" y="183481"/>
                </a:cubicBezTo>
                <a:close/>
              </a:path>
            </a:pathLst>
          </a:cu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402" name="Group 401"/>
          <p:cNvGrpSpPr/>
          <p:nvPr/>
        </p:nvGrpSpPr>
        <p:grpSpPr>
          <a:xfrm>
            <a:off x="1654126" y="3732786"/>
            <a:ext cx="1189682" cy="415013"/>
            <a:chOff x="3044937" y="3403289"/>
            <a:chExt cx="1189682" cy="401139"/>
          </a:xfrm>
          <a:noFill/>
        </p:grpSpPr>
        <p:sp>
          <p:nvSpPr>
            <p:cNvPr id="403" name="Hexagon 402"/>
            <p:cNvSpPr/>
            <p:nvPr/>
          </p:nvSpPr>
          <p:spPr>
            <a:xfrm>
              <a:off x="3276712" y="3403289"/>
              <a:ext cx="714765" cy="380151"/>
            </a:xfrm>
            <a:prstGeom prst="hexagon">
              <a:avLst/>
            </a:prstGeom>
            <a:grpFill/>
            <a:ln>
              <a:noFill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04" name="Rectangle 403"/>
            <p:cNvSpPr/>
            <p:nvPr/>
          </p:nvSpPr>
          <p:spPr>
            <a:xfrm>
              <a:off x="3044937" y="3417693"/>
              <a:ext cx="1189682" cy="386735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FADH</a:t>
              </a:r>
              <a:r>
                <a:rPr lang="en-US" sz="2000" b="1" baseline="-25000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2</a:t>
              </a:r>
              <a:endPara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406" name="Rectangle 405"/>
          <p:cNvSpPr/>
          <p:nvPr/>
        </p:nvSpPr>
        <p:spPr>
          <a:xfrm>
            <a:off x="2771800" y="3778863"/>
            <a:ext cx="11896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FAD</a:t>
            </a: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413" name="Group 412"/>
          <p:cNvGrpSpPr/>
          <p:nvPr/>
        </p:nvGrpSpPr>
        <p:grpSpPr>
          <a:xfrm>
            <a:off x="8050963" y="2486071"/>
            <a:ext cx="173770" cy="479864"/>
            <a:chOff x="2807804" y="4437112"/>
            <a:chExt cx="216024" cy="547362"/>
          </a:xfrm>
        </p:grpSpPr>
        <p:sp>
          <p:nvSpPr>
            <p:cNvPr id="414" name="Freeform 413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15" name="Freeform 414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16" name="Oval 415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417" name="Group 416"/>
          <p:cNvGrpSpPr/>
          <p:nvPr/>
        </p:nvGrpSpPr>
        <p:grpSpPr>
          <a:xfrm>
            <a:off x="8234036" y="2476458"/>
            <a:ext cx="173770" cy="479864"/>
            <a:chOff x="2807804" y="4437112"/>
            <a:chExt cx="216024" cy="547362"/>
          </a:xfrm>
        </p:grpSpPr>
        <p:sp>
          <p:nvSpPr>
            <p:cNvPr id="418" name="Freeform 417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19" name="Freeform 418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20" name="Oval 419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449" name="Group 448"/>
          <p:cNvGrpSpPr/>
          <p:nvPr/>
        </p:nvGrpSpPr>
        <p:grpSpPr>
          <a:xfrm rot="10800000">
            <a:off x="8042257" y="3013573"/>
            <a:ext cx="173770" cy="479864"/>
            <a:chOff x="2807804" y="4437112"/>
            <a:chExt cx="216024" cy="547362"/>
          </a:xfrm>
        </p:grpSpPr>
        <p:sp>
          <p:nvSpPr>
            <p:cNvPr id="450" name="Freeform 449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51" name="Freeform 450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52" name="Oval 451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453" name="Group 452"/>
          <p:cNvGrpSpPr/>
          <p:nvPr/>
        </p:nvGrpSpPr>
        <p:grpSpPr>
          <a:xfrm rot="10800000">
            <a:off x="8232826" y="3003960"/>
            <a:ext cx="173770" cy="479864"/>
            <a:chOff x="2807804" y="4437112"/>
            <a:chExt cx="216024" cy="547362"/>
          </a:xfrm>
        </p:grpSpPr>
        <p:sp>
          <p:nvSpPr>
            <p:cNvPr id="454" name="Freeform 453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55" name="Freeform 454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56" name="Oval 455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469" name="Group 468"/>
          <p:cNvGrpSpPr/>
          <p:nvPr/>
        </p:nvGrpSpPr>
        <p:grpSpPr>
          <a:xfrm>
            <a:off x="6162206" y="2497030"/>
            <a:ext cx="173770" cy="479864"/>
            <a:chOff x="2807804" y="4437112"/>
            <a:chExt cx="216024" cy="547362"/>
          </a:xfrm>
        </p:grpSpPr>
        <p:sp>
          <p:nvSpPr>
            <p:cNvPr id="470" name="Freeform 469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71" name="Freeform 470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72" name="Oval 471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473" name="Group 472"/>
          <p:cNvGrpSpPr/>
          <p:nvPr/>
        </p:nvGrpSpPr>
        <p:grpSpPr>
          <a:xfrm>
            <a:off x="6345279" y="2487418"/>
            <a:ext cx="173770" cy="479864"/>
            <a:chOff x="2807804" y="4437112"/>
            <a:chExt cx="216024" cy="547362"/>
          </a:xfrm>
        </p:grpSpPr>
        <p:sp>
          <p:nvSpPr>
            <p:cNvPr id="474" name="Freeform 473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75" name="Freeform 474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76" name="Oval 475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477" name="Group 476"/>
          <p:cNvGrpSpPr/>
          <p:nvPr/>
        </p:nvGrpSpPr>
        <p:grpSpPr>
          <a:xfrm>
            <a:off x="6529926" y="2486597"/>
            <a:ext cx="173770" cy="479864"/>
            <a:chOff x="2807804" y="4437112"/>
            <a:chExt cx="216024" cy="547362"/>
          </a:xfrm>
        </p:grpSpPr>
        <p:sp>
          <p:nvSpPr>
            <p:cNvPr id="478" name="Freeform 477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79" name="Freeform 478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80" name="Oval 479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481" name="Group 480"/>
          <p:cNvGrpSpPr/>
          <p:nvPr/>
        </p:nvGrpSpPr>
        <p:grpSpPr>
          <a:xfrm>
            <a:off x="6724136" y="2487418"/>
            <a:ext cx="173770" cy="479864"/>
            <a:chOff x="2807804" y="4437112"/>
            <a:chExt cx="216024" cy="547362"/>
          </a:xfrm>
        </p:grpSpPr>
        <p:sp>
          <p:nvSpPr>
            <p:cNvPr id="482" name="Freeform 481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83" name="Freeform 482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84" name="Oval 483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485" name="Group 484"/>
          <p:cNvGrpSpPr/>
          <p:nvPr/>
        </p:nvGrpSpPr>
        <p:grpSpPr>
          <a:xfrm>
            <a:off x="6910637" y="2486597"/>
            <a:ext cx="173770" cy="479864"/>
            <a:chOff x="2807804" y="4437112"/>
            <a:chExt cx="216024" cy="547362"/>
          </a:xfrm>
        </p:grpSpPr>
        <p:sp>
          <p:nvSpPr>
            <p:cNvPr id="486" name="Freeform 485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87" name="Freeform 486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88" name="Oval 487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489" name="Group 488"/>
          <p:cNvGrpSpPr/>
          <p:nvPr/>
        </p:nvGrpSpPr>
        <p:grpSpPr>
          <a:xfrm>
            <a:off x="7107527" y="2494267"/>
            <a:ext cx="173770" cy="479864"/>
            <a:chOff x="2807804" y="4437112"/>
            <a:chExt cx="216024" cy="547362"/>
          </a:xfrm>
        </p:grpSpPr>
        <p:sp>
          <p:nvSpPr>
            <p:cNvPr id="490" name="Freeform 489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91" name="Freeform 490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92" name="Oval 491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493" name="Group 492"/>
          <p:cNvGrpSpPr/>
          <p:nvPr/>
        </p:nvGrpSpPr>
        <p:grpSpPr>
          <a:xfrm>
            <a:off x="7290600" y="2484655"/>
            <a:ext cx="173770" cy="479864"/>
            <a:chOff x="2807804" y="4437112"/>
            <a:chExt cx="216024" cy="547362"/>
          </a:xfrm>
        </p:grpSpPr>
        <p:sp>
          <p:nvSpPr>
            <p:cNvPr id="494" name="Freeform 493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95" name="Freeform 494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96" name="Oval 495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497" name="Group 496"/>
          <p:cNvGrpSpPr/>
          <p:nvPr/>
        </p:nvGrpSpPr>
        <p:grpSpPr>
          <a:xfrm>
            <a:off x="7475248" y="2483834"/>
            <a:ext cx="173770" cy="479864"/>
            <a:chOff x="2807804" y="4437112"/>
            <a:chExt cx="216024" cy="547362"/>
          </a:xfrm>
        </p:grpSpPr>
        <p:sp>
          <p:nvSpPr>
            <p:cNvPr id="498" name="Freeform 497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99" name="Freeform 498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00" name="Oval 499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501" name="Group 500"/>
          <p:cNvGrpSpPr/>
          <p:nvPr/>
        </p:nvGrpSpPr>
        <p:grpSpPr>
          <a:xfrm>
            <a:off x="7669457" y="2484655"/>
            <a:ext cx="173770" cy="479864"/>
            <a:chOff x="2807804" y="4437112"/>
            <a:chExt cx="216024" cy="547362"/>
          </a:xfrm>
        </p:grpSpPr>
        <p:sp>
          <p:nvSpPr>
            <p:cNvPr id="502" name="Freeform 501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03" name="Freeform 502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04" name="Oval 503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505" name="Group 504"/>
          <p:cNvGrpSpPr/>
          <p:nvPr/>
        </p:nvGrpSpPr>
        <p:grpSpPr>
          <a:xfrm>
            <a:off x="7855958" y="2483834"/>
            <a:ext cx="173770" cy="479864"/>
            <a:chOff x="2807804" y="4437112"/>
            <a:chExt cx="216024" cy="547362"/>
          </a:xfrm>
        </p:grpSpPr>
        <p:sp>
          <p:nvSpPr>
            <p:cNvPr id="506" name="Freeform 505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07" name="Freeform 506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08" name="Oval 507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509" name="Group 508"/>
          <p:cNvGrpSpPr/>
          <p:nvPr/>
        </p:nvGrpSpPr>
        <p:grpSpPr>
          <a:xfrm rot="10800000">
            <a:off x="7096896" y="3024006"/>
            <a:ext cx="173770" cy="479864"/>
            <a:chOff x="2807804" y="4437112"/>
            <a:chExt cx="216024" cy="547362"/>
          </a:xfrm>
        </p:grpSpPr>
        <p:sp>
          <p:nvSpPr>
            <p:cNvPr id="510" name="Freeform 509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11" name="Freeform 510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12" name="Oval 511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513" name="Group 512"/>
          <p:cNvGrpSpPr/>
          <p:nvPr/>
        </p:nvGrpSpPr>
        <p:grpSpPr>
          <a:xfrm rot="10800000">
            <a:off x="7279969" y="3014394"/>
            <a:ext cx="173770" cy="479864"/>
            <a:chOff x="2807804" y="4437112"/>
            <a:chExt cx="216024" cy="547362"/>
          </a:xfrm>
        </p:grpSpPr>
        <p:sp>
          <p:nvSpPr>
            <p:cNvPr id="514" name="Freeform 513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15" name="Freeform 514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16" name="Oval 515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517" name="Group 516"/>
          <p:cNvGrpSpPr/>
          <p:nvPr/>
        </p:nvGrpSpPr>
        <p:grpSpPr>
          <a:xfrm rot="10800000">
            <a:off x="7464616" y="3013573"/>
            <a:ext cx="173770" cy="479864"/>
            <a:chOff x="2807804" y="4437112"/>
            <a:chExt cx="216024" cy="547362"/>
          </a:xfrm>
        </p:grpSpPr>
        <p:sp>
          <p:nvSpPr>
            <p:cNvPr id="518" name="Freeform 517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19" name="Freeform 518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20" name="Oval 519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521" name="Group 520"/>
          <p:cNvGrpSpPr/>
          <p:nvPr/>
        </p:nvGrpSpPr>
        <p:grpSpPr>
          <a:xfrm rot="10800000">
            <a:off x="7658826" y="3014394"/>
            <a:ext cx="173770" cy="479864"/>
            <a:chOff x="2807804" y="4437112"/>
            <a:chExt cx="216024" cy="547362"/>
          </a:xfrm>
        </p:grpSpPr>
        <p:sp>
          <p:nvSpPr>
            <p:cNvPr id="522" name="Freeform 521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23" name="Freeform 522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24" name="Oval 523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525" name="Group 524"/>
          <p:cNvGrpSpPr/>
          <p:nvPr/>
        </p:nvGrpSpPr>
        <p:grpSpPr>
          <a:xfrm rot="10800000">
            <a:off x="7845327" y="3013573"/>
            <a:ext cx="173770" cy="479864"/>
            <a:chOff x="2807804" y="4437112"/>
            <a:chExt cx="216024" cy="547362"/>
          </a:xfrm>
        </p:grpSpPr>
        <p:sp>
          <p:nvSpPr>
            <p:cNvPr id="526" name="Freeform 525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27" name="Freeform 526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28" name="Oval 527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529" name="Group 528"/>
          <p:cNvGrpSpPr/>
          <p:nvPr/>
        </p:nvGrpSpPr>
        <p:grpSpPr>
          <a:xfrm rot="10800000">
            <a:off x="6167905" y="3024532"/>
            <a:ext cx="173770" cy="479864"/>
            <a:chOff x="2807804" y="4437112"/>
            <a:chExt cx="216024" cy="547362"/>
          </a:xfrm>
        </p:grpSpPr>
        <p:sp>
          <p:nvSpPr>
            <p:cNvPr id="530" name="Freeform 529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31" name="Freeform 530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32" name="Oval 531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533" name="Group 532"/>
          <p:cNvGrpSpPr/>
          <p:nvPr/>
        </p:nvGrpSpPr>
        <p:grpSpPr>
          <a:xfrm rot="10800000">
            <a:off x="6350978" y="3014920"/>
            <a:ext cx="173770" cy="479864"/>
            <a:chOff x="2807804" y="4437112"/>
            <a:chExt cx="216024" cy="547362"/>
          </a:xfrm>
        </p:grpSpPr>
        <p:sp>
          <p:nvSpPr>
            <p:cNvPr id="534" name="Freeform 533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35" name="Freeform 534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36" name="Oval 535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537" name="Group 536"/>
          <p:cNvGrpSpPr/>
          <p:nvPr/>
        </p:nvGrpSpPr>
        <p:grpSpPr>
          <a:xfrm rot="10800000">
            <a:off x="6535625" y="3014099"/>
            <a:ext cx="173770" cy="479864"/>
            <a:chOff x="2807804" y="4437112"/>
            <a:chExt cx="216024" cy="547362"/>
          </a:xfrm>
        </p:grpSpPr>
        <p:sp>
          <p:nvSpPr>
            <p:cNvPr id="538" name="Freeform 537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39" name="Freeform 538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40" name="Oval 539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541" name="Group 540"/>
          <p:cNvGrpSpPr/>
          <p:nvPr/>
        </p:nvGrpSpPr>
        <p:grpSpPr>
          <a:xfrm rot="10800000">
            <a:off x="6729835" y="3014920"/>
            <a:ext cx="173770" cy="479864"/>
            <a:chOff x="2807804" y="4437112"/>
            <a:chExt cx="216024" cy="547362"/>
          </a:xfrm>
        </p:grpSpPr>
        <p:sp>
          <p:nvSpPr>
            <p:cNvPr id="542" name="Freeform 541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43" name="Freeform 542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44" name="Oval 543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545" name="Group 544"/>
          <p:cNvGrpSpPr/>
          <p:nvPr/>
        </p:nvGrpSpPr>
        <p:grpSpPr>
          <a:xfrm rot="10800000">
            <a:off x="6916336" y="3014099"/>
            <a:ext cx="173770" cy="479864"/>
            <a:chOff x="2807804" y="4437112"/>
            <a:chExt cx="216024" cy="547362"/>
          </a:xfrm>
        </p:grpSpPr>
        <p:sp>
          <p:nvSpPr>
            <p:cNvPr id="546" name="Freeform 545"/>
            <p:cNvSpPr/>
            <p:nvPr/>
          </p:nvSpPr>
          <p:spPr>
            <a:xfrm>
              <a:off x="2847374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1" h="457257">
                  <a:moveTo>
                    <a:pt x="20173" y="0"/>
                  </a:moveTo>
                  <a:cubicBezTo>
                    <a:pt x="23486" y="16565"/>
                    <a:pt x="26015" y="33307"/>
                    <a:pt x="30112" y="49696"/>
                  </a:cubicBezTo>
                  <a:cubicBezTo>
                    <a:pt x="32653" y="59860"/>
                    <a:pt x="40051" y="69036"/>
                    <a:pt x="40051" y="79513"/>
                  </a:cubicBezTo>
                  <a:cubicBezTo>
                    <a:pt x="40051" y="129319"/>
                    <a:pt x="37156" y="179295"/>
                    <a:pt x="30112" y="228600"/>
                  </a:cubicBezTo>
                  <a:cubicBezTo>
                    <a:pt x="27149" y="249343"/>
                    <a:pt x="10234" y="288235"/>
                    <a:pt x="10234" y="288235"/>
                  </a:cubicBezTo>
                  <a:cubicBezTo>
                    <a:pt x="1684" y="348083"/>
                    <a:pt x="-7720" y="367535"/>
                    <a:pt x="10234" y="427383"/>
                  </a:cubicBezTo>
                  <a:cubicBezTo>
                    <a:pt x="20006" y="459957"/>
                    <a:pt x="21479" y="457200"/>
                    <a:pt x="40051" y="457200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47" name="Freeform 546"/>
            <p:cNvSpPr/>
            <p:nvPr/>
          </p:nvSpPr>
          <p:spPr>
            <a:xfrm>
              <a:off x="2938845" y="4622812"/>
              <a:ext cx="45719" cy="361662"/>
            </a:xfrm>
            <a:custGeom>
              <a:avLst/>
              <a:gdLst>
                <a:gd name="connsiteX0" fmla="*/ 20173 w 40051"/>
                <a:gd name="connsiteY0" fmla="*/ 0 h 457257"/>
                <a:gd name="connsiteX1" fmla="*/ 30112 w 40051"/>
                <a:gd name="connsiteY1" fmla="*/ 49696 h 457257"/>
                <a:gd name="connsiteX2" fmla="*/ 40051 w 40051"/>
                <a:gd name="connsiteY2" fmla="*/ 79513 h 457257"/>
                <a:gd name="connsiteX3" fmla="*/ 30112 w 40051"/>
                <a:gd name="connsiteY3" fmla="*/ 228600 h 457257"/>
                <a:gd name="connsiteX4" fmla="*/ 10234 w 40051"/>
                <a:gd name="connsiteY4" fmla="*/ 288235 h 457257"/>
                <a:gd name="connsiteX5" fmla="*/ 10234 w 40051"/>
                <a:gd name="connsiteY5" fmla="*/ 427383 h 457257"/>
                <a:gd name="connsiteX6" fmla="*/ 40051 w 40051"/>
                <a:gd name="connsiteY6" fmla="*/ 457200 h 457257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79513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9940 w 30229"/>
                <a:gd name="connsiteY0" fmla="*/ 0 h 457200"/>
                <a:gd name="connsiteX1" fmla="*/ 19879 w 30229"/>
                <a:gd name="connsiteY1" fmla="*/ 49696 h 457200"/>
                <a:gd name="connsiteX2" fmla="*/ 29818 w 30229"/>
                <a:gd name="connsiteY2" fmla="*/ 123139 h 457200"/>
                <a:gd name="connsiteX3" fmla="*/ 19879 w 30229"/>
                <a:gd name="connsiteY3" fmla="*/ 228600 h 457200"/>
                <a:gd name="connsiteX4" fmla="*/ 30229 w 30229"/>
                <a:gd name="connsiteY4" fmla="*/ 324591 h 457200"/>
                <a:gd name="connsiteX5" fmla="*/ 1 w 30229"/>
                <a:gd name="connsiteY5" fmla="*/ 427383 h 457200"/>
                <a:gd name="connsiteX6" fmla="*/ 29818 w 30229"/>
                <a:gd name="connsiteY6" fmla="*/ 457200 h 457200"/>
                <a:gd name="connsiteX0" fmla="*/ 10374 w 30663"/>
                <a:gd name="connsiteY0" fmla="*/ 0 h 464471"/>
                <a:gd name="connsiteX1" fmla="*/ 20313 w 30663"/>
                <a:gd name="connsiteY1" fmla="*/ 49696 h 464471"/>
                <a:gd name="connsiteX2" fmla="*/ 30252 w 30663"/>
                <a:gd name="connsiteY2" fmla="*/ 123139 h 464471"/>
                <a:gd name="connsiteX3" fmla="*/ 20313 w 30663"/>
                <a:gd name="connsiteY3" fmla="*/ 228600 h 464471"/>
                <a:gd name="connsiteX4" fmla="*/ 30663 w 30663"/>
                <a:gd name="connsiteY4" fmla="*/ 324591 h 464471"/>
                <a:gd name="connsiteX5" fmla="*/ 435 w 30663"/>
                <a:gd name="connsiteY5" fmla="*/ 427383 h 464471"/>
                <a:gd name="connsiteX6" fmla="*/ 20176 w 30663"/>
                <a:gd name="connsiteY6" fmla="*/ 464471 h 464471"/>
                <a:gd name="connsiteX0" fmla="*/ 0 w 20410"/>
                <a:gd name="connsiteY0" fmla="*/ 0 h 464471"/>
                <a:gd name="connsiteX1" fmla="*/ 9939 w 20410"/>
                <a:gd name="connsiteY1" fmla="*/ 49696 h 464471"/>
                <a:gd name="connsiteX2" fmla="*/ 19878 w 20410"/>
                <a:gd name="connsiteY2" fmla="*/ 123139 h 464471"/>
                <a:gd name="connsiteX3" fmla="*/ 9939 w 20410"/>
                <a:gd name="connsiteY3" fmla="*/ 228600 h 464471"/>
                <a:gd name="connsiteX4" fmla="*/ 20289 w 20410"/>
                <a:gd name="connsiteY4" fmla="*/ 324591 h 464471"/>
                <a:gd name="connsiteX5" fmla="*/ 15252 w 20410"/>
                <a:gd name="connsiteY5" fmla="*/ 427384 h 464471"/>
                <a:gd name="connsiteX6" fmla="*/ 9802 w 20410"/>
                <a:gd name="connsiteY6" fmla="*/ 464471 h 464471"/>
                <a:gd name="connsiteX0" fmla="*/ 0 w 40031"/>
                <a:gd name="connsiteY0" fmla="*/ 0 h 544452"/>
                <a:gd name="connsiteX1" fmla="*/ 9939 w 40031"/>
                <a:gd name="connsiteY1" fmla="*/ 49696 h 544452"/>
                <a:gd name="connsiteX2" fmla="*/ 19878 w 40031"/>
                <a:gd name="connsiteY2" fmla="*/ 123139 h 544452"/>
                <a:gd name="connsiteX3" fmla="*/ 9939 w 40031"/>
                <a:gd name="connsiteY3" fmla="*/ 228600 h 544452"/>
                <a:gd name="connsiteX4" fmla="*/ 20289 w 40031"/>
                <a:gd name="connsiteY4" fmla="*/ 324591 h 544452"/>
                <a:gd name="connsiteX5" fmla="*/ 15252 w 40031"/>
                <a:gd name="connsiteY5" fmla="*/ 427384 h 544452"/>
                <a:gd name="connsiteX6" fmla="*/ 40031 w 40031"/>
                <a:gd name="connsiteY6" fmla="*/ 544452 h 54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31" h="544452">
                  <a:moveTo>
                    <a:pt x="0" y="0"/>
                  </a:moveTo>
                  <a:cubicBezTo>
                    <a:pt x="3313" y="16565"/>
                    <a:pt x="6626" y="29173"/>
                    <a:pt x="9939" y="49696"/>
                  </a:cubicBezTo>
                  <a:cubicBezTo>
                    <a:pt x="13252" y="70219"/>
                    <a:pt x="19878" y="112662"/>
                    <a:pt x="19878" y="123139"/>
                  </a:cubicBezTo>
                  <a:cubicBezTo>
                    <a:pt x="19878" y="172945"/>
                    <a:pt x="9871" y="195025"/>
                    <a:pt x="9939" y="228600"/>
                  </a:cubicBezTo>
                  <a:cubicBezTo>
                    <a:pt x="10008" y="262175"/>
                    <a:pt x="19404" y="291460"/>
                    <a:pt x="20289" y="324591"/>
                  </a:cubicBezTo>
                  <a:cubicBezTo>
                    <a:pt x="21174" y="357722"/>
                    <a:pt x="11962" y="390740"/>
                    <a:pt x="15252" y="427384"/>
                  </a:cubicBezTo>
                  <a:cubicBezTo>
                    <a:pt x="18542" y="464028"/>
                    <a:pt x="21459" y="544452"/>
                    <a:pt x="40031" y="544452"/>
                  </a:cubicBezTo>
                </a:path>
              </a:pathLst>
            </a:custGeom>
            <a:noFill/>
            <a:ln w="38100"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48" name="Oval 547"/>
            <p:cNvSpPr/>
            <p:nvPr/>
          </p:nvSpPr>
          <p:spPr>
            <a:xfrm>
              <a:off x="2807804" y="4437112"/>
              <a:ext cx="216024" cy="216024"/>
            </a:xfrm>
            <a:prstGeom prst="ellipse">
              <a:avLst/>
            </a:prstGeom>
            <a:solidFill>
              <a:srgbClr val="6C62B1"/>
            </a:solidFill>
            <a:ln>
              <a:solidFill>
                <a:srgbClr val="6C62B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386" name="Group 385"/>
          <p:cNvGrpSpPr/>
          <p:nvPr/>
        </p:nvGrpSpPr>
        <p:grpSpPr>
          <a:xfrm rot="2111402">
            <a:off x="6070417" y="1990262"/>
            <a:ext cx="1768436" cy="2472158"/>
            <a:chOff x="5746836" y="1978418"/>
            <a:chExt cx="1899851" cy="2701248"/>
          </a:xfrm>
        </p:grpSpPr>
        <p:sp>
          <p:nvSpPr>
            <p:cNvPr id="387" name="Teardrop 1"/>
            <p:cNvSpPr/>
            <p:nvPr/>
          </p:nvSpPr>
          <p:spPr>
            <a:xfrm rot="16869505">
              <a:off x="5825822" y="2299616"/>
              <a:ext cx="1741879" cy="1899851"/>
            </a:xfrm>
            <a:custGeom>
              <a:avLst/>
              <a:gdLst>
                <a:gd name="connsiteX0" fmla="*/ 0 w 1232294"/>
                <a:gd name="connsiteY0" fmla="*/ 608800 h 1217600"/>
                <a:gd name="connsiteX1" fmla="*/ 616147 w 1232294"/>
                <a:gd name="connsiteY1" fmla="*/ 0 h 1217600"/>
                <a:gd name="connsiteX2" fmla="*/ 1232294 w 1232294"/>
                <a:gd name="connsiteY2" fmla="*/ 0 h 1217600"/>
                <a:gd name="connsiteX3" fmla="*/ 1232294 w 1232294"/>
                <a:gd name="connsiteY3" fmla="*/ 608800 h 1217600"/>
                <a:gd name="connsiteX4" fmla="*/ 616147 w 1232294"/>
                <a:gd name="connsiteY4" fmla="*/ 1217600 h 1217600"/>
                <a:gd name="connsiteX5" fmla="*/ 0 w 1232294"/>
                <a:gd name="connsiteY5" fmla="*/ 608800 h 1217600"/>
                <a:gd name="connsiteX0" fmla="*/ 0 w 1232294"/>
                <a:gd name="connsiteY0" fmla="*/ 608800 h 1217600"/>
                <a:gd name="connsiteX1" fmla="*/ 616147 w 1232294"/>
                <a:gd name="connsiteY1" fmla="*/ 0 h 1217600"/>
                <a:gd name="connsiteX2" fmla="*/ 982467 w 1232294"/>
                <a:gd name="connsiteY2" fmla="*/ 4598 h 1217600"/>
                <a:gd name="connsiteX3" fmla="*/ 1232294 w 1232294"/>
                <a:gd name="connsiteY3" fmla="*/ 0 h 1217600"/>
                <a:gd name="connsiteX4" fmla="*/ 1232294 w 1232294"/>
                <a:gd name="connsiteY4" fmla="*/ 608800 h 1217600"/>
                <a:gd name="connsiteX5" fmla="*/ 616147 w 1232294"/>
                <a:gd name="connsiteY5" fmla="*/ 1217600 h 1217600"/>
                <a:gd name="connsiteX6" fmla="*/ 0 w 1232294"/>
                <a:gd name="connsiteY6" fmla="*/ 608800 h 1217600"/>
                <a:gd name="connsiteX0" fmla="*/ 0 w 1232294"/>
                <a:gd name="connsiteY0" fmla="*/ 608800 h 1217600"/>
                <a:gd name="connsiteX1" fmla="*/ 616147 w 1232294"/>
                <a:gd name="connsiteY1" fmla="*/ 0 h 1217600"/>
                <a:gd name="connsiteX2" fmla="*/ 982467 w 1232294"/>
                <a:gd name="connsiteY2" fmla="*/ 4598 h 1217600"/>
                <a:gd name="connsiteX3" fmla="*/ 1232294 w 1232294"/>
                <a:gd name="connsiteY3" fmla="*/ 0 h 1217600"/>
                <a:gd name="connsiteX4" fmla="*/ 1231806 w 1232294"/>
                <a:gd name="connsiteY4" fmla="*/ 215459 h 1217600"/>
                <a:gd name="connsiteX5" fmla="*/ 1232294 w 1232294"/>
                <a:gd name="connsiteY5" fmla="*/ 608800 h 1217600"/>
                <a:gd name="connsiteX6" fmla="*/ 616147 w 1232294"/>
                <a:gd name="connsiteY6" fmla="*/ 1217600 h 1217600"/>
                <a:gd name="connsiteX7" fmla="*/ 0 w 1232294"/>
                <a:gd name="connsiteY7" fmla="*/ 608800 h 1217600"/>
                <a:gd name="connsiteX0" fmla="*/ 0 w 1232294"/>
                <a:gd name="connsiteY0" fmla="*/ 608800 h 1217600"/>
                <a:gd name="connsiteX1" fmla="*/ 616147 w 1232294"/>
                <a:gd name="connsiteY1" fmla="*/ 0 h 1217600"/>
                <a:gd name="connsiteX2" fmla="*/ 982467 w 1232294"/>
                <a:gd name="connsiteY2" fmla="*/ 4598 h 1217600"/>
                <a:gd name="connsiteX3" fmla="*/ 1232294 w 1232294"/>
                <a:gd name="connsiteY3" fmla="*/ 0 h 1217600"/>
                <a:gd name="connsiteX4" fmla="*/ 1231806 w 1232294"/>
                <a:gd name="connsiteY4" fmla="*/ 215459 h 1217600"/>
                <a:gd name="connsiteX5" fmla="*/ 1232294 w 1232294"/>
                <a:gd name="connsiteY5" fmla="*/ 608800 h 1217600"/>
                <a:gd name="connsiteX6" fmla="*/ 616147 w 1232294"/>
                <a:gd name="connsiteY6" fmla="*/ 1217600 h 1217600"/>
                <a:gd name="connsiteX7" fmla="*/ 0 w 1232294"/>
                <a:gd name="connsiteY7" fmla="*/ 608800 h 1217600"/>
                <a:gd name="connsiteX0" fmla="*/ 0 w 1232294"/>
                <a:gd name="connsiteY0" fmla="*/ 608800 h 1217600"/>
                <a:gd name="connsiteX1" fmla="*/ 616147 w 1232294"/>
                <a:gd name="connsiteY1" fmla="*/ 0 h 1217600"/>
                <a:gd name="connsiteX2" fmla="*/ 982467 w 1232294"/>
                <a:gd name="connsiteY2" fmla="*/ 4598 h 1217600"/>
                <a:gd name="connsiteX3" fmla="*/ 1231806 w 1232294"/>
                <a:gd name="connsiteY3" fmla="*/ 215459 h 1217600"/>
                <a:gd name="connsiteX4" fmla="*/ 1232294 w 1232294"/>
                <a:gd name="connsiteY4" fmla="*/ 608800 h 1217600"/>
                <a:gd name="connsiteX5" fmla="*/ 616147 w 1232294"/>
                <a:gd name="connsiteY5" fmla="*/ 1217600 h 1217600"/>
                <a:gd name="connsiteX6" fmla="*/ 0 w 1232294"/>
                <a:gd name="connsiteY6" fmla="*/ 608800 h 1217600"/>
                <a:gd name="connsiteX0" fmla="*/ 0 w 1764248"/>
                <a:gd name="connsiteY0" fmla="*/ 1185470 h 1794270"/>
                <a:gd name="connsiteX1" fmla="*/ 616147 w 1764248"/>
                <a:gd name="connsiteY1" fmla="*/ 576670 h 1794270"/>
                <a:gd name="connsiteX2" fmla="*/ 1764248 w 1764248"/>
                <a:gd name="connsiteY2" fmla="*/ 0 h 1794270"/>
                <a:gd name="connsiteX3" fmla="*/ 1231806 w 1764248"/>
                <a:gd name="connsiteY3" fmla="*/ 792129 h 1794270"/>
                <a:gd name="connsiteX4" fmla="*/ 1232294 w 1764248"/>
                <a:gd name="connsiteY4" fmla="*/ 1185470 h 1794270"/>
                <a:gd name="connsiteX5" fmla="*/ 616147 w 1764248"/>
                <a:gd name="connsiteY5" fmla="*/ 1794270 h 1794270"/>
                <a:gd name="connsiteX6" fmla="*/ 0 w 1764248"/>
                <a:gd name="connsiteY6" fmla="*/ 1185470 h 1794270"/>
                <a:gd name="connsiteX0" fmla="*/ 0 w 1834930"/>
                <a:gd name="connsiteY0" fmla="*/ 1185470 h 1794270"/>
                <a:gd name="connsiteX1" fmla="*/ 616147 w 1834930"/>
                <a:gd name="connsiteY1" fmla="*/ 576670 h 1794270"/>
                <a:gd name="connsiteX2" fmla="*/ 1764248 w 1834930"/>
                <a:gd name="connsiteY2" fmla="*/ 0 h 1794270"/>
                <a:gd name="connsiteX3" fmla="*/ 1834930 w 1834930"/>
                <a:gd name="connsiteY3" fmla="*/ 115662 h 1794270"/>
                <a:gd name="connsiteX4" fmla="*/ 1232294 w 1834930"/>
                <a:gd name="connsiteY4" fmla="*/ 1185470 h 1794270"/>
                <a:gd name="connsiteX5" fmla="*/ 616147 w 1834930"/>
                <a:gd name="connsiteY5" fmla="*/ 1794270 h 1794270"/>
                <a:gd name="connsiteX6" fmla="*/ 0 w 1834930"/>
                <a:gd name="connsiteY6" fmla="*/ 1185470 h 1794270"/>
                <a:gd name="connsiteX0" fmla="*/ 0 w 1834930"/>
                <a:gd name="connsiteY0" fmla="*/ 1235974 h 1844774"/>
                <a:gd name="connsiteX1" fmla="*/ 616147 w 1834930"/>
                <a:gd name="connsiteY1" fmla="*/ 627174 h 1844774"/>
                <a:gd name="connsiteX2" fmla="*/ 1743202 w 1834930"/>
                <a:gd name="connsiteY2" fmla="*/ 0 h 1844774"/>
                <a:gd name="connsiteX3" fmla="*/ 1834930 w 1834930"/>
                <a:gd name="connsiteY3" fmla="*/ 166166 h 1844774"/>
                <a:gd name="connsiteX4" fmla="*/ 1232294 w 1834930"/>
                <a:gd name="connsiteY4" fmla="*/ 1235974 h 1844774"/>
                <a:gd name="connsiteX5" fmla="*/ 616147 w 1834930"/>
                <a:gd name="connsiteY5" fmla="*/ 1844774 h 1844774"/>
                <a:gd name="connsiteX6" fmla="*/ 0 w 1834930"/>
                <a:gd name="connsiteY6" fmla="*/ 1235974 h 1844774"/>
                <a:gd name="connsiteX0" fmla="*/ 0 w 1864388"/>
                <a:gd name="connsiteY0" fmla="*/ 1235974 h 1844774"/>
                <a:gd name="connsiteX1" fmla="*/ 616147 w 1864388"/>
                <a:gd name="connsiteY1" fmla="*/ 627174 h 1844774"/>
                <a:gd name="connsiteX2" fmla="*/ 1743202 w 1864388"/>
                <a:gd name="connsiteY2" fmla="*/ 0 h 1844774"/>
                <a:gd name="connsiteX3" fmla="*/ 1864388 w 1864388"/>
                <a:gd name="connsiteY3" fmla="*/ 94617 h 1844774"/>
                <a:gd name="connsiteX4" fmla="*/ 1232294 w 1864388"/>
                <a:gd name="connsiteY4" fmla="*/ 1235974 h 1844774"/>
                <a:gd name="connsiteX5" fmla="*/ 616147 w 1864388"/>
                <a:gd name="connsiteY5" fmla="*/ 1844774 h 1844774"/>
                <a:gd name="connsiteX6" fmla="*/ 0 w 1864388"/>
                <a:gd name="connsiteY6" fmla="*/ 1235974 h 1844774"/>
                <a:gd name="connsiteX0" fmla="*/ 0 w 1864388"/>
                <a:gd name="connsiteY0" fmla="*/ 1264564 h 1873364"/>
                <a:gd name="connsiteX1" fmla="*/ 616147 w 1864388"/>
                <a:gd name="connsiteY1" fmla="*/ 655764 h 1873364"/>
                <a:gd name="connsiteX2" fmla="*/ 1757859 w 1864388"/>
                <a:gd name="connsiteY2" fmla="*/ 0 h 1873364"/>
                <a:gd name="connsiteX3" fmla="*/ 1864388 w 1864388"/>
                <a:gd name="connsiteY3" fmla="*/ 123207 h 1873364"/>
                <a:gd name="connsiteX4" fmla="*/ 1232294 w 1864388"/>
                <a:gd name="connsiteY4" fmla="*/ 1264564 h 1873364"/>
                <a:gd name="connsiteX5" fmla="*/ 616147 w 1864388"/>
                <a:gd name="connsiteY5" fmla="*/ 1873364 h 1873364"/>
                <a:gd name="connsiteX6" fmla="*/ 0 w 1864388"/>
                <a:gd name="connsiteY6" fmla="*/ 1264564 h 1873364"/>
                <a:gd name="connsiteX0" fmla="*/ 0 w 1864388"/>
                <a:gd name="connsiteY0" fmla="*/ 1264564 h 1873364"/>
                <a:gd name="connsiteX1" fmla="*/ 616147 w 1864388"/>
                <a:gd name="connsiteY1" fmla="*/ 655764 h 1873364"/>
                <a:gd name="connsiteX2" fmla="*/ 1757859 w 1864388"/>
                <a:gd name="connsiteY2" fmla="*/ 0 h 1873364"/>
                <a:gd name="connsiteX3" fmla="*/ 1864388 w 1864388"/>
                <a:gd name="connsiteY3" fmla="*/ 123207 h 1873364"/>
                <a:gd name="connsiteX4" fmla="*/ 1232294 w 1864388"/>
                <a:gd name="connsiteY4" fmla="*/ 1264564 h 1873364"/>
                <a:gd name="connsiteX5" fmla="*/ 616147 w 1864388"/>
                <a:gd name="connsiteY5" fmla="*/ 1873364 h 1873364"/>
                <a:gd name="connsiteX6" fmla="*/ 0 w 1864388"/>
                <a:gd name="connsiteY6" fmla="*/ 1264564 h 1873364"/>
                <a:gd name="connsiteX0" fmla="*/ 0 w 1864388"/>
                <a:gd name="connsiteY0" fmla="*/ 1264564 h 1873364"/>
                <a:gd name="connsiteX1" fmla="*/ 616147 w 1864388"/>
                <a:gd name="connsiteY1" fmla="*/ 655764 h 1873364"/>
                <a:gd name="connsiteX2" fmla="*/ 1757859 w 1864388"/>
                <a:gd name="connsiteY2" fmla="*/ 0 h 1873364"/>
                <a:gd name="connsiteX3" fmla="*/ 1864388 w 1864388"/>
                <a:gd name="connsiteY3" fmla="*/ 123207 h 1873364"/>
                <a:gd name="connsiteX4" fmla="*/ 1232294 w 1864388"/>
                <a:gd name="connsiteY4" fmla="*/ 1264564 h 1873364"/>
                <a:gd name="connsiteX5" fmla="*/ 616147 w 1864388"/>
                <a:gd name="connsiteY5" fmla="*/ 1873364 h 1873364"/>
                <a:gd name="connsiteX6" fmla="*/ 0 w 1864388"/>
                <a:gd name="connsiteY6" fmla="*/ 1264564 h 1873364"/>
                <a:gd name="connsiteX0" fmla="*/ 0 w 1893268"/>
                <a:gd name="connsiteY0" fmla="*/ 1264564 h 1873364"/>
                <a:gd name="connsiteX1" fmla="*/ 616147 w 1893268"/>
                <a:gd name="connsiteY1" fmla="*/ 655764 h 1873364"/>
                <a:gd name="connsiteX2" fmla="*/ 1757859 w 1893268"/>
                <a:gd name="connsiteY2" fmla="*/ 0 h 1873364"/>
                <a:gd name="connsiteX3" fmla="*/ 1893268 w 1893268"/>
                <a:gd name="connsiteY3" fmla="*/ 109128 h 1873364"/>
                <a:gd name="connsiteX4" fmla="*/ 1232294 w 1893268"/>
                <a:gd name="connsiteY4" fmla="*/ 1264564 h 1873364"/>
                <a:gd name="connsiteX5" fmla="*/ 616147 w 1893268"/>
                <a:gd name="connsiteY5" fmla="*/ 1873364 h 1873364"/>
                <a:gd name="connsiteX6" fmla="*/ 0 w 1893268"/>
                <a:gd name="connsiteY6" fmla="*/ 1264564 h 1873364"/>
                <a:gd name="connsiteX0" fmla="*/ 0 w 1893268"/>
                <a:gd name="connsiteY0" fmla="*/ 1264564 h 1873364"/>
                <a:gd name="connsiteX1" fmla="*/ 616147 w 1893268"/>
                <a:gd name="connsiteY1" fmla="*/ 655764 h 1873364"/>
                <a:gd name="connsiteX2" fmla="*/ 1757859 w 1893268"/>
                <a:gd name="connsiteY2" fmla="*/ 0 h 1873364"/>
                <a:gd name="connsiteX3" fmla="*/ 1893268 w 1893268"/>
                <a:gd name="connsiteY3" fmla="*/ 109128 h 1873364"/>
                <a:gd name="connsiteX4" fmla="*/ 1232294 w 1893268"/>
                <a:gd name="connsiteY4" fmla="*/ 1264564 h 1873364"/>
                <a:gd name="connsiteX5" fmla="*/ 616147 w 1893268"/>
                <a:gd name="connsiteY5" fmla="*/ 1873364 h 1873364"/>
                <a:gd name="connsiteX6" fmla="*/ 0 w 1893268"/>
                <a:gd name="connsiteY6" fmla="*/ 1264564 h 1873364"/>
                <a:gd name="connsiteX0" fmla="*/ 0 w 1893268"/>
                <a:gd name="connsiteY0" fmla="*/ 1264564 h 1873364"/>
                <a:gd name="connsiteX1" fmla="*/ 616147 w 1893268"/>
                <a:gd name="connsiteY1" fmla="*/ 655764 h 1873364"/>
                <a:gd name="connsiteX2" fmla="*/ 1757859 w 1893268"/>
                <a:gd name="connsiteY2" fmla="*/ 0 h 1873364"/>
                <a:gd name="connsiteX3" fmla="*/ 1893268 w 1893268"/>
                <a:gd name="connsiteY3" fmla="*/ 109128 h 1873364"/>
                <a:gd name="connsiteX4" fmla="*/ 1232294 w 1893268"/>
                <a:gd name="connsiteY4" fmla="*/ 1264564 h 1873364"/>
                <a:gd name="connsiteX5" fmla="*/ 616147 w 1893268"/>
                <a:gd name="connsiteY5" fmla="*/ 1873364 h 1873364"/>
                <a:gd name="connsiteX6" fmla="*/ 0 w 1893268"/>
                <a:gd name="connsiteY6" fmla="*/ 1264564 h 1873364"/>
                <a:gd name="connsiteX0" fmla="*/ 0 w 1893268"/>
                <a:gd name="connsiteY0" fmla="*/ 1273411 h 1882211"/>
                <a:gd name="connsiteX1" fmla="*/ 616147 w 1893268"/>
                <a:gd name="connsiteY1" fmla="*/ 664611 h 1882211"/>
                <a:gd name="connsiteX2" fmla="*/ 1592703 w 1893268"/>
                <a:gd name="connsiteY2" fmla="*/ 0 h 1882211"/>
                <a:gd name="connsiteX3" fmla="*/ 1893268 w 1893268"/>
                <a:gd name="connsiteY3" fmla="*/ 117975 h 1882211"/>
                <a:gd name="connsiteX4" fmla="*/ 1232294 w 1893268"/>
                <a:gd name="connsiteY4" fmla="*/ 1273411 h 1882211"/>
                <a:gd name="connsiteX5" fmla="*/ 616147 w 1893268"/>
                <a:gd name="connsiteY5" fmla="*/ 1882211 h 1882211"/>
                <a:gd name="connsiteX6" fmla="*/ 0 w 1893268"/>
                <a:gd name="connsiteY6" fmla="*/ 1273411 h 1882211"/>
                <a:gd name="connsiteX0" fmla="*/ 0 w 1806050"/>
                <a:gd name="connsiteY0" fmla="*/ 1273411 h 1882211"/>
                <a:gd name="connsiteX1" fmla="*/ 616147 w 1806050"/>
                <a:gd name="connsiteY1" fmla="*/ 664611 h 1882211"/>
                <a:gd name="connsiteX2" fmla="*/ 1592703 w 1806050"/>
                <a:gd name="connsiteY2" fmla="*/ 0 h 1882211"/>
                <a:gd name="connsiteX3" fmla="*/ 1806050 w 1806050"/>
                <a:gd name="connsiteY3" fmla="*/ 217682 h 1882211"/>
                <a:gd name="connsiteX4" fmla="*/ 1232294 w 1806050"/>
                <a:gd name="connsiteY4" fmla="*/ 1273411 h 1882211"/>
                <a:gd name="connsiteX5" fmla="*/ 616147 w 1806050"/>
                <a:gd name="connsiteY5" fmla="*/ 1882211 h 1882211"/>
                <a:gd name="connsiteX6" fmla="*/ 0 w 1806050"/>
                <a:gd name="connsiteY6" fmla="*/ 1273411 h 1882211"/>
                <a:gd name="connsiteX0" fmla="*/ 0 w 1806050"/>
                <a:gd name="connsiteY0" fmla="*/ 1295324 h 1904124"/>
                <a:gd name="connsiteX1" fmla="*/ 616147 w 1806050"/>
                <a:gd name="connsiteY1" fmla="*/ 686524 h 1904124"/>
                <a:gd name="connsiteX2" fmla="*/ 1557001 w 1806050"/>
                <a:gd name="connsiteY2" fmla="*/ 0 h 1904124"/>
                <a:gd name="connsiteX3" fmla="*/ 1806050 w 1806050"/>
                <a:gd name="connsiteY3" fmla="*/ 239595 h 1904124"/>
                <a:gd name="connsiteX4" fmla="*/ 1232294 w 1806050"/>
                <a:gd name="connsiteY4" fmla="*/ 1295324 h 1904124"/>
                <a:gd name="connsiteX5" fmla="*/ 616147 w 1806050"/>
                <a:gd name="connsiteY5" fmla="*/ 1904124 h 1904124"/>
                <a:gd name="connsiteX6" fmla="*/ 0 w 1806050"/>
                <a:gd name="connsiteY6" fmla="*/ 1295324 h 1904124"/>
                <a:gd name="connsiteX0" fmla="*/ 0 w 1883988"/>
                <a:gd name="connsiteY0" fmla="*/ 1295324 h 1904124"/>
                <a:gd name="connsiteX1" fmla="*/ 616147 w 1883988"/>
                <a:gd name="connsiteY1" fmla="*/ 686524 h 1904124"/>
                <a:gd name="connsiteX2" fmla="*/ 1557001 w 1883988"/>
                <a:gd name="connsiteY2" fmla="*/ 0 h 1904124"/>
                <a:gd name="connsiteX3" fmla="*/ 1883988 w 1883988"/>
                <a:gd name="connsiteY3" fmla="*/ 348148 h 1904124"/>
                <a:gd name="connsiteX4" fmla="*/ 1232294 w 1883988"/>
                <a:gd name="connsiteY4" fmla="*/ 1295324 h 1904124"/>
                <a:gd name="connsiteX5" fmla="*/ 616147 w 1883988"/>
                <a:gd name="connsiteY5" fmla="*/ 1904124 h 1904124"/>
                <a:gd name="connsiteX6" fmla="*/ 0 w 1883988"/>
                <a:gd name="connsiteY6" fmla="*/ 1295324 h 1904124"/>
                <a:gd name="connsiteX0" fmla="*/ 0 w 1883988"/>
                <a:gd name="connsiteY0" fmla="*/ 1295324 h 1904124"/>
                <a:gd name="connsiteX1" fmla="*/ 616147 w 1883988"/>
                <a:gd name="connsiteY1" fmla="*/ 686524 h 1904124"/>
                <a:gd name="connsiteX2" fmla="*/ 1557001 w 1883988"/>
                <a:gd name="connsiteY2" fmla="*/ 0 h 1904124"/>
                <a:gd name="connsiteX3" fmla="*/ 1883988 w 1883988"/>
                <a:gd name="connsiteY3" fmla="*/ 348148 h 1904124"/>
                <a:gd name="connsiteX4" fmla="*/ 1232294 w 1883988"/>
                <a:gd name="connsiteY4" fmla="*/ 1295324 h 1904124"/>
                <a:gd name="connsiteX5" fmla="*/ 616147 w 1883988"/>
                <a:gd name="connsiteY5" fmla="*/ 1904124 h 1904124"/>
                <a:gd name="connsiteX6" fmla="*/ 0 w 1883988"/>
                <a:gd name="connsiteY6" fmla="*/ 1295324 h 1904124"/>
                <a:gd name="connsiteX0" fmla="*/ 0 w 1883988"/>
                <a:gd name="connsiteY0" fmla="*/ 1295324 h 1904124"/>
                <a:gd name="connsiteX1" fmla="*/ 616147 w 1883988"/>
                <a:gd name="connsiteY1" fmla="*/ 686524 h 1904124"/>
                <a:gd name="connsiteX2" fmla="*/ 1557001 w 1883988"/>
                <a:gd name="connsiteY2" fmla="*/ 0 h 1904124"/>
                <a:gd name="connsiteX3" fmla="*/ 1883988 w 1883988"/>
                <a:gd name="connsiteY3" fmla="*/ 348148 h 1904124"/>
                <a:gd name="connsiteX4" fmla="*/ 1232294 w 1883988"/>
                <a:gd name="connsiteY4" fmla="*/ 1295324 h 1904124"/>
                <a:gd name="connsiteX5" fmla="*/ 616147 w 1883988"/>
                <a:gd name="connsiteY5" fmla="*/ 1904124 h 1904124"/>
                <a:gd name="connsiteX6" fmla="*/ 0 w 1883988"/>
                <a:gd name="connsiteY6" fmla="*/ 1295324 h 1904124"/>
                <a:gd name="connsiteX0" fmla="*/ 0 w 1883988"/>
                <a:gd name="connsiteY0" fmla="*/ 1295324 h 1904124"/>
                <a:gd name="connsiteX1" fmla="*/ 616147 w 1883988"/>
                <a:gd name="connsiteY1" fmla="*/ 686524 h 1904124"/>
                <a:gd name="connsiteX2" fmla="*/ 1557001 w 1883988"/>
                <a:gd name="connsiteY2" fmla="*/ 0 h 1904124"/>
                <a:gd name="connsiteX3" fmla="*/ 1883988 w 1883988"/>
                <a:gd name="connsiteY3" fmla="*/ 348148 h 1904124"/>
                <a:gd name="connsiteX4" fmla="*/ 1232294 w 1883988"/>
                <a:gd name="connsiteY4" fmla="*/ 1295324 h 1904124"/>
                <a:gd name="connsiteX5" fmla="*/ 616147 w 1883988"/>
                <a:gd name="connsiteY5" fmla="*/ 1904124 h 1904124"/>
                <a:gd name="connsiteX6" fmla="*/ 0 w 1883988"/>
                <a:gd name="connsiteY6" fmla="*/ 1295324 h 1904124"/>
                <a:gd name="connsiteX0" fmla="*/ 0 w 1883988"/>
                <a:gd name="connsiteY0" fmla="*/ 1295324 h 1904124"/>
                <a:gd name="connsiteX1" fmla="*/ 616147 w 1883988"/>
                <a:gd name="connsiteY1" fmla="*/ 686524 h 1904124"/>
                <a:gd name="connsiteX2" fmla="*/ 1557001 w 1883988"/>
                <a:gd name="connsiteY2" fmla="*/ 0 h 1904124"/>
                <a:gd name="connsiteX3" fmla="*/ 1883988 w 1883988"/>
                <a:gd name="connsiteY3" fmla="*/ 348148 h 1904124"/>
                <a:gd name="connsiteX4" fmla="*/ 1232294 w 1883988"/>
                <a:gd name="connsiteY4" fmla="*/ 1295324 h 1904124"/>
                <a:gd name="connsiteX5" fmla="*/ 616147 w 1883988"/>
                <a:gd name="connsiteY5" fmla="*/ 1904124 h 1904124"/>
                <a:gd name="connsiteX6" fmla="*/ 0 w 1883988"/>
                <a:gd name="connsiteY6" fmla="*/ 1295324 h 1904124"/>
                <a:gd name="connsiteX0" fmla="*/ 0 w 1883988"/>
                <a:gd name="connsiteY0" fmla="*/ 1295324 h 1904124"/>
                <a:gd name="connsiteX1" fmla="*/ 616147 w 1883988"/>
                <a:gd name="connsiteY1" fmla="*/ 686524 h 1904124"/>
                <a:gd name="connsiteX2" fmla="*/ 1557001 w 1883988"/>
                <a:gd name="connsiteY2" fmla="*/ 0 h 1904124"/>
                <a:gd name="connsiteX3" fmla="*/ 1883988 w 1883988"/>
                <a:gd name="connsiteY3" fmla="*/ 348148 h 1904124"/>
                <a:gd name="connsiteX4" fmla="*/ 1232294 w 1883988"/>
                <a:gd name="connsiteY4" fmla="*/ 1295324 h 1904124"/>
                <a:gd name="connsiteX5" fmla="*/ 616147 w 1883988"/>
                <a:gd name="connsiteY5" fmla="*/ 1904124 h 1904124"/>
                <a:gd name="connsiteX6" fmla="*/ 0 w 1883988"/>
                <a:gd name="connsiteY6" fmla="*/ 1295324 h 1904124"/>
                <a:gd name="connsiteX0" fmla="*/ 0 w 1883988"/>
                <a:gd name="connsiteY0" fmla="*/ 1295324 h 1904124"/>
                <a:gd name="connsiteX1" fmla="*/ 616147 w 1883988"/>
                <a:gd name="connsiteY1" fmla="*/ 686524 h 1904124"/>
                <a:gd name="connsiteX2" fmla="*/ 1557001 w 1883988"/>
                <a:gd name="connsiteY2" fmla="*/ 0 h 1904124"/>
                <a:gd name="connsiteX3" fmla="*/ 1883988 w 1883988"/>
                <a:gd name="connsiteY3" fmla="*/ 348148 h 1904124"/>
                <a:gd name="connsiteX4" fmla="*/ 1232294 w 1883988"/>
                <a:gd name="connsiteY4" fmla="*/ 1295324 h 1904124"/>
                <a:gd name="connsiteX5" fmla="*/ 616147 w 1883988"/>
                <a:gd name="connsiteY5" fmla="*/ 1904124 h 1904124"/>
                <a:gd name="connsiteX6" fmla="*/ 0 w 1883988"/>
                <a:gd name="connsiteY6" fmla="*/ 1295324 h 1904124"/>
                <a:gd name="connsiteX0" fmla="*/ 0 w 1883988"/>
                <a:gd name="connsiteY0" fmla="*/ 1295324 h 1904124"/>
                <a:gd name="connsiteX1" fmla="*/ 616147 w 1883988"/>
                <a:gd name="connsiteY1" fmla="*/ 686524 h 1904124"/>
                <a:gd name="connsiteX2" fmla="*/ 1557001 w 1883988"/>
                <a:gd name="connsiteY2" fmla="*/ 0 h 1904124"/>
                <a:gd name="connsiteX3" fmla="*/ 1883988 w 1883988"/>
                <a:gd name="connsiteY3" fmla="*/ 348148 h 1904124"/>
                <a:gd name="connsiteX4" fmla="*/ 1232294 w 1883988"/>
                <a:gd name="connsiteY4" fmla="*/ 1295324 h 1904124"/>
                <a:gd name="connsiteX5" fmla="*/ 616147 w 1883988"/>
                <a:gd name="connsiteY5" fmla="*/ 1904124 h 1904124"/>
                <a:gd name="connsiteX6" fmla="*/ 0 w 1883988"/>
                <a:gd name="connsiteY6" fmla="*/ 1295324 h 1904124"/>
                <a:gd name="connsiteX0" fmla="*/ 0 w 1883988"/>
                <a:gd name="connsiteY0" fmla="*/ 1295324 h 1904124"/>
                <a:gd name="connsiteX1" fmla="*/ 616147 w 1883988"/>
                <a:gd name="connsiteY1" fmla="*/ 686524 h 1904124"/>
                <a:gd name="connsiteX2" fmla="*/ 1557001 w 1883988"/>
                <a:gd name="connsiteY2" fmla="*/ 0 h 1904124"/>
                <a:gd name="connsiteX3" fmla="*/ 1883988 w 1883988"/>
                <a:gd name="connsiteY3" fmla="*/ 348148 h 1904124"/>
                <a:gd name="connsiteX4" fmla="*/ 1232294 w 1883988"/>
                <a:gd name="connsiteY4" fmla="*/ 1295324 h 1904124"/>
                <a:gd name="connsiteX5" fmla="*/ 616147 w 1883988"/>
                <a:gd name="connsiteY5" fmla="*/ 1904124 h 1904124"/>
                <a:gd name="connsiteX6" fmla="*/ 0 w 1883988"/>
                <a:gd name="connsiteY6" fmla="*/ 1295324 h 1904124"/>
                <a:gd name="connsiteX0" fmla="*/ 0 w 1883988"/>
                <a:gd name="connsiteY0" fmla="*/ 1089800 h 1698600"/>
                <a:gd name="connsiteX1" fmla="*/ 616147 w 1883988"/>
                <a:gd name="connsiteY1" fmla="*/ 481000 h 1698600"/>
                <a:gd name="connsiteX2" fmla="*/ 1334284 w 1883988"/>
                <a:gd name="connsiteY2" fmla="*/ 0 h 1698600"/>
                <a:gd name="connsiteX3" fmla="*/ 1883988 w 1883988"/>
                <a:gd name="connsiteY3" fmla="*/ 142624 h 1698600"/>
                <a:gd name="connsiteX4" fmla="*/ 1232294 w 1883988"/>
                <a:gd name="connsiteY4" fmla="*/ 1089800 h 1698600"/>
                <a:gd name="connsiteX5" fmla="*/ 616147 w 1883988"/>
                <a:gd name="connsiteY5" fmla="*/ 1698600 h 1698600"/>
                <a:gd name="connsiteX6" fmla="*/ 0 w 1883988"/>
                <a:gd name="connsiteY6" fmla="*/ 1089800 h 1698600"/>
                <a:gd name="connsiteX0" fmla="*/ 0 w 1883988"/>
                <a:gd name="connsiteY0" fmla="*/ 1244882 h 1853682"/>
                <a:gd name="connsiteX1" fmla="*/ 616147 w 1883988"/>
                <a:gd name="connsiteY1" fmla="*/ 636082 h 1853682"/>
                <a:gd name="connsiteX2" fmla="*/ 1560038 w 1883988"/>
                <a:gd name="connsiteY2" fmla="*/ 0 h 1853682"/>
                <a:gd name="connsiteX3" fmla="*/ 1883988 w 1883988"/>
                <a:gd name="connsiteY3" fmla="*/ 297706 h 1853682"/>
                <a:gd name="connsiteX4" fmla="*/ 1232294 w 1883988"/>
                <a:gd name="connsiteY4" fmla="*/ 1244882 h 1853682"/>
                <a:gd name="connsiteX5" fmla="*/ 616147 w 1883988"/>
                <a:gd name="connsiteY5" fmla="*/ 1853682 h 1853682"/>
                <a:gd name="connsiteX6" fmla="*/ 0 w 1883988"/>
                <a:gd name="connsiteY6" fmla="*/ 1244882 h 1853682"/>
                <a:gd name="connsiteX0" fmla="*/ 0 w 1847896"/>
                <a:gd name="connsiteY0" fmla="*/ 1244882 h 1853682"/>
                <a:gd name="connsiteX1" fmla="*/ 616147 w 1847896"/>
                <a:gd name="connsiteY1" fmla="*/ 636082 h 1853682"/>
                <a:gd name="connsiteX2" fmla="*/ 1560038 w 1847896"/>
                <a:gd name="connsiteY2" fmla="*/ 0 h 1853682"/>
                <a:gd name="connsiteX3" fmla="*/ 1847896 w 1847896"/>
                <a:gd name="connsiteY3" fmla="*/ 325360 h 1853682"/>
                <a:gd name="connsiteX4" fmla="*/ 1232294 w 1847896"/>
                <a:gd name="connsiteY4" fmla="*/ 1244882 h 1853682"/>
                <a:gd name="connsiteX5" fmla="*/ 616147 w 1847896"/>
                <a:gd name="connsiteY5" fmla="*/ 1853682 h 1853682"/>
                <a:gd name="connsiteX6" fmla="*/ 0 w 1847896"/>
                <a:gd name="connsiteY6" fmla="*/ 1244882 h 1853682"/>
                <a:gd name="connsiteX0" fmla="*/ 0 w 1875953"/>
                <a:gd name="connsiteY0" fmla="*/ 1244882 h 1853682"/>
                <a:gd name="connsiteX1" fmla="*/ 616147 w 1875953"/>
                <a:gd name="connsiteY1" fmla="*/ 636082 h 1853682"/>
                <a:gd name="connsiteX2" fmla="*/ 1560038 w 1875953"/>
                <a:gd name="connsiteY2" fmla="*/ 0 h 1853682"/>
                <a:gd name="connsiteX3" fmla="*/ 1875953 w 1875953"/>
                <a:gd name="connsiteY3" fmla="*/ 309577 h 1853682"/>
                <a:gd name="connsiteX4" fmla="*/ 1232294 w 1875953"/>
                <a:gd name="connsiteY4" fmla="*/ 1244882 h 1853682"/>
                <a:gd name="connsiteX5" fmla="*/ 616147 w 1875953"/>
                <a:gd name="connsiteY5" fmla="*/ 1853682 h 1853682"/>
                <a:gd name="connsiteX6" fmla="*/ 0 w 1875953"/>
                <a:gd name="connsiteY6" fmla="*/ 1244882 h 1853682"/>
                <a:gd name="connsiteX0" fmla="*/ 1 w 1875954"/>
                <a:gd name="connsiteY0" fmla="*/ 1244882 h 1736405"/>
                <a:gd name="connsiteX1" fmla="*/ 616148 w 1875954"/>
                <a:gd name="connsiteY1" fmla="*/ 636082 h 1736405"/>
                <a:gd name="connsiteX2" fmla="*/ 1560039 w 1875954"/>
                <a:gd name="connsiteY2" fmla="*/ 0 h 1736405"/>
                <a:gd name="connsiteX3" fmla="*/ 1875954 w 1875954"/>
                <a:gd name="connsiteY3" fmla="*/ 309577 h 1736405"/>
                <a:gd name="connsiteX4" fmla="*/ 1232295 w 1875954"/>
                <a:gd name="connsiteY4" fmla="*/ 1244882 h 1736405"/>
                <a:gd name="connsiteX5" fmla="*/ 620169 w 1875954"/>
                <a:gd name="connsiteY5" fmla="*/ 1736405 h 1736405"/>
                <a:gd name="connsiteX6" fmla="*/ 1 w 1875954"/>
                <a:gd name="connsiteY6" fmla="*/ 1244882 h 1736405"/>
                <a:gd name="connsiteX0" fmla="*/ 3 w 1722959"/>
                <a:gd name="connsiteY0" fmla="*/ 1248000 h 1736405"/>
                <a:gd name="connsiteX1" fmla="*/ 463153 w 1722959"/>
                <a:gd name="connsiteY1" fmla="*/ 636082 h 1736405"/>
                <a:gd name="connsiteX2" fmla="*/ 1407044 w 1722959"/>
                <a:gd name="connsiteY2" fmla="*/ 0 h 1736405"/>
                <a:gd name="connsiteX3" fmla="*/ 1722959 w 1722959"/>
                <a:gd name="connsiteY3" fmla="*/ 309577 h 1736405"/>
                <a:gd name="connsiteX4" fmla="*/ 1079300 w 1722959"/>
                <a:gd name="connsiteY4" fmla="*/ 1244882 h 1736405"/>
                <a:gd name="connsiteX5" fmla="*/ 467174 w 1722959"/>
                <a:gd name="connsiteY5" fmla="*/ 1736405 h 1736405"/>
                <a:gd name="connsiteX6" fmla="*/ 3 w 1722959"/>
                <a:gd name="connsiteY6" fmla="*/ 1248000 h 1736405"/>
                <a:gd name="connsiteX0" fmla="*/ 9 w 1722965"/>
                <a:gd name="connsiteY0" fmla="*/ 1248000 h 1619128"/>
                <a:gd name="connsiteX1" fmla="*/ 463159 w 1722965"/>
                <a:gd name="connsiteY1" fmla="*/ 636082 h 1619128"/>
                <a:gd name="connsiteX2" fmla="*/ 1407050 w 1722965"/>
                <a:gd name="connsiteY2" fmla="*/ 0 h 1619128"/>
                <a:gd name="connsiteX3" fmla="*/ 1722965 w 1722965"/>
                <a:gd name="connsiteY3" fmla="*/ 309577 h 1619128"/>
                <a:gd name="connsiteX4" fmla="*/ 1079306 w 1722965"/>
                <a:gd name="connsiteY4" fmla="*/ 1244882 h 1619128"/>
                <a:gd name="connsiteX5" fmla="*/ 471203 w 1722965"/>
                <a:gd name="connsiteY5" fmla="*/ 1619128 h 1619128"/>
                <a:gd name="connsiteX6" fmla="*/ 9 w 1722965"/>
                <a:gd name="connsiteY6" fmla="*/ 1248000 h 1619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22965" h="1619128">
                  <a:moveTo>
                    <a:pt x="9" y="1248000"/>
                  </a:moveTo>
                  <a:cubicBezTo>
                    <a:pt x="-1332" y="1084159"/>
                    <a:pt x="122870" y="636082"/>
                    <a:pt x="463159" y="636082"/>
                  </a:cubicBezTo>
                  <a:cubicBezTo>
                    <a:pt x="754489" y="718347"/>
                    <a:pt x="1171602" y="76356"/>
                    <a:pt x="1407050" y="0"/>
                  </a:cubicBezTo>
                  <a:cubicBezTo>
                    <a:pt x="1516046" y="116049"/>
                    <a:pt x="1614114" y="179160"/>
                    <a:pt x="1722965" y="309577"/>
                  </a:cubicBezTo>
                  <a:cubicBezTo>
                    <a:pt x="1722549" y="498161"/>
                    <a:pt x="980158" y="954712"/>
                    <a:pt x="1079306" y="1244882"/>
                  </a:cubicBezTo>
                  <a:cubicBezTo>
                    <a:pt x="1079306" y="1581113"/>
                    <a:pt x="651086" y="1618608"/>
                    <a:pt x="471203" y="1619128"/>
                  </a:cubicBezTo>
                  <a:cubicBezTo>
                    <a:pt x="291320" y="1619648"/>
                    <a:pt x="1350" y="1411841"/>
                    <a:pt x="9" y="124800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l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88" name="Rectangle 387"/>
            <p:cNvSpPr/>
            <p:nvPr/>
          </p:nvSpPr>
          <p:spPr>
            <a:xfrm rot="3288598">
              <a:off x="5745529" y="3255508"/>
              <a:ext cx="1784305" cy="3967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1" dirty="0">
                  <a:latin typeface="TH Sarabun New" pitchFamily="34" charset="-34"/>
                  <a:cs typeface="TH Sarabun New" pitchFamily="34" charset="-34"/>
                </a:rPr>
                <a:t>ATP </a:t>
              </a:r>
              <a:r>
                <a:rPr lang="en-US" sz="1800" b="1" dirty="0" smtClean="0">
                  <a:latin typeface="TH Sarabun New" pitchFamily="34" charset="-34"/>
                  <a:cs typeface="TH Sarabun New" pitchFamily="34" charset="-34"/>
                </a:rPr>
                <a:t>synthase</a:t>
              </a:r>
              <a:endParaRPr lang="th-TH" sz="1800" b="1" dirty="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89" name="Rounded Rectangle 388"/>
            <p:cNvSpPr/>
            <p:nvPr/>
          </p:nvSpPr>
          <p:spPr>
            <a:xfrm rot="19388802" flipH="1">
              <a:off x="6635239" y="1978418"/>
              <a:ext cx="353053" cy="2701248"/>
            </a:xfrm>
            <a:custGeom>
              <a:avLst/>
              <a:gdLst>
                <a:gd name="connsiteX0" fmla="*/ 0 w 146363"/>
                <a:gd name="connsiteY0" fmla="*/ 44942 h 2454753"/>
                <a:gd name="connsiteX1" fmla="*/ 44942 w 146363"/>
                <a:gd name="connsiteY1" fmla="*/ 0 h 2454753"/>
                <a:gd name="connsiteX2" fmla="*/ 101421 w 146363"/>
                <a:gd name="connsiteY2" fmla="*/ 0 h 2454753"/>
                <a:gd name="connsiteX3" fmla="*/ 146363 w 146363"/>
                <a:gd name="connsiteY3" fmla="*/ 44942 h 2454753"/>
                <a:gd name="connsiteX4" fmla="*/ 146363 w 146363"/>
                <a:gd name="connsiteY4" fmla="*/ 2409811 h 2454753"/>
                <a:gd name="connsiteX5" fmla="*/ 101421 w 146363"/>
                <a:gd name="connsiteY5" fmla="*/ 2454753 h 2454753"/>
                <a:gd name="connsiteX6" fmla="*/ 44942 w 146363"/>
                <a:gd name="connsiteY6" fmla="*/ 2454753 h 2454753"/>
                <a:gd name="connsiteX7" fmla="*/ 0 w 146363"/>
                <a:gd name="connsiteY7" fmla="*/ 2409811 h 2454753"/>
                <a:gd name="connsiteX8" fmla="*/ 0 w 146363"/>
                <a:gd name="connsiteY8" fmla="*/ 44942 h 2454753"/>
                <a:gd name="connsiteX0" fmla="*/ 0 w 146363"/>
                <a:gd name="connsiteY0" fmla="*/ 44942 h 2454753"/>
                <a:gd name="connsiteX1" fmla="*/ 44942 w 146363"/>
                <a:gd name="connsiteY1" fmla="*/ 0 h 2454753"/>
                <a:gd name="connsiteX2" fmla="*/ 101421 w 146363"/>
                <a:gd name="connsiteY2" fmla="*/ 0 h 2454753"/>
                <a:gd name="connsiteX3" fmla="*/ 146363 w 146363"/>
                <a:gd name="connsiteY3" fmla="*/ 44942 h 2454753"/>
                <a:gd name="connsiteX4" fmla="*/ 136338 w 146363"/>
                <a:gd name="connsiteY4" fmla="*/ 2329421 h 2454753"/>
                <a:gd name="connsiteX5" fmla="*/ 101421 w 146363"/>
                <a:gd name="connsiteY5" fmla="*/ 2454753 h 2454753"/>
                <a:gd name="connsiteX6" fmla="*/ 44942 w 146363"/>
                <a:gd name="connsiteY6" fmla="*/ 2454753 h 2454753"/>
                <a:gd name="connsiteX7" fmla="*/ 0 w 146363"/>
                <a:gd name="connsiteY7" fmla="*/ 2409811 h 2454753"/>
                <a:gd name="connsiteX8" fmla="*/ 0 w 146363"/>
                <a:gd name="connsiteY8" fmla="*/ 44942 h 2454753"/>
                <a:gd name="connsiteX0" fmla="*/ 26895 w 173258"/>
                <a:gd name="connsiteY0" fmla="*/ 44942 h 2454753"/>
                <a:gd name="connsiteX1" fmla="*/ 71837 w 173258"/>
                <a:gd name="connsiteY1" fmla="*/ 0 h 2454753"/>
                <a:gd name="connsiteX2" fmla="*/ 128316 w 173258"/>
                <a:gd name="connsiteY2" fmla="*/ 0 h 2454753"/>
                <a:gd name="connsiteX3" fmla="*/ 173258 w 173258"/>
                <a:gd name="connsiteY3" fmla="*/ 44942 h 2454753"/>
                <a:gd name="connsiteX4" fmla="*/ 163233 w 173258"/>
                <a:gd name="connsiteY4" fmla="*/ 2329421 h 2454753"/>
                <a:gd name="connsiteX5" fmla="*/ 128316 w 173258"/>
                <a:gd name="connsiteY5" fmla="*/ 2454753 h 2454753"/>
                <a:gd name="connsiteX6" fmla="*/ 7572 w 173258"/>
                <a:gd name="connsiteY6" fmla="*/ 2301998 h 2454753"/>
                <a:gd name="connsiteX7" fmla="*/ 26895 w 173258"/>
                <a:gd name="connsiteY7" fmla="*/ 2409811 h 2454753"/>
                <a:gd name="connsiteX8" fmla="*/ 26895 w 173258"/>
                <a:gd name="connsiteY8" fmla="*/ 44942 h 2454753"/>
                <a:gd name="connsiteX0" fmla="*/ 26895 w 173258"/>
                <a:gd name="connsiteY0" fmla="*/ 44942 h 2454753"/>
                <a:gd name="connsiteX1" fmla="*/ 71837 w 173258"/>
                <a:gd name="connsiteY1" fmla="*/ 0 h 2454753"/>
                <a:gd name="connsiteX2" fmla="*/ 128316 w 173258"/>
                <a:gd name="connsiteY2" fmla="*/ 0 h 2454753"/>
                <a:gd name="connsiteX3" fmla="*/ 173258 w 173258"/>
                <a:gd name="connsiteY3" fmla="*/ 44942 h 2454753"/>
                <a:gd name="connsiteX4" fmla="*/ 161219 w 173258"/>
                <a:gd name="connsiteY4" fmla="*/ 2343488 h 2454753"/>
                <a:gd name="connsiteX5" fmla="*/ 128316 w 173258"/>
                <a:gd name="connsiteY5" fmla="*/ 2454753 h 2454753"/>
                <a:gd name="connsiteX6" fmla="*/ 7572 w 173258"/>
                <a:gd name="connsiteY6" fmla="*/ 2301998 h 2454753"/>
                <a:gd name="connsiteX7" fmla="*/ 26895 w 173258"/>
                <a:gd name="connsiteY7" fmla="*/ 2409811 h 2454753"/>
                <a:gd name="connsiteX8" fmla="*/ 26895 w 173258"/>
                <a:gd name="connsiteY8" fmla="*/ 44942 h 2454753"/>
                <a:gd name="connsiteX0" fmla="*/ 26895 w 176336"/>
                <a:gd name="connsiteY0" fmla="*/ 44942 h 2454753"/>
                <a:gd name="connsiteX1" fmla="*/ 71837 w 176336"/>
                <a:gd name="connsiteY1" fmla="*/ 0 h 2454753"/>
                <a:gd name="connsiteX2" fmla="*/ 128316 w 176336"/>
                <a:gd name="connsiteY2" fmla="*/ 0 h 2454753"/>
                <a:gd name="connsiteX3" fmla="*/ 173258 w 176336"/>
                <a:gd name="connsiteY3" fmla="*/ 44942 h 2454753"/>
                <a:gd name="connsiteX4" fmla="*/ 171150 w 176336"/>
                <a:gd name="connsiteY4" fmla="*/ 2227982 h 2454753"/>
                <a:gd name="connsiteX5" fmla="*/ 161219 w 176336"/>
                <a:gd name="connsiteY5" fmla="*/ 2343488 h 2454753"/>
                <a:gd name="connsiteX6" fmla="*/ 128316 w 176336"/>
                <a:gd name="connsiteY6" fmla="*/ 2454753 h 2454753"/>
                <a:gd name="connsiteX7" fmla="*/ 7572 w 176336"/>
                <a:gd name="connsiteY7" fmla="*/ 2301998 h 2454753"/>
                <a:gd name="connsiteX8" fmla="*/ 26895 w 176336"/>
                <a:gd name="connsiteY8" fmla="*/ 2409811 h 2454753"/>
                <a:gd name="connsiteX9" fmla="*/ 26895 w 176336"/>
                <a:gd name="connsiteY9" fmla="*/ 44942 h 2454753"/>
                <a:gd name="connsiteX0" fmla="*/ 24956 w 174397"/>
                <a:gd name="connsiteY0" fmla="*/ 44942 h 2454753"/>
                <a:gd name="connsiteX1" fmla="*/ 69898 w 174397"/>
                <a:gd name="connsiteY1" fmla="*/ 0 h 2454753"/>
                <a:gd name="connsiteX2" fmla="*/ 126377 w 174397"/>
                <a:gd name="connsiteY2" fmla="*/ 0 h 2454753"/>
                <a:gd name="connsiteX3" fmla="*/ 171319 w 174397"/>
                <a:gd name="connsiteY3" fmla="*/ 44942 h 2454753"/>
                <a:gd name="connsiteX4" fmla="*/ 169211 w 174397"/>
                <a:gd name="connsiteY4" fmla="*/ 2227982 h 2454753"/>
                <a:gd name="connsiteX5" fmla="*/ 159280 w 174397"/>
                <a:gd name="connsiteY5" fmla="*/ 2343488 h 2454753"/>
                <a:gd name="connsiteX6" fmla="*/ 126377 w 174397"/>
                <a:gd name="connsiteY6" fmla="*/ 2454753 h 2454753"/>
                <a:gd name="connsiteX7" fmla="*/ 5633 w 174397"/>
                <a:gd name="connsiteY7" fmla="*/ 2301998 h 2454753"/>
                <a:gd name="connsiteX8" fmla="*/ 24956 w 174397"/>
                <a:gd name="connsiteY8" fmla="*/ 44942 h 2454753"/>
                <a:gd name="connsiteX0" fmla="*/ 58163 w 207604"/>
                <a:gd name="connsiteY0" fmla="*/ 44942 h 2454753"/>
                <a:gd name="connsiteX1" fmla="*/ 103105 w 207604"/>
                <a:gd name="connsiteY1" fmla="*/ 0 h 2454753"/>
                <a:gd name="connsiteX2" fmla="*/ 159584 w 207604"/>
                <a:gd name="connsiteY2" fmla="*/ 0 h 2454753"/>
                <a:gd name="connsiteX3" fmla="*/ 204526 w 207604"/>
                <a:gd name="connsiteY3" fmla="*/ 44942 h 2454753"/>
                <a:gd name="connsiteX4" fmla="*/ 202418 w 207604"/>
                <a:gd name="connsiteY4" fmla="*/ 2227982 h 2454753"/>
                <a:gd name="connsiteX5" fmla="*/ 192487 w 207604"/>
                <a:gd name="connsiteY5" fmla="*/ 2343488 h 2454753"/>
                <a:gd name="connsiteX6" fmla="*/ 159584 w 207604"/>
                <a:gd name="connsiteY6" fmla="*/ 2454753 h 2454753"/>
                <a:gd name="connsiteX7" fmla="*/ 38840 w 207604"/>
                <a:gd name="connsiteY7" fmla="*/ 2301998 h 2454753"/>
                <a:gd name="connsiteX8" fmla="*/ 58163 w 207604"/>
                <a:gd name="connsiteY8" fmla="*/ 44942 h 2454753"/>
                <a:gd name="connsiteX0" fmla="*/ 58163 w 247017"/>
                <a:gd name="connsiteY0" fmla="*/ 44942 h 2454753"/>
                <a:gd name="connsiteX1" fmla="*/ 103105 w 247017"/>
                <a:gd name="connsiteY1" fmla="*/ 0 h 2454753"/>
                <a:gd name="connsiteX2" fmla="*/ 159584 w 247017"/>
                <a:gd name="connsiteY2" fmla="*/ 0 h 2454753"/>
                <a:gd name="connsiteX3" fmla="*/ 204526 w 247017"/>
                <a:gd name="connsiteY3" fmla="*/ 44942 h 2454753"/>
                <a:gd name="connsiteX4" fmla="*/ 202418 w 247017"/>
                <a:gd name="connsiteY4" fmla="*/ 2227982 h 2454753"/>
                <a:gd name="connsiteX5" fmla="*/ 192487 w 247017"/>
                <a:gd name="connsiteY5" fmla="*/ 2343488 h 2454753"/>
                <a:gd name="connsiteX6" fmla="*/ 159584 w 247017"/>
                <a:gd name="connsiteY6" fmla="*/ 2454753 h 2454753"/>
                <a:gd name="connsiteX7" fmla="*/ 38840 w 247017"/>
                <a:gd name="connsiteY7" fmla="*/ 2301998 h 2454753"/>
                <a:gd name="connsiteX8" fmla="*/ 58163 w 247017"/>
                <a:gd name="connsiteY8" fmla="*/ 44942 h 2454753"/>
                <a:gd name="connsiteX0" fmla="*/ 84972 w 273826"/>
                <a:gd name="connsiteY0" fmla="*/ 44942 h 2454753"/>
                <a:gd name="connsiteX1" fmla="*/ 129914 w 273826"/>
                <a:gd name="connsiteY1" fmla="*/ 0 h 2454753"/>
                <a:gd name="connsiteX2" fmla="*/ 186393 w 273826"/>
                <a:gd name="connsiteY2" fmla="*/ 0 h 2454753"/>
                <a:gd name="connsiteX3" fmla="*/ 231335 w 273826"/>
                <a:gd name="connsiteY3" fmla="*/ 44942 h 2454753"/>
                <a:gd name="connsiteX4" fmla="*/ 229227 w 273826"/>
                <a:gd name="connsiteY4" fmla="*/ 2227982 h 2454753"/>
                <a:gd name="connsiteX5" fmla="*/ 219296 w 273826"/>
                <a:gd name="connsiteY5" fmla="*/ 2343488 h 2454753"/>
                <a:gd name="connsiteX6" fmla="*/ 186393 w 273826"/>
                <a:gd name="connsiteY6" fmla="*/ 2454753 h 2454753"/>
                <a:gd name="connsiteX7" fmla="*/ 65649 w 273826"/>
                <a:gd name="connsiteY7" fmla="*/ 2301998 h 2454753"/>
                <a:gd name="connsiteX8" fmla="*/ 84972 w 273826"/>
                <a:gd name="connsiteY8" fmla="*/ 44942 h 2454753"/>
                <a:gd name="connsiteX0" fmla="*/ 105412 w 294266"/>
                <a:gd name="connsiteY0" fmla="*/ 44942 h 2454753"/>
                <a:gd name="connsiteX1" fmla="*/ 150354 w 294266"/>
                <a:gd name="connsiteY1" fmla="*/ 0 h 2454753"/>
                <a:gd name="connsiteX2" fmla="*/ 206833 w 294266"/>
                <a:gd name="connsiteY2" fmla="*/ 0 h 2454753"/>
                <a:gd name="connsiteX3" fmla="*/ 251775 w 294266"/>
                <a:gd name="connsiteY3" fmla="*/ 44942 h 2454753"/>
                <a:gd name="connsiteX4" fmla="*/ 249667 w 294266"/>
                <a:gd name="connsiteY4" fmla="*/ 2227982 h 2454753"/>
                <a:gd name="connsiteX5" fmla="*/ 239736 w 294266"/>
                <a:gd name="connsiteY5" fmla="*/ 2343488 h 2454753"/>
                <a:gd name="connsiteX6" fmla="*/ 206833 w 294266"/>
                <a:gd name="connsiteY6" fmla="*/ 2454753 h 2454753"/>
                <a:gd name="connsiteX7" fmla="*/ 61981 w 294266"/>
                <a:gd name="connsiteY7" fmla="*/ 2269836 h 2454753"/>
                <a:gd name="connsiteX8" fmla="*/ 105412 w 294266"/>
                <a:gd name="connsiteY8" fmla="*/ 44942 h 2454753"/>
                <a:gd name="connsiteX0" fmla="*/ 105412 w 294266"/>
                <a:gd name="connsiteY0" fmla="*/ 180634 h 2590445"/>
                <a:gd name="connsiteX1" fmla="*/ 206833 w 294266"/>
                <a:gd name="connsiteY1" fmla="*/ 135692 h 2590445"/>
                <a:gd name="connsiteX2" fmla="*/ 251775 w 294266"/>
                <a:gd name="connsiteY2" fmla="*/ 180634 h 2590445"/>
                <a:gd name="connsiteX3" fmla="*/ 249667 w 294266"/>
                <a:gd name="connsiteY3" fmla="*/ 2363674 h 2590445"/>
                <a:gd name="connsiteX4" fmla="*/ 239736 w 294266"/>
                <a:gd name="connsiteY4" fmla="*/ 2479180 h 2590445"/>
                <a:gd name="connsiteX5" fmla="*/ 206833 w 294266"/>
                <a:gd name="connsiteY5" fmla="*/ 2590445 h 2590445"/>
                <a:gd name="connsiteX6" fmla="*/ 61981 w 294266"/>
                <a:gd name="connsiteY6" fmla="*/ 2405528 h 2590445"/>
                <a:gd name="connsiteX7" fmla="*/ 105412 w 294266"/>
                <a:gd name="connsiteY7" fmla="*/ 180634 h 2590445"/>
                <a:gd name="connsiteX0" fmla="*/ 105412 w 294266"/>
                <a:gd name="connsiteY0" fmla="*/ 108165 h 2517976"/>
                <a:gd name="connsiteX1" fmla="*/ 206833 w 294266"/>
                <a:gd name="connsiteY1" fmla="*/ 63223 h 2517976"/>
                <a:gd name="connsiteX2" fmla="*/ 251775 w 294266"/>
                <a:gd name="connsiteY2" fmla="*/ 108165 h 2517976"/>
                <a:gd name="connsiteX3" fmla="*/ 249667 w 294266"/>
                <a:gd name="connsiteY3" fmla="*/ 2291205 h 2517976"/>
                <a:gd name="connsiteX4" fmla="*/ 239736 w 294266"/>
                <a:gd name="connsiteY4" fmla="*/ 2406711 h 2517976"/>
                <a:gd name="connsiteX5" fmla="*/ 206833 w 294266"/>
                <a:gd name="connsiteY5" fmla="*/ 2517976 h 2517976"/>
                <a:gd name="connsiteX6" fmla="*/ 61981 w 294266"/>
                <a:gd name="connsiteY6" fmla="*/ 2333059 h 2517976"/>
                <a:gd name="connsiteX7" fmla="*/ 105412 w 294266"/>
                <a:gd name="connsiteY7" fmla="*/ 108165 h 2517976"/>
                <a:gd name="connsiteX0" fmla="*/ 105412 w 294266"/>
                <a:gd name="connsiteY0" fmla="*/ 275502 h 2685313"/>
                <a:gd name="connsiteX1" fmla="*/ 251775 w 294266"/>
                <a:gd name="connsiteY1" fmla="*/ 275502 h 2685313"/>
                <a:gd name="connsiteX2" fmla="*/ 249667 w 294266"/>
                <a:gd name="connsiteY2" fmla="*/ 2458542 h 2685313"/>
                <a:gd name="connsiteX3" fmla="*/ 239736 w 294266"/>
                <a:gd name="connsiteY3" fmla="*/ 2574048 h 2685313"/>
                <a:gd name="connsiteX4" fmla="*/ 206833 w 294266"/>
                <a:gd name="connsiteY4" fmla="*/ 2685313 h 2685313"/>
                <a:gd name="connsiteX5" fmla="*/ 61981 w 294266"/>
                <a:gd name="connsiteY5" fmla="*/ 2500396 h 2685313"/>
                <a:gd name="connsiteX6" fmla="*/ 105412 w 294266"/>
                <a:gd name="connsiteY6" fmla="*/ 275502 h 2685313"/>
                <a:gd name="connsiteX0" fmla="*/ 105412 w 353053"/>
                <a:gd name="connsiteY0" fmla="*/ 291437 h 2701248"/>
                <a:gd name="connsiteX1" fmla="*/ 251775 w 353053"/>
                <a:gd name="connsiteY1" fmla="*/ 291437 h 2701248"/>
                <a:gd name="connsiteX2" fmla="*/ 249667 w 353053"/>
                <a:gd name="connsiteY2" fmla="*/ 2474477 h 2701248"/>
                <a:gd name="connsiteX3" fmla="*/ 239736 w 353053"/>
                <a:gd name="connsiteY3" fmla="*/ 2589983 h 2701248"/>
                <a:gd name="connsiteX4" fmla="*/ 206833 w 353053"/>
                <a:gd name="connsiteY4" fmla="*/ 2701248 h 2701248"/>
                <a:gd name="connsiteX5" fmla="*/ 61981 w 353053"/>
                <a:gd name="connsiteY5" fmla="*/ 2516331 h 2701248"/>
                <a:gd name="connsiteX6" fmla="*/ 105412 w 353053"/>
                <a:gd name="connsiteY6" fmla="*/ 291437 h 2701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3053" h="2701248">
                  <a:moveTo>
                    <a:pt x="105412" y="291437"/>
                  </a:moveTo>
                  <a:cubicBezTo>
                    <a:pt x="137044" y="-79379"/>
                    <a:pt x="535223" y="-114517"/>
                    <a:pt x="251775" y="291437"/>
                  </a:cubicBezTo>
                  <a:cubicBezTo>
                    <a:pt x="258914" y="662767"/>
                    <a:pt x="251673" y="2091386"/>
                    <a:pt x="249667" y="2474477"/>
                  </a:cubicBezTo>
                  <a:cubicBezTo>
                    <a:pt x="352173" y="2829464"/>
                    <a:pt x="246875" y="2552188"/>
                    <a:pt x="239736" y="2589983"/>
                  </a:cubicBezTo>
                  <a:cubicBezTo>
                    <a:pt x="239736" y="2614804"/>
                    <a:pt x="231654" y="2701248"/>
                    <a:pt x="206833" y="2701248"/>
                  </a:cubicBezTo>
                  <a:cubicBezTo>
                    <a:pt x="166585" y="2650330"/>
                    <a:pt x="-124903" y="2699823"/>
                    <a:pt x="61981" y="2516331"/>
                  </a:cubicBezTo>
                  <a:cubicBezTo>
                    <a:pt x="45077" y="2114696"/>
                    <a:pt x="94701" y="675103"/>
                    <a:pt x="105412" y="291437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50629" y="734078"/>
            <a:ext cx="7667225" cy="868486"/>
            <a:chOff x="640198" y="5619958"/>
            <a:chExt cx="7662876" cy="1054132"/>
          </a:xfrm>
        </p:grpSpPr>
        <p:grpSp>
          <p:nvGrpSpPr>
            <p:cNvPr id="549" name="Group 548"/>
            <p:cNvGrpSpPr/>
            <p:nvPr/>
          </p:nvGrpSpPr>
          <p:grpSpPr>
            <a:xfrm>
              <a:off x="4565005" y="5655765"/>
              <a:ext cx="173770" cy="479864"/>
              <a:chOff x="2807804" y="4437112"/>
              <a:chExt cx="216024" cy="547362"/>
            </a:xfrm>
          </p:grpSpPr>
          <p:sp>
            <p:nvSpPr>
              <p:cNvPr id="550" name="Freeform 549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51" name="Freeform 550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52" name="Oval 551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553" name="Group 552"/>
            <p:cNvGrpSpPr/>
            <p:nvPr/>
          </p:nvGrpSpPr>
          <p:grpSpPr>
            <a:xfrm>
              <a:off x="4748078" y="5646152"/>
              <a:ext cx="173770" cy="479864"/>
              <a:chOff x="2807804" y="4437112"/>
              <a:chExt cx="216024" cy="547362"/>
            </a:xfrm>
          </p:grpSpPr>
          <p:sp>
            <p:nvSpPr>
              <p:cNvPr id="554" name="Freeform 553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55" name="Freeform 554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56" name="Oval 555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557" name="Group 556"/>
            <p:cNvGrpSpPr/>
            <p:nvPr/>
          </p:nvGrpSpPr>
          <p:grpSpPr>
            <a:xfrm>
              <a:off x="4932726" y="5645331"/>
              <a:ext cx="173770" cy="479864"/>
              <a:chOff x="2807804" y="4437112"/>
              <a:chExt cx="216024" cy="547362"/>
            </a:xfrm>
          </p:grpSpPr>
          <p:sp>
            <p:nvSpPr>
              <p:cNvPr id="558" name="Freeform 557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59" name="Freeform 558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60" name="Oval 559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561" name="Group 560"/>
            <p:cNvGrpSpPr/>
            <p:nvPr/>
          </p:nvGrpSpPr>
          <p:grpSpPr>
            <a:xfrm>
              <a:off x="5126936" y="5646152"/>
              <a:ext cx="173770" cy="479864"/>
              <a:chOff x="2807804" y="4437112"/>
              <a:chExt cx="216024" cy="547362"/>
            </a:xfrm>
          </p:grpSpPr>
          <p:sp>
            <p:nvSpPr>
              <p:cNvPr id="562" name="Freeform 561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63" name="Freeform 562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64" name="Oval 563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565" name="Group 564"/>
            <p:cNvGrpSpPr/>
            <p:nvPr/>
          </p:nvGrpSpPr>
          <p:grpSpPr>
            <a:xfrm>
              <a:off x="5313437" y="5645331"/>
              <a:ext cx="173770" cy="479864"/>
              <a:chOff x="2807804" y="4437112"/>
              <a:chExt cx="216024" cy="547362"/>
            </a:xfrm>
          </p:grpSpPr>
          <p:sp>
            <p:nvSpPr>
              <p:cNvPr id="566" name="Freeform 565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67" name="Freeform 566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68" name="Oval 567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569" name="Group 568"/>
            <p:cNvGrpSpPr/>
            <p:nvPr/>
          </p:nvGrpSpPr>
          <p:grpSpPr>
            <a:xfrm>
              <a:off x="5510326" y="5653002"/>
              <a:ext cx="173770" cy="479864"/>
              <a:chOff x="2807804" y="4437112"/>
              <a:chExt cx="216024" cy="547362"/>
            </a:xfrm>
          </p:grpSpPr>
          <p:sp>
            <p:nvSpPr>
              <p:cNvPr id="570" name="Freeform 569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71" name="Freeform 570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72" name="Oval 571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573" name="Group 572"/>
            <p:cNvGrpSpPr/>
            <p:nvPr/>
          </p:nvGrpSpPr>
          <p:grpSpPr>
            <a:xfrm>
              <a:off x="5693399" y="5643390"/>
              <a:ext cx="173770" cy="479864"/>
              <a:chOff x="2807804" y="4437112"/>
              <a:chExt cx="216024" cy="547362"/>
            </a:xfrm>
          </p:grpSpPr>
          <p:sp>
            <p:nvSpPr>
              <p:cNvPr id="574" name="Freeform 573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75" name="Freeform 574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76" name="Oval 575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577" name="Group 576"/>
            <p:cNvGrpSpPr/>
            <p:nvPr/>
          </p:nvGrpSpPr>
          <p:grpSpPr>
            <a:xfrm>
              <a:off x="5878047" y="5642569"/>
              <a:ext cx="173770" cy="479864"/>
              <a:chOff x="2807804" y="4437112"/>
              <a:chExt cx="216024" cy="547362"/>
            </a:xfrm>
          </p:grpSpPr>
          <p:sp>
            <p:nvSpPr>
              <p:cNvPr id="578" name="Freeform 577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79" name="Freeform 578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80" name="Oval 579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581" name="Group 580"/>
            <p:cNvGrpSpPr/>
            <p:nvPr/>
          </p:nvGrpSpPr>
          <p:grpSpPr>
            <a:xfrm rot="10800000">
              <a:off x="5499695" y="6182740"/>
              <a:ext cx="173770" cy="479864"/>
              <a:chOff x="2807804" y="4437112"/>
              <a:chExt cx="216024" cy="547362"/>
            </a:xfrm>
          </p:grpSpPr>
          <p:sp>
            <p:nvSpPr>
              <p:cNvPr id="582" name="Freeform 581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83" name="Freeform 582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84" name="Oval 583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585" name="Group 584"/>
            <p:cNvGrpSpPr/>
            <p:nvPr/>
          </p:nvGrpSpPr>
          <p:grpSpPr>
            <a:xfrm rot="10800000">
              <a:off x="5682768" y="6173128"/>
              <a:ext cx="173770" cy="479864"/>
              <a:chOff x="2807804" y="4437112"/>
              <a:chExt cx="216024" cy="547362"/>
            </a:xfrm>
          </p:grpSpPr>
          <p:sp>
            <p:nvSpPr>
              <p:cNvPr id="586" name="Freeform 585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87" name="Freeform 586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88" name="Oval 587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589" name="Group 588"/>
            <p:cNvGrpSpPr/>
            <p:nvPr/>
          </p:nvGrpSpPr>
          <p:grpSpPr>
            <a:xfrm rot="10800000">
              <a:off x="5902780" y="6158195"/>
              <a:ext cx="173770" cy="479864"/>
              <a:chOff x="2807804" y="4437112"/>
              <a:chExt cx="216024" cy="547362"/>
            </a:xfrm>
          </p:grpSpPr>
          <p:sp>
            <p:nvSpPr>
              <p:cNvPr id="590" name="Freeform 589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91" name="Freeform 590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92" name="Oval 591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593" name="Group 592"/>
            <p:cNvGrpSpPr/>
            <p:nvPr/>
          </p:nvGrpSpPr>
          <p:grpSpPr>
            <a:xfrm rot="10800000">
              <a:off x="4556299" y="6183267"/>
              <a:ext cx="173770" cy="479864"/>
              <a:chOff x="2807804" y="4437112"/>
              <a:chExt cx="216024" cy="547362"/>
            </a:xfrm>
          </p:grpSpPr>
          <p:sp>
            <p:nvSpPr>
              <p:cNvPr id="594" name="Freeform 593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95" name="Freeform 594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96" name="Oval 595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597" name="Group 596"/>
            <p:cNvGrpSpPr/>
            <p:nvPr/>
          </p:nvGrpSpPr>
          <p:grpSpPr>
            <a:xfrm rot="10800000">
              <a:off x="4746868" y="6173654"/>
              <a:ext cx="173770" cy="479864"/>
              <a:chOff x="2807804" y="4437112"/>
              <a:chExt cx="216024" cy="547362"/>
            </a:xfrm>
          </p:grpSpPr>
          <p:sp>
            <p:nvSpPr>
              <p:cNvPr id="598" name="Freeform 597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99" name="Freeform 598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00" name="Oval 599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601" name="Group 600"/>
            <p:cNvGrpSpPr/>
            <p:nvPr/>
          </p:nvGrpSpPr>
          <p:grpSpPr>
            <a:xfrm rot="10800000">
              <a:off x="4945333" y="6172834"/>
              <a:ext cx="173770" cy="479864"/>
              <a:chOff x="2807804" y="4437112"/>
              <a:chExt cx="216024" cy="547362"/>
            </a:xfrm>
          </p:grpSpPr>
          <p:sp>
            <p:nvSpPr>
              <p:cNvPr id="602" name="Freeform 601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03" name="Freeform 602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04" name="Oval 603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605" name="Group 604"/>
            <p:cNvGrpSpPr/>
            <p:nvPr/>
          </p:nvGrpSpPr>
          <p:grpSpPr>
            <a:xfrm rot="10800000">
              <a:off x="5132634" y="6173654"/>
              <a:ext cx="173770" cy="479864"/>
              <a:chOff x="2807804" y="4437112"/>
              <a:chExt cx="216024" cy="547362"/>
            </a:xfrm>
          </p:grpSpPr>
          <p:sp>
            <p:nvSpPr>
              <p:cNvPr id="606" name="Freeform 605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07" name="Freeform 606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08" name="Oval 607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609" name="Group 608"/>
            <p:cNvGrpSpPr/>
            <p:nvPr/>
          </p:nvGrpSpPr>
          <p:grpSpPr>
            <a:xfrm rot="10800000">
              <a:off x="5319136" y="6172834"/>
              <a:ext cx="173770" cy="479864"/>
              <a:chOff x="2807804" y="4437112"/>
              <a:chExt cx="216024" cy="547362"/>
            </a:xfrm>
          </p:grpSpPr>
          <p:sp>
            <p:nvSpPr>
              <p:cNvPr id="610" name="Freeform 609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11" name="Freeform 610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12" name="Oval 611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613" name="Group 612"/>
            <p:cNvGrpSpPr/>
            <p:nvPr/>
          </p:nvGrpSpPr>
          <p:grpSpPr>
            <a:xfrm>
              <a:off x="2676248" y="5666724"/>
              <a:ext cx="173770" cy="479864"/>
              <a:chOff x="2807804" y="4437112"/>
              <a:chExt cx="216024" cy="547362"/>
            </a:xfrm>
          </p:grpSpPr>
          <p:sp>
            <p:nvSpPr>
              <p:cNvPr id="614" name="Freeform 613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15" name="Freeform 614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16" name="Oval 615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617" name="Group 616"/>
            <p:cNvGrpSpPr/>
            <p:nvPr/>
          </p:nvGrpSpPr>
          <p:grpSpPr>
            <a:xfrm>
              <a:off x="2859321" y="5657112"/>
              <a:ext cx="173770" cy="479864"/>
              <a:chOff x="2807804" y="4437112"/>
              <a:chExt cx="216024" cy="547362"/>
            </a:xfrm>
          </p:grpSpPr>
          <p:sp>
            <p:nvSpPr>
              <p:cNvPr id="618" name="Freeform 617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19" name="Freeform 618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20" name="Oval 619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621" name="Group 620"/>
            <p:cNvGrpSpPr/>
            <p:nvPr/>
          </p:nvGrpSpPr>
          <p:grpSpPr>
            <a:xfrm>
              <a:off x="3043968" y="5656291"/>
              <a:ext cx="173770" cy="479864"/>
              <a:chOff x="2807804" y="4437112"/>
              <a:chExt cx="216024" cy="547362"/>
            </a:xfrm>
          </p:grpSpPr>
          <p:sp>
            <p:nvSpPr>
              <p:cNvPr id="622" name="Freeform 621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23" name="Freeform 622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24" name="Oval 623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625" name="Group 624"/>
            <p:cNvGrpSpPr/>
            <p:nvPr/>
          </p:nvGrpSpPr>
          <p:grpSpPr>
            <a:xfrm>
              <a:off x="3238178" y="5657112"/>
              <a:ext cx="173770" cy="479864"/>
              <a:chOff x="2807804" y="4437112"/>
              <a:chExt cx="216024" cy="547362"/>
            </a:xfrm>
          </p:grpSpPr>
          <p:sp>
            <p:nvSpPr>
              <p:cNvPr id="626" name="Freeform 625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27" name="Freeform 626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28" name="Oval 627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629" name="Group 628"/>
            <p:cNvGrpSpPr/>
            <p:nvPr/>
          </p:nvGrpSpPr>
          <p:grpSpPr>
            <a:xfrm>
              <a:off x="3424679" y="5656291"/>
              <a:ext cx="173770" cy="479864"/>
              <a:chOff x="2807804" y="4437112"/>
              <a:chExt cx="216024" cy="547362"/>
            </a:xfrm>
          </p:grpSpPr>
          <p:sp>
            <p:nvSpPr>
              <p:cNvPr id="630" name="Freeform 629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31" name="Freeform 630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32" name="Oval 631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633" name="Group 632"/>
            <p:cNvGrpSpPr/>
            <p:nvPr/>
          </p:nvGrpSpPr>
          <p:grpSpPr>
            <a:xfrm>
              <a:off x="3621569" y="5663961"/>
              <a:ext cx="173770" cy="479864"/>
              <a:chOff x="2807804" y="4437112"/>
              <a:chExt cx="216024" cy="547362"/>
            </a:xfrm>
          </p:grpSpPr>
          <p:sp>
            <p:nvSpPr>
              <p:cNvPr id="634" name="Freeform 633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35" name="Freeform 634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36" name="Oval 635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637" name="Group 636"/>
            <p:cNvGrpSpPr/>
            <p:nvPr/>
          </p:nvGrpSpPr>
          <p:grpSpPr>
            <a:xfrm>
              <a:off x="3804642" y="5654349"/>
              <a:ext cx="173770" cy="479864"/>
              <a:chOff x="2807804" y="4437112"/>
              <a:chExt cx="216024" cy="547362"/>
            </a:xfrm>
          </p:grpSpPr>
          <p:sp>
            <p:nvSpPr>
              <p:cNvPr id="638" name="Freeform 637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39" name="Freeform 638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40" name="Oval 639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641" name="Group 640"/>
            <p:cNvGrpSpPr/>
            <p:nvPr/>
          </p:nvGrpSpPr>
          <p:grpSpPr>
            <a:xfrm>
              <a:off x="3989290" y="5653528"/>
              <a:ext cx="173770" cy="479864"/>
              <a:chOff x="2807804" y="4437112"/>
              <a:chExt cx="216024" cy="547362"/>
            </a:xfrm>
          </p:grpSpPr>
          <p:sp>
            <p:nvSpPr>
              <p:cNvPr id="642" name="Freeform 641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43" name="Freeform 642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44" name="Oval 643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645" name="Group 644"/>
            <p:cNvGrpSpPr/>
            <p:nvPr/>
          </p:nvGrpSpPr>
          <p:grpSpPr>
            <a:xfrm>
              <a:off x="4183499" y="5654349"/>
              <a:ext cx="173770" cy="479864"/>
              <a:chOff x="2807804" y="4437112"/>
              <a:chExt cx="216024" cy="547362"/>
            </a:xfrm>
          </p:grpSpPr>
          <p:sp>
            <p:nvSpPr>
              <p:cNvPr id="646" name="Freeform 645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47" name="Freeform 646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48" name="Oval 647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649" name="Group 648"/>
            <p:cNvGrpSpPr/>
            <p:nvPr/>
          </p:nvGrpSpPr>
          <p:grpSpPr>
            <a:xfrm>
              <a:off x="4370000" y="5653528"/>
              <a:ext cx="173770" cy="479864"/>
              <a:chOff x="2807804" y="4437112"/>
              <a:chExt cx="216024" cy="547362"/>
            </a:xfrm>
          </p:grpSpPr>
          <p:sp>
            <p:nvSpPr>
              <p:cNvPr id="650" name="Freeform 649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51" name="Freeform 650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52" name="Oval 651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653" name="Group 652"/>
            <p:cNvGrpSpPr/>
            <p:nvPr/>
          </p:nvGrpSpPr>
          <p:grpSpPr>
            <a:xfrm rot="10800000">
              <a:off x="3610938" y="6193700"/>
              <a:ext cx="173770" cy="479864"/>
              <a:chOff x="2807804" y="4437112"/>
              <a:chExt cx="216024" cy="547362"/>
            </a:xfrm>
          </p:grpSpPr>
          <p:sp>
            <p:nvSpPr>
              <p:cNvPr id="654" name="Freeform 653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55" name="Freeform 654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56" name="Oval 655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657" name="Group 656"/>
            <p:cNvGrpSpPr/>
            <p:nvPr/>
          </p:nvGrpSpPr>
          <p:grpSpPr>
            <a:xfrm rot="10800000">
              <a:off x="3794011" y="6184088"/>
              <a:ext cx="173770" cy="479864"/>
              <a:chOff x="2807804" y="4437112"/>
              <a:chExt cx="216024" cy="547362"/>
            </a:xfrm>
          </p:grpSpPr>
          <p:sp>
            <p:nvSpPr>
              <p:cNvPr id="658" name="Freeform 657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59" name="Freeform 658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60" name="Oval 659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661" name="Group 660"/>
            <p:cNvGrpSpPr/>
            <p:nvPr/>
          </p:nvGrpSpPr>
          <p:grpSpPr>
            <a:xfrm rot="10800000">
              <a:off x="3978658" y="6183267"/>
              <a:ext cx="173770" cy="479864"/>
              <a:chOff x="2807804" y="4437112"/>
              <a:chExt cx="216024" cy="547362"/>
            </a:xfrm>
          </p:grpSpPr>
          <p:sp>
            <p:nvSpPr>
              <p:cNvPr id="662" name="Freeform 661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63" name="Freeform 662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64" name="Oval 663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665" name="Group 664"/>
            <p:cNvGrpSpPr/>
            <p:nvPr/>
          </p:nvGrpSpPr>
          <p:grpSpPr>
            <a:xfrm rot="10800000">
              <a:off x="4172868" y="6184088"/>
              <a:ext cx="173770" cy="479864"/>
              <a:chOff x="2807804" y="4437112"/>
              <a:chExt cx="216024" cy="547362"/>
            </a:xfrm>
          </p:grpSpPr>
          <p:sp>
            <p:nvSpPr>
              <p:cNvPr id="666" name="Freeform 665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67" name="Freeform 666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68" name="Oval 667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669" name="Group 668"/>
            <p:cNvGrpSpPr/>
            <p:nvPr/>
          </p:nvGrpSpPr>
          <p:grpSpPr>
            <a:xfrm rot="10800000">
              <a:off x="4359369" y="6183267"/>
              <a:ext cx="173770" cy="479864"/>
              <a:chOff x="2807804" y="4437112"/>
              <a:chExt cx="216024" cy="547362"/>
            </a:xfrm>
          </p:grpSpPr>
          <p:sp>
            <p:nvSpPr>
              <p:cNvPr id="670" name="Freeform 669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71" name="Freeform 670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72" name="Oval 671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673" name="Group 672"/>
            <p:cNvGrpSpPr/>
            <p:nvPr/>
          </p:nvGrpSpPr>
          <p:grpSpPr>
            <a:xfrm rot="10800000">
              <a:off x="2681947" y="6194226"/>
              <a:ext cx="173770" cy="479864"/>
              <a:chOff x="2807804" y="4437112"/>
              <a:chExt cx="216024" cy="547362"/>
            </a:xfrm>
          </p:grpSpPr>
          <p:sp>
            <p:nvSpPr>
              <p:cNvPr id="674" name="Freeform 673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75" name="Freeform 674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76" name="Oval 675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677" name="Group 676"/>
            <p:cNvGrpSpPr/>
            <p:nvPr/>
          </p:nvGrpSpPr>
          <p:grpSpPr>
            <a:xfrm rot="10800000">
              <a:off x="2865020" y="6184614"/>
              <a:ext cx="173770" cy="479864"/>
              <a:chOff x="2807804" y="4437112"/>
              <a:chExt cx="216024" cy="547362"/>
            </a:xfrm>
          </p:grpSpPr>
          <p:sp>
            <p:nvSpPr>
              <p:cNvPr id="678" name="Freeform 677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79" name="Freeform 678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80" name="Oval 679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681" name="Group 680"/>
            <p:cNvGrpSpPr/>
            <p:nvPr/>
          </p:nvGrpSpPr>
          <p:grpSpPr>
            <a:xfrm rot="10800000">
              <a:off x="3049667" y="6183793"/>
              <a:ext cx="173770" cy="479864"/>
              <a:chOff x="2807804" y="4437112"/>
              <a:chExt cx="216024" cy="547362"/>
            </a:xfrm>
          </p:grpSpPr>
          <p:sp>
            <p:nvSpPr>
              <p:cNvPr id="682" name="Freeform 681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83" name="Freeform 682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84" name="Oval 683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685" name="Group 684"/>
            <p:cNvGrpSpPr/>
            <p:nvPr/>
          </p:nvGrpSpPr>
          <p:grpSpPr>
            <a:xfrm rot="10800000">
              <a:off x="3243877" y="6184614"/>
              <a:ext cx="173770" cy="479864"/>
              <a:chOff x="2807804" y="4437112"/>
              <a:chExt cx="216024" cy="547362"/>
            </a:xfrm>
          </p:grpSpPr>
          <p:sp>
            <p:nvSpPr>
              <p:cNvPr id="686" name="Freeform 685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87" name="Freeform 686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88" name="Oval 687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689" name="Group 688"/>
            <p:cNvGrpSpPr/>
            <p:nvPr/>
          </p:nvGrpSpPr>
          <p:grpSpPr>
            <a:xfrm rot="10800000">
              <a:off x="3430378" y="6183793"/>
              <a:ext cx="173770" cy="479864"/>
              <a:chOff x="2807804" y="4437112"/>
              <a:chExt cx="216024" cy="547362"/>
            </a:xfrm>
          </p:grpSpPr>
          <p:sp>
            <p:nvSpPr>
              <p:cNvPr id="690" name="Freeform 689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91" name="Freeform 690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92" name="Oval 691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693" name="Group 692"/>
            <p:cNvGrpSpPr/>
            <p:nvPr/>
          </p:nvGrpSpPr>
          <p:grpSpPr>
            <a:xfrm>
              <a:off x="1935128" y="5646930"/>
              <a:ext cx="173770" cy="479864"/>
              <a:chOff x="2807804" y="4437112"/>
              <a:chExt cx="216024" cy="547362"/>
            </a:xfrm>
          </p:grpSpPr>
          <p:sp>
            <p:nvSpPr>
              <p:cNvPr id="694" name="Freeform 693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95" name="Freeform 694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96" name="Oval 695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697" name="Group 696"/>
            <p:cNvGrpSpPr/>
            <p:nvPr/>
          </p:nvGrpSpPr>
          <p:grpSpPr>
            <a:xfrm>
              <a:off x="2118201" y="5637318"/>
              <a:ext cx="173770" cy="479864"/>
              <a:chOff x="2807804" y="4437112"/>
              <a:chExt cx="216024" cy="547362"/>
            </a:xfrm>
          </p:grpSpPr>
          <p:sp>
            <p:nvSpPr>
              <p:cNvPr id="698" name="Freeform 697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99" name="Freeform 698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00" name="Oval 699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701" name="Group 700"/>
            <p:cNvGrpSpPr/>
            <p:nvPr/>
          </p:nvGrpSpPr>
          <p:grpSpPr>
            <a:xfrm>
              <a:off x="2302848" y="5636497"/>
              <a:ext cx="173770" cy="479864"/>
              <a:chOff x="2807804" y="4437112"/>
              <a:chExt cx="216024" cy="547362"/>
            </a:xfrm>
          </p:grpSpPr>
          <p:sp>
            <p:nvSpPr>
              <p:cNvPr id="702" name="Freeform 701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03" name="Freeform 702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04" name="Oval 703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705" name="Group 704"/>
            <p:cNvGrpSpPr/>
            <p:nvPr/>
          </p:nvGrpSpPr>
          <p:grpSpPr>
            <a:xfrm>
              <a:off x="2497058" y="5637318"/>
              <a:ext cx="173770" cy="479864"/>
              <a:chOff x="2807804" y="4437112"/>
              <a:chExt cx="216024" cy="547362"/>
            </a:xfrm>
          </p:grpSpPr>
          <p:sp>
            <p:nvSpPr>
              <p:cNvPr id="706" name="Freeform 705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07" name="Freeform 706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08" name="Oval 707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709" name="Group 708"/>
            <p:cNvGrpSpPr/>
            <p:nvPr/>
          </p:nvGrpSpPr>
          <p:grpSpPr>
            <a:xfrm rot="10800000">
              <a:off x="1940827" y="6174432"/>
              <a:ext cx="173770" cy="479864"/>
              <a:chOff x="2807804" y="4437112"/>
              <a:chExt cx="216024" cy="547362"/>
            </a:xfrm>
          </p:grpSpPr>
          <p:sp>
            <p:nvSpPr>
              <p:cNvPr id="710" name="Freeform 709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11" name="Freeform 710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12" name="Oval 711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713" name="Group 712"/>
            <p:cNvGrpSpPr/>
            <p:nvPr/>
          </p:nvGrpSpPr>
          <p:grpSpPr>
            <a:xfrm rot="10800000">
              <a:off x="2123900" y="6164820"/>
              <a:ext cx="173770" cy="479864"/>
              <a:chOff x="2807804" y="4437112"/>
              <a:chExt cx="216024" cy="547362"/>
            </a:xfrm>
          </p:grpSpPr>
          <p:sp>
            <p:nvSpPr>
              <p:cNvPr id="714" name="Freeform 713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15" name="Freeform 714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16" name="Oval 715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717" name="Group 716"/>
            <p:cNvGrpSpPr/>
            <p:nvPr/>
          </p:nvGrpSpPr>
          <p:grpSpPr>
            <a:xfrm rot="10800000">
              <a:off x="2308547" y="6163999"/>
              <a:ext cx="173770" cy="479864"/>
              <a:chOff x="2807804" y="4437112"/>
              <a:chExt cx="216024" cy="547362"/>
            </a:xfrm>
          </p:grpSpPr>
          <p:sp>
            <p:nvSpPr>
              <p:cNvPr id="718" name="Freeform 717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19" name="Freeform 718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20" name="Oval 719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721" name="Group 720"/>
            <p:cNvGrpSpPr/>
            <p:nvPr/>
          </p:nvGrpSpPr>
          <p:grpSpPr>
            <a:xfrm rot="10800000">
              <a:off x="2502757" y="6164820"/>
              <a:ext cx="173770" cy="479864"/>
              <a:chOff x="2807804" y="4437112"/>
              <a:chExt cx="216024" cy="547362"/>
            </a:xfrm>
          </p:grpSpPr>
          <p:sp>
            <p:nvSpPr>
              <p:cNvPr id="722" name="Freeform 721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23" name="Freeform 722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24" name="Oval 723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725" name="Group 724"/>
            <p:cNvGrpSpPr/>
            <p:nvPr/>
          </p:nvGrpSpPr>
          <p:grpSpPr>
            <a:xfrm>
              <a:off x="1379302" y="5637318"/>
              <a:ext cx="173770" cy="479864"/>
              <a:chOff x="2807804" y="4437112"/>
              <a:chExt cx="216024" cy="547362"/>
            </a:xfrm>
          </p:grpSpPr>
          <p:sp>
            <p:nvSpPr>
              <p:cNvPr id="726" name="Freeform 725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27" name="Freeform 726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28" name="Oval 727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729" name="Group 728"/>
            <p:cNvGrpSpPr/>
            <p:nvPr/>
          </p:nvGrpSpPr>
          <p:grpSpPr>
            <a:xfrm>
              <a:off x="1563949" y="5636497"/>
              <a:ext cx="173770" cy="479864"/>
              <a:chOff x="2807804" y="4437112"/>
              <a:chExt cx="216024" cy="547362"/>
            </a:xfrm>
          </p:grpSpPr>
          <p:sp>
            <p:nvSpPr>
              <p:cNvPr id="730" name="Freeform 729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31" name="Freeform 730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32" name="Oval 731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733" name="Group 732"/>
            <p:cNvGrpSpPr/>
            <p:nvPr/>
          </p:nvGrpSpPr>
          <p:grpSpPr>
            <a:xfrm>
              <a:off x="1758159" y="5637318"/>
              <a:ext cx="173770" cy="479864"/>
              <a:chOff x="2807804" y="4437112"/>
              <a:chExt cx="216024" cy="547362"/>
            </a:xfrm>
          </p:grpSpPr>
          <p:sp>
            <p:nvSpPr>
              <p:cNvPr id="734" name="Freeform 733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35" name="Freeform 734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36" name="Oval 735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737" name="Group 736"/>
            <p:cNvGrpSpPr/>
            <p:nvPr/>
          </p:nvGrpSpPr>
          <p:grpSpPr>
            <a:xfrm rot="10800000">
              <a:off x="1385001" y="6164820"/>
              <a:ext cx="173770" cy="479864"/>
              <a:chOff x="2807804" y="4437112"/>
              <a:chExt cx="216024" cy="547362"/>
            </a:xfrm>
          </p:grpSpPr>
          <p:sp>
            <p:nvSpPr>
              <p:cNvPr id="738" name="Freeform 737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39" name="Freeform 738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40" name="Oval 739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741" name="Group 740"/>
            <p:cNvGrpSpPr/>
            <p:nvPr/>
          </p:nvGrpSpPr>
          <p:grpSpPr>
            <a:xfrm rot="10800000">
              <a:off x="1569648" y="6163999"/>
              <a:ext cx="173770" cy="479864"/>
              <a:chOff x="2807804" y="4437112"/>
              <a:chExt cx="216024" cy="547362"/>
            </a:xfrm>
          </p:grpSpPr>
          <p:sp>
            <p:nvSpPr>
              <p:cNvPr id="742" name="Freeform 741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43" name="Freeform 742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44" name="Oval 743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745" name="Group 744"/>
            <p:cNvGrpSpPr/>
            <p:nvPr/>
          </p:nvGrpSpPr>
          <p:grpSpPr>
            <a:xfrm rot="10800000">
              <a:off x="1763858" y="6164820"/>
              <a:ext cx="173770" cy="479864"/>
              <a:chOff x="2807804" y="4437112"/>
              <a:chExt cx="216024" cy="547362"/>
            </a:xfrm>
          </p:grpSpPr>
          <p:sp>
            <p:nvSpPr>
              <p:cNvPr id="746" name="Freeform 745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47" name="Freeform 746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48" name="Oval 747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753" name="Group 752"/>
            <p:cNvGrpSpPr/>
            <p:nvPr/>
          </p:nvGrpSpPr>
          <p:grpSpPr>
            <a:xfrm>
              <a:off x="817167" y="5630391"/>
              <a:ext cx="173770" cy="479864"/>
              <a:chOff x="2807804" y="4437112"/>
              <a:chExt cx="216024" cy="547362"/>
            </a:xfrm>
          </p:grpSpPr>
          <p:sp>
            <p:nvSpPr>
              <p:cNvPr id="754" name="Freeform 753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55" name="Freeform 754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56" name="Oval 755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757" name="Group 756"/>
            <p:cNvGrpSpPr/>
            <p:nvPr/>
          </p:nvGrpSpPr>
          <p:grpSpPr>
            <a:xfrm>
              <a:off x="1000240" y="5620779"/>
              <a:ext cx="173770" cy="479864"/>
              <a:chOff x="2807804" y="4437112"/>
              <a:chExt cx="216024" cy="547362"/>
            </a:xfrm>
          </p:grpSpPr>
          <p:sp>
            <p:nvSpPr>
              <p:cNvPr id="758" name="Freeform 757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59" name="Freeform 758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60" name="Oval 759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761" name="Group 760"/>
            <p:cNvGrpSpPr/>
            <p:nvPr/>
          </p:nvGrpSpPr>
          <p:grpSpPr>
            <a:xfrm>
              <a:off x="1184887" y="5619958"/>
              <a:ext cx="173770" cy="479864"/>
              <a:chOff x="2807804" y="4437112"/>
              <a:chExt cx="216024" cy="547362"/>
            </a:xfrm>
          </p:grpSpPr>
          <p:sp>
            <p:nvSpPr>
              <p:cNvPr id="762" name="Freeform 761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63" name="Freeform 762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64" name="Oval 763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765" name="Group 764"/>
            <p:cNvGrpSpPr/>
            <p:nvPr/>
          </p:nvGrpSpPr>
          <p:grpSpPr>
            <a:xfrm rot="10800000">
              <a:off x="822866" y="6157893"/>
              <a:ext cx="173770" cy="479864"/>
              <a:chOff x="2807804" y="4437112"/>
              <a:chExt cx="216024" cy="547362"/>
            </a:xfrm>
          </p:grpSpPr>
          <p:sp>
            <p:nvSpPr>
              <p:cNvPr id="766" name="Freeform 765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67" name="Freeform 766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68" name="Oval 767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769" name="Group 768"/>
            <p:cNvGrpSpPr/>
            <p:nvPr/>
          </p:nvGrpSpPr>
          <p:grpSpPr>
            <a:xfrm rot="10800000">
              <a:off x="1005939" y="6148281"/>
              <a:ext cx="173770" cy="479864"/>
              <a:chOff x="2807804" y="4437112"/>
              <a:chExt cx="216024" cy="547362"/>
            </a:xfrm>
          </p:grpSpPr>
          <p:sp>
            <p:nvSpPr>
              <p:cNvPr id="770" name="Freeform 769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71" name="Freeform 770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72" name="Oval 771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773" name="Group 772"/>
            <p:cNvGrpSpPr/>
            <p:nvPr/>
          </p:nvGrpSpPr>
          <p:grpSpPr>
            <a:xfrm rot="10800000">
              <a:off x="1190586" y="6147460"/>
              <a:ext cx="173770" cy="479864"/>
              <a:chOff x="2807804" y="4437112"/>
              <a:chExt cx="216024" cy="547362"/>
            </a:xfrm>
          </p:grpSpPr>
          <p:sp>
            <p:nvSpPr>
              <p:cNvPr id="774" name="Freeform 773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75" name="Freeform 774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76" name="Oval 775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777" name="Group 776"/>
            <p:cNvGrpSpPr/>
            <p:nvPr/>
          </p:nvGrpSpPr>
          <p:grpSpPr>
            <a:xfrm>
              <a:off x="640198" y="5620779"/>
              <a:ext cx="173770" cy="479864"/>
              <a:chOff x="2807804" y="4437112"/>
              <a:chExt cx="216024" cy="547362"/>
            </a:xfrm>
          </p:grpSpPr>
          <p:sp>
            <p:nvSpPr>
              <p:cNvPr id="778" name="Freeform 777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79" name="Freeform 778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80" name="Oval 779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781" name="Group 780"/>
            <p:cNvGrpSpPr/>
            <p:nvPr/>
          </p:nvGrpSpPr>
          <p:grpSpPr>
            <a:xfrm rot="10800000">
              <a:off x="645897" y="6148281"/>
              <a:ext cx="173770" cy="479864"/>
              <a:chOff x="2807804" y="4437112"/>
              <a:chExt cx="216024" cy="547362"/>
            </a:xfrm>
          </p:grpSpPr>
          <p:sp>
            <p:nvSpPr>
              <p:cNvPr id="782" name="Freeform 781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83" name="Freeform 782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84" name="Oval 783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789" name="Group 788"/>
            <p:cNvGrpSpPr/>
            <p:nvPr/>
          </p:nvGrpSpPr>
          <p:grpSpPr>
            <a:xfrm>
              <a:off x="7946231" y="5630391"/>
              <a:ext cx="173770" cy="479864"/>
              <a:chOff x="2807804" y="4437112"/>
              <a:chExt cx="216024" cy="547362"/>
            </a:xfrm>
          </p:grpSpPr>
          <p:sp>
            <p:nvSpPr>
              <p:cNvPr id="790" name="Freeform 789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91" name="Freeform 790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92" name="Oval 791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793" name="Group 792"/>
            <p:cNvGrpSpPr/>
            <p:nvPr/>
          </p:nvGrpSpPr>
          <p:grpSpPr>
            <a:xfrm>
              <a:off x="8129304" y="5620778"/>
              <a:ext cx="173770" cy="479864"/>
              <a:chOff x="2807804" y="4437112"/>
              <a:chExt cx="216024" cy="547362"/>
            </a:xfrm>
          </p:grpSpPr>
          <p:sp>
            <p:nvSpPr>
              <p:cNvPr id="794" name="Freeform 793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95" name="Freeform 794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96" name="Oval 795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797" name="Group 796"/>
            <p:cNvGrpSpPr/>
            <p:nvPr/>
          </p:nvGrpSpPr>
          <p:grpSpPr>
            <a:xfrm rot="10800000">
              <a:off x="7937525" y="6157893"/>
              <a:ext cx="173770" cy="479864"/>
              <a:chOff x="2807804" y="4437112"/>
              <a:chExt cx="216024" cy="547362"/>
            </a:xfrm>
          </p:grpSpPr>
          <p:sp>
            <p:nvSpPr>
              <p:cNvPr id="798" name="Freeform 797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99" name="Freeform 798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00" name="Oval 799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801" name="Group 800"/>
            <p:cNvGrpSpPr/>
            <p:nvPr/>
          </p:nvGrpSpPr>
          <p:grpSpPr>
            <a:xfrm rot="10800000">
              <a:off x="8128094" y="6148280"/>
              <a:ext cx="173770" cy="479864"/>
              <a:chOff x="2807804" y="4437112"/>
              <a:chExt cx="216024" cy="547362"/>
            </a:xfrm>
          </p:grpSpPr>
          <p:sp>
            <p:nvSpPr>
              <p:cNvPr id="802" name="Freeform 801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03" name="Freeform 802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04" name="Oval 803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805" name="Group 804"/>
            <p:cNvGrpSpPr/>
            <p:nvPr/>
          </p:nvGrpSpPr>
          <p:grpSpPr>
            <a:xfrm>
              <a:off x="6057474" y="5641350"/>
              <a:ext cx="173770" cy="479864"/>
              <a:chOff x="2807804" y="4437112"/>
              <a:chExt cx="216024" cy="547362"/>
            </a:xfrm>
          </p:grpSpPr>
          <p:sp>
            <p:nvSpPr>
              <p:cNvPr id="806" name="Freeform 805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07" name="Freeform 806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08" name="Oval 807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809" name="Group 808"/>
            <p:cNvGrpSpPr/>
            <p:nvPr/>
          </p:nvGrpSpPr>
          <p:grpSpPr>
            <a:xfrm>
              <a:off x="6240547" y="5631738"/>
              <a:ext cx="173770" cy="479864"/>
              <a:chOff x="2807804" y="4437112"/>
              <a:chExt cx="216024" cy="547362"/>
            </a:xfrm>
          </p:grpSpPr>
          <p:sp>
            <p:nvSpPr>
              <p:cNvPr id="810" name="Freeform 809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11" name="Freeform 810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12" name="Oval 811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813" name="Group 812"/>
            <p:cNvGrpSpPr/>
            <p:nvPr/>
          </p:nvGrpSpPr>
          <p:grpSpPr>
            <a:xfrm>
              <a:off x="6425194" y="5630917"/>
              <a:ext cx="173770" cy="479864"/>
              <a:chOff x="2807804" y="4437112"/>
              <a:chExt cx="216024" cy="547362"/>
            </a:xfrm>
          </p:grpSpPr>
          <p:sp>
            <p:nvSpPr>
              <p:cNvPr id="814" name="Freeform 813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15" name="Freeform 814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16" name="Oval 815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817" name="Group 816"/>
            <p:cNvGrpSpPr/>
            <p:nvPr/>
          </p:nvGrpSpPr>
          <p:grpSpPr>
            <a:xfrm>
              <a:off x="6619404" y="5631738"/>
              <a:ext cx="173770" cy="479864"/>
              <a:chOff x="2807804" y="4437112"/>
              <a:chExt cx="216024" cy="547362"/>
            </a:xfrm>
          </p:grpSpPr>
          <p:sp>
            <p:nvSpPr>
              <p:cNvPr id="818" name="Freeform 817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19" name="Freeform 818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20" name="Oval 819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821" name="Group 820"/>
            <p:cNvGrpSpPr/>
            <p:nvPr/>
          </p:nvGrpSpPr>
          <p:grpSpPr>
            <a:xfrm>
              <a:off x="6805905" y="5630917"/>
              <a:ext cx="173770" cy="479864"/>
              <a:chOff x="2807804" y="4437112"/>
              <a:chExt cx="216024" cy="547362"/>
            </a:xfrm>
          </p:grpSpPr>
          <p:sp>
            <p:nvSpPr>
              <p:cNvPr id="822" name="Freeform 821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23" name="Freeform 822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24" name="Oval 823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825" name="Group 824"/>
            <p:cNvGrpSpPr/>
            <p:nvPr/>
          </p:nvGrpSpPr>
          <p:grpSpPr>
            <a:xfrm>
              <a:off x="7002795" y="5638587"/>
              <a:ext cx="173770" cy="479864"/>
              <a:chOff x="2807804" y="4437112"/>
              <a:chExt cx="216024" cy="547362"/>
            </a:xfrm>
          </p:grpSpPr>
          <p:sp>
            <p:nvSpPr>
              <p:cNvPr id="826" name="Freeform 825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27" name="Freeform 826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28" name="Oval 827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829" name="Group 828"/>
            <p:cNvGrpSpPr/>
            <p:nvPr/>
          </p:nvGrpSpPr>
          <p:grpSpPr>
            <a:xfrm>
              <a:off x="7185868" y="5628975"/>
              <a:ext cx="173770" cy="479864"/>
              <a:chOff x="2807804" y="4437112"/>
              <a:chExt cx="216024" cy="547362"/>
            </a:xfrm>
          </p:grpSpPr>
          <p:sp>
            <p:nvSpPr>
              <p:cNvPr id="830" name="Freeform 829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31" name="Freeform 830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32" name="Oval 831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833" name="Group 832"/>
            <p:cNvGrpSpPr/>
            <p:nvPr/>
          </p:nvGrpSpPr>
          <p:grpSpPr>
            <a:xfrm>
              <a:off x="7370516" y="5628154"/>
              <a:ext cx="173770" cy="479864"/>
              <a:chOff x="2807804" y="4437112"/>
              <a:chExt cx="216024" cy="547362"/>
            </a:xfrm>
          </p:grpSpPr>
          <p:sp>
            <p:nvSpPr>
              <p:cNvPr id="834" name="Freeform 833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35" name="Freeform 834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36" name="Oval 835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837" name="Group 836"/>
            <p:cNvGrpSpPr/>
            <p:nvPr/>
          </p:nvGrpSpPr>
          <p:grpSpPr>
            <a:xfrm>
              <a:off x="7564725" y="5628975"/>
              <a:ext cx="173770" cy="479864"/>
              <a:chOff x="2807804" y="4437112"/>
              <a:chExt cx="216024" cy="547362"/>
            </a:xfrm>
          </p:grpSpPr>
          <p:sp>
            <p:nvSpPr>
              <p:cNvPr id="838" name="Freeform 837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39" name="Freeform 838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40" name="Oval 839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841" name="Group 840"/>
            <p:cNvGrpSpPr/>
            <p:nvPr/>
          </p:nvGrpSpPr>
          <p:grpSpPr>
            <a:xfrm>
              <a:off x="7751226" y="5628154"/>
              <a:ext cx="173770" cy="479864"/>
              <a:chOff x="2807804" y="4437112"/>
              <a:chExt cx="216024" cy="547362"/>
            </a:xfrm>
          </p:grpSpPr>
          <p:sp>
            <p:nvSpPr>
              <p:cNvPr id="842" name="Freeform 841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43" name="Freeform 842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44" name="Oval 843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845" name="Group 844"/>
            <p:cNvGrpSpPr/>
            <p:nvPr/>
          </p:nvGrpSpPr>
          <p:grpSpPr>
            <a:xfrm rot="10800000">
              <a:off x="6992164" y="6168326"/>
              <a:ext cx="173770" cy="479864"/>
              <a:chOff x="2807804" y="4437112"/>
              <a:chExt cx="216024" cy="547362"/>
            </a:xfrm>
          </p:grpSpPr>
          <p:sp>
            <p:nvSpPr>
              <p:cNvPr id="846" name="Freeform 845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47" name="Freeform 846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48" name="Oval 847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849" name="Group 848"/>
            <p:cNvGrpSpPr/>
            <p:nvPr/>
          </p:nvGrpSpPr>
          <p:grpSpPr>
            <a:xfrm rot="10800000">
              <a:off x="7175237" y="6158714"/>
              <a:ext cx="173770" cy="479864"/>
              <a:chOff x="2807804" y="4437112"/>
              <a:chExt cx="216024" cy="547362"/>
            </a:xfrm>
          </p:grpSpPr>
          <p:sp>
            <p:nvSpPr>
              <p:cNvPr id="850" name="Freeform 849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51" name="Freeform 850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52" name="Oval 851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853" name="Group 852"/>
            <p:cNvGrpSpPr/>
            <p:nvPr/>
          </p:nvGrpSpPr>
          <p:grpSpPr>
            <a:xfrm rot="10800000">
              <a:off x="7359884" y="6157893"/>
              <a:ext cx="173770" cy="479864"/>
              <a:chOff x="2807804" y="4437112"/>
              <a:chExt cx="216024" cy="547362"/>
            </a:xfrm>
          </p:grpSpPr>
          <p:sp>
            <p:nvSpPr>
              <p:cNvPr id="854" name="Freeform 853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55" name="Freeform 854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56" name="Oval 855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857" name="Group 856"/>
            <p:cNvGrpSpPr/>
            <p:nvPr/>
          </p:nvGrpSpPr>
          <p:grpSpPr>
            <a:xfrm rot="10800000">
              <a:off x="7554094" y="6158714"/>
              <a:ext cx="173770" cy="479864"/>
              <a:chOff x="2807804" y="4437112"/>
              <a:chExt cx="216024" cy="547362"/>
            </a:xfrm>
          </p:grpSpPr>
          <p:sp>
            <p:nvSpPr>
              <p:cNvPr id="858" name="Freeform 857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59" name="Freeform 858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60" name="Oval 859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861" name="Group 860"/>
            <p:cNvGrpSpPr/>
            <p:nvPr/>
          </p:nvGrpSpPr>
          <p:grpSpPr>
            <a:xfrm rot="10800000">
              <a:off x="7740595" y="6157893"/>
              <a:ext cx="173770" cy="479864"/>
              <a:chOff x="2807804" y="4437112"/>
              <a:chExt cx="216024" cy="547362"/>
            </a:xfrm>
          </p:grpSpPr>
          <p:sp>
            <p:nvSpPr>
              <p:cNvPr id="862" name="Freeform 861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63" name="Freeform 862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64" name="Oval 863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865" name="Group 864"/>
            <p:cNvGrpSpPr/>
            <p:nvPr/>
          </p:nvGrpSpPr>
          <p:grpSpPr>
            <a:xfrm rot="10800000">
              <a:off x="6063173" y="6168852"/>
              <a:ext cx="173770" cy="479864"/>
              <a:chOff x="2807804" y="4437112"/>
              <a:chExt cx="216024" cy="547362"/>
            </a:xfrm>
          </p:grpSpPr>
          <p:sp>
            <p:nvSpPr>
              <p:cNvPr id="866" name="Freeform 865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67" name="Freeform 866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68" name="Oval 867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869" name="Group 868"/>
            <p:cNvGrpSpPr/>
            <p:nvPr/>
          </p:nvGrpSpPr>
          <p:grpSpPr>
            <a:xfrm rot="10800000">
              <a:off x="6246246" y="6159240"/>
              <a:ext cx="173770" cy="479864"/>
              <a:chOff x="2807804" y="4437112"/>
              <a:chExt cx="216024" cy="547362"/>
            </a:xfrm>
          </p:grpSpPr>
          <p:sp>
            <p:nvSpPr>
              <p:cNvPr id="870" name="Freeform 869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71" name="Freeform 870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72" name="Oval 871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873" name="Group 872"/>
            <p:cNvGrpSpPr/>
            <p:nvPr/>
          </p:nvGrpSpPr>
          <p:grpSpPr>
            <a:xfrm rot="10800000">
              <a:off x="6430893" y="6158419"/>
              <a:ext cx="173770" cy="479864"/>
              <a:chOff x="2807804" y="4437112"/>
              <a:chExt cx="216024" cy="547362"/>
            </a:xfrm>
          </p:grpSpPr>
          <p:sp>
            <p:nvSpPr>
              <p:cNvPr id="874" name="Freeform 873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75" name="Freeform 874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76" name="Oval 875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877" name="Group 876"/>
            <p:cNvGrpSpPr/>
            <p:nvPr/>
          </p:nvGrpSpPr>
          <p:grpSpPr>
            <a:xfrm rot="10800000">
              <a:off x="6625103" y="6159240"/>
              <a:ext cx="173770" cy="479864"/>
              <a:chOff x="2807804" y="4437112"/>
              <a:chExt cx="216024" cy="547362"/>
            </a:xfrm>
          </p:grpSpPr>
          <p:sp>
            <p:nvSpPr>
              <p:cNvPr id="878" name="Freeform 877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79" name="Freeform 878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80" name="Oval 879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881" name="Group 880"/>
            <p:cNvGrpSpPr/>
            <p:nvPr/>
          </p:nvGrpSpPr>
          <p:grpSpPr>
            <a:xfrm rot="10800000">
              <a:off x="6811604" y="6158419"/>
              <a:ext cx="173770" cy="479864"/>
              <a:chOff x="2807804" y="4437112"/>
              <a:chExt cx="216024" cy="547362"/>
            </a:xfrm>
          </p:grpSpPr>
          <p:sp>
            <p:nvSpPr>
              <p:cNvPr id="882" name="Freeform 881"/>
              <p:cNvSpPr/>
              <p:nvPr/>
            </p:nvSpPr>
            <p:spPr>
              <a:xfrm>
                <a:off x="2847374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51" h="457257">
                    <a:moveTo>
                      <a:pt x="20173" y="0"/>
                    </a:moveTo>
                    <a:cubicBezTo>
                      <a:pt x="23486" y="16565"/>
                      <a:pt x="26015" y="33307"/>
                      <a:pt x="30112" y="49696"/>
                    </a:cubicBezTo>
                    <a:cubicBezTo>
                      <a:pt x="32653" y="59860"/>
                      <a:pt x="40051" y="69036"/>
                      <a:pt x="40051" y="79513"/>
                    </a:cubicBezTo>
                    <a:cubicBezTo>
                      <a:pt x="40051" y="129319"/>
                      <a:pt x="37156" y="179295"/>
                      <a:pt x="30112" y="228600"/>
                    </a:cubicBezTo>
                    <a:cubicBezTo>
                      <a:pt x="27149" y="249343"/>
                      <a:pt x="10234" y="288235"/>
                      <a:pt x="10234" y="288235"/>
                    </a:cubicBezTo>
                    <a:cubicBezTo>
                      <a:pt x="1684" y="348083"/>
                      <a:pt x="-7720" y="367535"/>
                      <a:pt x="10234" y="427383"/>
                    </a:cubicBezTo>
                    <a:cubicBezTo>
                      <a:pt x="20006" y="459957"/>
                      <a:pt x="21479" y="457200"/>
                      <a:pt x="40051" y="457200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83" name="Freeform 882"/>
              <p:cNvSpPr/>
              <p:nvPr/>
            </p:nvSpPr>
            <p:spPr>
              <a:xfrm>
                <a:off x="2938845" y="4622812"/>
                <a:ext cx="45719" cy="361662"/>
              </a:xfrm>
              <a:custGeom>
                <a:avLst/>
                <a:gdLst>
                  <a:gd name="connsiteX0" fmla="*/ 20173 w 40051"/>
                  <a:gd name="connsiteY0" fmla="*/ 0 h 457257"/>
                  <a:gd name="connsiteX1" fmla="*/ 30112 w 40051"/>
                  <a:gd name="connsiteY1" fmla="*/ 49696 h 457257"/>
                  <a:gd name="connsiteX2" fmla="*/ 40051 w 40051"/>
                  <a:gd name="connsiteY2" fmla="*/ 79513 h 457257"/>
                  <a:gd name="connsiteX3" fmla="*/ 30112 w 40051"/>
                  <a:gd name="connsiteY3" fmla="*/ 228600 h 457257"/>
                  <a:gd name="connsiteX4" fmla="*/ 10234 w 40051"/>
                  <a:gd name="connsiteY4" fmla="*/ 288235 h 457257"/>
                  <a:gd name="connsiteX5" fmla="*/ 10234 w 40051"/>
                  <a:gd name="connsiteY5" fmla="*/ 427383 h 457257"/>
                  <a:gd name="connsiteX6" fmla="*/ 40051 w 40051"/>
                  <a:gd name="connsiteY6" fmla="*/ 457200 h 457257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79513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9940 w 30229"/>
                  <a:gd name="connsiteY0" fmla="*/ 0 h 457200"/>
                  <a:gd name="connsiteX1" fmla="*/ 19879 w 30229"/>
                  <a:gd name="connsiteY1" fmla="*/ 49696 h 457200"/>
                  <a:gd name="connsiteX2" fmla="*/ 29818 w 30229"/>
                  <a:gd name="connsiteY2" fmla="*/ 123139 h 457200"/>
                  <a:gd name="connsiteX3" fmla="*/ 19879 w 30229"/>
                  <a:gd name="connsiteY3" fmla="*/ 228600 h 457200"/>
                  <a:gd name="connsiteX4" fmla="*/ 30229 w 30229"/>
                  <a:gd name="connsiteY4" fmla="*/ 324591 h 457200"/>
                  <a:gd name="connsiteX5" fmla="*/ 1 w 30229"/>
                  <a:gd name="connsiteY5" fmla="*/ 427383 h 457200"/>
                  <a:gd name="connsiteX6" fmla="*/ 29818 w 30229"/>
                  <a:gd name="connsiteY6" fmla="*/ 457200 h 457200"/>
                  <a:gd name="connsiteX0" fmla="*/ 10374 w 30663"/>
                  <a:gd name="connsiteY0" fmla="*/ 0 h 464471"/>
                  <a:gd name="connsiteX1" fmla="*/ 20313 w 30663"/>
                  <a:gd name="connsiteY1" fmla="*/ 49696 h 464471"/>
                  <a:gd name="connsiteX2" fmla="*/ 30252 w 30663"/>
                  <a:gd name="connsiteY2" fmla="*/ 123139 h 464471"/>
                  <a:gd name="connsiteX3" fmla="*/ 20313 w 30663"/>
                  <a:gd name="connsiteY3" fmla="*/ 228600 h 464471"/>
                  <a:gd name="connsiteX4" fmla="*/ 30663 w 30663"/>
                  <a:gd name="connsiteY4" fmla="*/ 324591 h 464471"/>
                  <a:gd name="connsiteX5" fmla="*/ 435 w 30663"/>
                  <a:gd name="connsiteY5" fmla="*/ 427383 h 464471"/>
                  <a:gd name="connsiteX6" fmla="*/ 20176 w 30663"/>
                  <a:gd name="connsiteY6" fmla="*/ 464471 h 464471"/>
                  <a:gd name="connsiteX0" fmla="*/ 0 w 20410"/>
                  <a:gd name="connsiteY0" fmla="*/ 0 h 464471"/>
                  <a:gd name="connsiteX1" fmla="*/ 9939 w 20410"/>
                  <a:gd name="connsiteY1" fmla="*/ 49696 h 464471"/>
                  <a:gd name="connsiteX2" fmla="*/ 19878 w 20410"/>
                  <a:gd name="connsiteY2" fmla="*/ 123139 h 464471"/>
                  <a:gd name="connsiteX3" fmla="*/ 9939 w 20410"/>
                  <a:gd name="connsiteY3" fmla="*/ 228600 h 464471"/>
                  <a:gd name="connsiteX4" fmla="*/ 20289 w 20410"/>
                  <a:gd name="connsiteY4" fmla="*/ 324591 h 464471"/>
                  <a:gd name="connsiteX5" fmla="*/ 15252 w 20410"/>
                  <a:gd name="connsiteY5" fmla="*/ 427384 h 464471"/>
                  <a:gd name="connsiteX6" fmla="*/ 9802 w 20410"/>
                  <a:gd name="connsiteY6" fmla="*/ 464471 h 464471"/>
                  <a:gd name="connsiteX0" fmla="*/ 0 w 40031"/>
                  <a:gd name="connsiteY0" fmla="*/ 0 h 544452"/>
                  <a:gd name="connsiteX1" fmla="*/ 9939 w 40031"/>
                  <a:gd name="connsiteY1" fmla="*/ 49696 h 544452"/>
                  <a:gd name="connsiteX2" fmla="*/ 19878 w 40031"/>
                  <a:gd name="connsiteY2" fmla="*/ 123139 h 544452"/>
                  <a:gd name="connsiteX3" fmla="*/ 9939 w 40031"/>
                  <a:gd name="connsiteY3" fmla="*/ 228600 h 544452"/>
                  <a:gd name="connsiteX4" fmla="*/ 20289 w 40031"/>
                  <a:gd name="connsiteY4" fmla="*/ 324591 h 544452"/>
                  <a:gd name="connsiteX5" fmla="*/ 15252 w 40031"/>
                  <a:gd name="connsiteY5" fmla="*/ 427384 h 544452"/>
                  <a:gd name="connsiteX6" fmla="*/ 40031 w 40031"/>
                  <a:gd name="connsiteY6" fmla="*/ 544452 h 54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31" h="544452">
                    <a:moveTo>
                      <a:pt x="0" y="0"/>
                    </a:moveTo>
                    <a:cubicBezTo>
                      <a:pt x="3313" y="16565"/>
                      <a:pt x="6626" y="29173"/>
                      <a:pt x="9939" y="49696"/>
                    </a:cubicBezTo>
                    <a:cubicBezTo>
                      <a:pt x="13252" y="70219"/>
                      <a:pt x="19878" y="112662"/>
                      <a:pt x="19878" y="123139"/>
                    </a:cubicBezTo>
                    <a:cubicBezTo>
                      <a:pt x="19878" y="172945"/>
                      <a:pt x="9871" y="195025"/>
                      <a:pt x="9939" y="228600"/>
                    </a:cubicBezTo>
                    <a:cubicBezTo>
                      <a:pt x="10008" y="262175"/>
                      <a:pt x="19404" y="291460"/>
                      <a:pt x="20289" y="324591"/>
                    </a:cubicBezTo>
                    <a:cubicBezTo>
                      <a:pt x="21174" y="357722"/>
                      <a:pt x="11962" y="390740"/>
                      <a:pt x="15252" y="427384"/>
                    </a:cubicBezTo>
                    <a:cubicBezTo>
                      <a:pt x="18542" y="464028"/>
                      <a:pt x="21459" y="544452"/>
                      <a:pt x="40031" y="544452"/>
                    </a:cubicBezTo>
                  </a:path>
                </a:pathLst>
              </a:custGeom>
              <a:noFill/>
              <a:ln w="38100"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84" name="Oval 883"/>
              <p:cNvSpPr/>
              <p:nvPr/>
            </p:nvSpPr>
            <p:spPr>
              <a:xfrm>
                <a:off x="2807804" y="4437112"/>
                <a:ext cx="216024" cy="216024"/>
              </a:xfrm>
              <a:prstGeom prst="ellipse">
                <a:avLst/>
              </a:prstGeom>
              <a:solidFill>
                <a:srgbClr val="6C62B1"/>
              </a:solidFill>
              <a:ln>
                <a:solidFill>
                  <a:srgbClr val="6C62B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</p:grpSp>
      <p:sp>
        <p:nvSpPr>
          <p:cNvPr id="886" name="Up Arrow 885"/>
          <p:cNvSpPr/>
          <p:nvPr/>
        </p:nvSpPr>
        <p:spPr>
          <a:xfrm>
            <a:off x="5213258" y="2222242"/>
            <a:ext cx="212013" cy="1824537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87" name="Up Arrow 886"/>
          <p:cNvSpPr/>
          <p:nvPr/>
        </p:nvSpPr>
        <p:spPr>
          <a:xfrm rot="10616798">
            <a:off x="6943109" y="2140674"/>
            <a:ext cx="202475" cy="2374511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888" name="Group 887"/>
          <p:cNvGrpSpPr/>
          <p:nvPr/>
        </p:nvGrpSpPr>
        <p:grpSpPr>
          <a:xfrm>
            <a:off x="3635896" y="4125763"/>
            <a:ext cx="412977" cy="369332"/>
            <a:chOff x="2397914" y="889466"/>
            <a:chExt cx="412977" cy="369332"/>
          </a:xfrm>
        </p:grpSpPr>
        <p:sp>
          <p:nvSpPr>
            <p:cNvPr id="889" name="Oval 888"/>
            <p:cNvSpPr/>
            <p:nvPr/>
          </p:nvSpPr>
          <p:spPr>
            <a:xfrm>
              <a:off x="2428309" y="908720"/>
              <a:ext cx="266717" cy="282773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00" dirty="0"/>
            </a:p>
          </p:txBody>
        </p:sp>
        <p:sp>
          <p:nvSpPr>
            <p:cNvPr id="890" name="TextBox 889"/>
            <p:cNvSpPr txBox="1"/>
            <p:nvPr/>
          </p:nvSpPr>
          <p:spPr>
            <a:xfrm>
              <a:off x="2397914" y="889466"/>
              <a:ext cx="41297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H</a:t>
              </a:r>
              <a:r>
                <a:rPr lang="en-US" sz="1800" b="1" baseline="30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+</a:t>
              </a:r>
              <a:endParaRPr lang="th-TH" sz="1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891" name="Group 890"/>
          <p:cNvGrpSpPr/>
          <p:nvPr/>
        </p:nvGrpSpPr>
        <p:grpSpPr>
          <a:xfrm>
            <a:off x="5148064" y="4128194"/>
            <a:ext cx="412977" cy="369332"/>
            <a:chOff x="2397914" y="889466"/>
            <a:chExt cx="412977" cy="369332"/>
          </a:xfrm>
        </p:grpSpPr>
        <p:sp>
          <p:nvSpPr>
            <p:cNvPr id="892" name="Oval 891"/>
            <p:cNvSpPr/>
            <p:nvPr/>
          </p:nvSpPr>
          <p:spPr>
            <a:xfrm>
              <a:off x="2428309" y="908720"/>
              <a:ext cx="266717" cy="282773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00" dirty="0"/>
            </a:p>
          </p:txBody>
        </p:sp>
        <p:sp>
          <p:nvSpPr>
            <p:cNvPr id="893" name="TextBox 892"/>
            <p:cNvSpPr txBox="1"/>
            <p:nvPr/>
          </p:nvSpPr>
          <p:spPr>
            <a:xfrm>
              <a:off x="2397914" y="889466"/>
              <a:ext cx="41297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H</a:t>
              </a:r>
              <a:r>
                <a:rPr lang="en-US" sz="1800" b="1" baseline="30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+</a:t>
              </a:r>
              <a:endParaRPr lang="th-TH" sz="1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903" name="Curved Down Arrow 902"/>
          <p:cNvSpPr/>
          <p:nvPr/>
        </p:nvSpPr>
        <p:spPr>
          <a:xfrm>
            <a:off x="4786733" y="3617434"/>
            <a:ext cx="1154095" cy="322859"/>
          </a:xfrm>
          <a:prstGeom prst="curved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2131043" y="2315853"/>
            <a:ext cx="3848516" cy="1526684"/>
          </a:xfrm>
          <a:custGeom>
            <a:avLst/>
            <a:gdLst>
              <a:gd name="connsiteX0" fmla="*/ 0 w 3832261"/>
              <a:gd name="connsiteY0" fmla="*/ 1136716 h 1578505"/>
              <a:gd name="connsiteX1" fmla="*/ 205483 w 3832261"/>
              <a:gd name="connsiteY1" fmla="*/ 1136716 h 1578505"/>
              <a:gd name="connsiteX2" fmla="*/ 339047 w 3832261"/>
              <a:gd name="connsiteY2" fmla="*/ 746298 h 1578505"/>
              <a:gd name="connsiteX3" fmla="*/ 1099335 w 3832261"/>
              <a:gd name="connsiteY3" fmla="*/ 715476 h 1578505"/>
              <a:gd name="connsiteX4" fmla="*/ 1654139 w 3832261"/>
              <a:gd name="connsiteY4" fmla="*/ 448348 h 1578505"/>
              <a:gd name="connsiteX5" fmla="*/ 2034283 w 3832261"/>
              <a:gd name="connsiteY5" fmla="*/ 386703 h 1578505"/>
              <a:gd name="connsiteX6" fmla="*/ 2352782 w 3832261"/>
              <a:gd name="connsiteY6" fmla="*/ 47656 h 1578505"/>
              <a:gd name="connsiteX7" fmla="*/ 2722652 w 3832261"/>
              <a:gd name="connsiteY7" fmla="*/ 47656 h 1578505"/>
              <a:gd name="connsiteX8" fmla="*/ 3133618 w 3832261"/>
              <a:gd name="connsiteY8" fmla="*/ 468896 h 1578505"/>
              <a:gd name="connsiteX9" fmla="*/ 3215811 w 3832261"/>
              <a:gd name="connsiteY9" fmla="*/ 1321651 h 1578505"/>
              <a:gd name="connsiteX10" fmla="*/ 3832261 w 3832261"/>
              <a:gd name="connsiteY10" fmla="*/ 1578505 h 1578505"/>
              <a:gd name="connsiteX11" fmla="*/ 3832261 w 3832261"/>
              <a:gd name="connsiteY11" fmla="*/ 1578505 h 1578505"/>
              <a:gd name="connsiteX12" fmla="*/ 3832261 w 3832261"/>
              <a:gd name="connsiteY12" fmla="*/ 1578505 h 1578505"/>
              <a:gd name="connsiteX13" fmla="*/ 3832261 w 3832261"/>
              <a:gd name="connsiteY13" fmla="*/ 1578505 h 1578505"/>
              <a:gd name="connsiteX0" fmla="*/ 0 w 3832261"/>
              <a:gd name="connsiteY0" fmla="*/ 1136716 h 1578505"/>
              <a:gd name="connsiteX1" fmla="*/ 205483 w 3832261"/>
              <a:gd name="connsiteY1" fmla="*/ 1136716 h 1578505"/>
              <a:gd name="connsiteX2" fmla="*/ 339047 w 3832261"/>
              <a:gd name="connsiteY2" fmla="*/ 746298 h 1578505"/>
              <a:gd name="connsiteX3" fmla="*/ 1099335 w 3832261"/>
              <a:gd name="connsiteY3" fmla="*/ 715476 h 1578505"/>
              <a:gd name="connsiteX4" fmla="*/ 1654139 w 3832261"/>
              <a:gd name="connsiteY4" fmla="*/ 448348 h 1578505"/>
              <a:gd name="connsiteX5" fmla="*/ 2034283 w 3832261"/>
              <a:gd name="connsiteY5" fmla="*/ 386703 h 1578505"/>
              <a:gd name="connsiteX6" fmla="*/ 2352782 w 3832261"/>
              <a:gd name="connsiteY6" fmla="*/ 47656 h 1578505"/>
              <a:gd name="connsiteX7" fmla="*/ 2722652 w 3832261"/>
              <a:gd name="connsiteY7" fmla="*/ 47656 h 1578505"/>
              <a:gd name="connsiteX8" fmla="*/ 3133618 w 3832261"/>
              <a:gd name="connsiteY8" fmla="*/ 468896 h 1578505"/>
              <a:gd name="connsiteX9" fmla="*/ 3246633 w 3832261"/>
              <a:gd name="connsiteY9" fmla="*/ 1301103 h 1578505"/>
              <a:gd name="connsiteX10" fmla="*/ 3832261 w 3832261"/>
              <a:gd name="connsiteY10" fmla="*/ 1578505 h 1578505"/>
              <a:gd name="connsiteX11" fmla="*/ 3832261 w 3832261"/>
              <a:gd name="connsiteY11" fmla="*/ 1578505 h 1578505"/>
              <a:gd name="connsiteX12" fmla="*/ 3832261 w 3832261"/>
              <a:gd name="connsiteY12" fmla="*/ 1578505 h 1578505"/>
              <a:gd name="connsiteX13" fmla="*/ 3832261 w 3832261"/>
              <a:gd name="connsiteY13" fmla="*/ 1578505 h 1578505"/>
              <a:gd name="connsiteX0" fmla="*/ 0 w 3832261"/>
              <a:gd name="connsiteY0" fmla="*/ 1136716 h 1578505"/>
              <a:gd name="connsiteX1" fmla="*/ 205483 w 3832261"/>
              <a:gd name="connsiteY1" fmla="*/ 1136716 h 1578505"/>
              <a:gd name="connsiteX2" fmla="*/ 339047 w 3832261"/>
              <a:gd name="connsiteY2" fmla="*/ 746298 h 1578505"/>
              <a:gd name="connsiteX3" fmla="*/ 1099335 w 3832261"/>
              <a:gd name="connsiteY3" fmla="*/ 715476 h 1578505"/>
              <a:gd name="connsiteX4" fmla="*/ 1654139 w 3832261"/>
              <a:gd name="connsiteY4" fmla="*/ 448348 h 1578505"/>
              <a:gd name="connsiteX5" fmla="*/ 2034283 w 3832261"/>
              <a:gd name="connsiteY5" fmla="*/ 386703 h 1578505"/>
              <a:gd name="connsiteX6" fmla="*/ 2352782 w 3832261"/>
              <a:gd name="connsiteY6" fmla="*/ 47656 h 1578505"/>
              <a:gd name="connsiteX7" fmla="*/ 2722652 w 3832261"/>
              <a:gd name="connsiteY7" fmla="*/ 47656 h 1578505"/>
              <a:gd name="connsiteX8" fmla="*/ 3133618 w 3832261"/>
              <a:gd name="connsiteY8" fmla="*/ 468896 h 1578505"/>
              <a:gd name="connsiteX9" fmla="*/ 3246633 w 3832261"/>
              <a:gd name="connsiteY9" fmla="*/ 1301103 h 1578505"/>
              <a:gd name="connsiteX10" fmla="*/ 3493213 w 3832261"/>
              <a:gd name="connsiteY10" fmla="*/ 1465489 h 1578505"/>
              <a:gd name="connsiteX11" fmla="*/ 3832261 w 3832261"/>
              <a:gd name="connsiteY11" fmla="*/ 1578505 h 1578505"/>
              <a:gd name="connsiteX12" fmla="*/ 3832261 w 3832261"/>
              <a:gd name="connsiteY12" fmla="*/ 1578505 h 1578505"/>
              <a:gd name="connsiteX13" fmla="*/ 3832261 w 3832261"/>
              <a:gd name="connsiteY13" fmla="*/ 1578505 h 1578505"/>
              <a:gd name="connsiteX14" fmla="*/ 3832261 w 3832261"/>
              <a:gd name="connsiteY14" fmla="*/ 1578505 h 1578505"/>
              <a:gd name="connsiteX0" fmla="*/ 0 w 3832261"/>
              <a:gd name="connsiteY0" fmla="*/ 1136716 h 1578505"/>
              <a:gd name="connsiteX1" fmla="*/ 205483 w 3832261"/>
              <a:gd name="connsiteY1" fmla="*/ 1136716 h 1578505"/>
              <a:gd name="connsiteX2" fmla="*/ 339047 w 3832261"/>
              <a:gd name="connsiteY2" fmla="*/ 746298 h 1578505"/>
              <a:gd name="connsiteX3" fmla="*/ 1099335 w 3832261"/>
              <a:gd name="connsiteY3" fmla="*/ 715476 h 1578505"/>
              <a:gd name="connsiteX4" fmla="*/ 1654139 w 3832261"/>
              <a:gd name="connsiteY4" fmla="*/ 448348 h 1578505"/>
              <a:gd name="connsiteX5" fmla="*/ 2034283 w 3832261"/>
              <a:gd name="connsiteY5" fmla="*/ 386703 h 1578505"/>
              <a:gd name="connsiteX6" fmla="*/ 2352782 w 3832261"/>
              <a:gd name="connsiteY6" fmla="*/ 47656 h 1578505"/>
              <a:gd name="connsiteX7" fmla="*/ 2722652 w 3832261"/>
              <a:gd name="connsiteY7" fmla="*/ 47656 h 1578505"/>
              <a:gd name="connsiteX8" fmla="*/ 3133618 w 3832261"/>
              <a:gd name="connsiteY8" fmla="*/ 468896 h 1578505"/>
              <a:gd name="connsiteX9" fmla="*/ 3246633 w 3832261"/>
              <a:gd name="connsiteY9" fmla="*/ 1301103 h 1578505"/>
              <a:gd name="connsiteX10" fmla="*/ 3575407 w 3832261"/>
              <a:gd name="connsiteY10" fmla="*/ 1393570 h 1578505"/>
              <a:gd name="connsiteX11" fmla="*/ 3832261 w 3832261"/>
              <a:gd name="connsiteY11" fmla="*/ 1578505 h 1578505"/>
              <a:gd name="connsiteX12" fmla="*/ 3832261 w 3832261"/>
              <a:gd name="connsiteY12" fmla="*/ 1578505 h 1578505"/>
              <a:gd name="connsiteX13" fmla="*/ 3832261 w 3832261"/>
              <a:gd name="connsiteY13" fmla="*/ 1578505 h 1578505"/>
              <a:gd name="connsiteX14" fmla="*/ 3832261 w 3832261"/>
              <a:gd name="connsiteY14" fmla="*/ 1578505 h 1578505"/>
              <a:gd name="connsiteX0" fmla="*/ 0 w 3832261"/>
              <a:gd name="connsiteY0" fmla="*/ 1136716 h 1578505"/>
              <a:gd name="connsiteX1" fmla="*/ 205483 w 3832261"/>
              <a:gd name="connsiteY1" fmla="*/ 1136716 h 1578505"/>
              <a:gd name="connsiteX2" fmla="*/ 339047 w 3832261"/>
              <a:gd name="connsiteY2" fmla="*/ 746298 h 1578505"/>
              <a:gd name="connsiteX3" fmla="*/ 1099335 w 3832261"/>
              <a:gd name="connsiteY3" fmla="*/ 715476 h 1578505"/>
              <a:gd name="connsiteX4" fmla="*/ 1654139 w 3832261"/>
              <a:gd name="connsiteY4" fmla="*/ 448348 h 1578505"/>
              <a:gd name="connsiteX5" fmla="*/ 2034283 w 3832261"/>
              <a:gd name="connsiteY5" fmla="*/ 386703 h 1578505"/>
              <a:gd name="connsiteX6" fmla="*/ 2352782 w 3832261"/>
              <a:gd name="connsiteY6" fmla="*/ 47656 h 1578505"/>
              <a:gd name="connsiteX7" fmla="*/ 2722652 w 3832261"/>
              <a:gd name="connsiteY7" fmla="*/ 47656 h 1578505"/>
              <a:gd name="connsiteX8" fmla="*/ 3133618 w 3832261"/>
              <a:gd name="connsiteY8" fmla="*/ 468896 h 1578505"/>
              <a:gd name="connsiteX9" fmla="*/ 3246633 w 3832261"/>
              <a:gd name="connsiteY9" fmla="*/ 1301103 h 1578505"/>
              <a:gd name="connsiteX10" fmla="*/ 3667874 w 3832261"/>
              <a:gd name="connsiteY10" fmla="*/ 1331925 h 1578505"/>
              <a:gd name="connsiteX11" fmla="*/ 3832261 w 3832261"/>
              <a:gd name="connsiteY11" fmla="*/ 1578505 h 1578505"/>
              <a:gd name="connsiteX12" fmla="*/ 3832261 w 3832261"/>
              <a:gd name="connsiteY12" fmla="*/ 1578505 h 1578505"/>
              <a:gd name="connsiteX13" fmla="*/ 3832261 w 3832261"/>
              <a:gd name="connsiteY13" fmla="*/ 1578505 h 1578505"/>
              <a:gd name="connsiteX14" fmla="*/ 3832261 w 3832261"/>
              <a:gd name="connsiteY14" fmla="*/ 1578505 h 1578505"/>
              <a:gd name="connsiteX0" fmla="*/ 0 w 3832261"/>
              <a:gd name="connsiteY0" fmla="*/ 1136716 h 1578505"/>
              <a:gd name="connsiteX1" fmla="*/ 205483 w 3832261"/>
              <a:gd name="connsiteY1" fmla="*/ 1136716 h 1578505"/>
              <a:gd name="connsiteX2" fmla="*/ 339047 w 3832261"/>
              <a:gd name="connsiteY2" fmla="*/ 746298 h 1578505"/>
              <a:gd name="connsiteX3" fmla="*/ 1099335 w 3832261"/>
              <a:gd name="connsiteY3" fmla="*/ 715476 h 1578505"/>
              <a:gd name="connsiteX4" fmla="*/ 1654139 w 3832261"/>
              <a:gd name="connsiteY4" fmla="*/ 448348 h 1578505"/>
              <a:gd name="connsiteX5" fmla="*/ 2034283 w 3832261"/>
              <a:gd name="connsiteY5" fmla="*/ 386703 h 1578505"/>
              <a:gd name="connsiteX6" fmla="*/ 2352782 w 3832261"/>
              <a:gd name="connsiteY6" fmla="*/ 47656 h 1578505"/>
              <a:gd name="connsiteX7" fmla="*/ 2722652 w 3832261"/>
              <a:gd name="connsiteY7" fmla="*/ 47656 h 1578505"/>
              <a:gd name="connsiteX8" fmla="*/ 3133618 w 3832261"/>
              <a:gd name="connsiteY8" fmla="*/ 468896 h 1578505"/>
              <a:gd name="connsiteX9" fmla="*/ 3318552 w 3832261"/>
              <a:gd name="connsiteY9" fmla="*/ 1260006 h 1578505"/>
              <a:gd name="connsiteX10" fmla="*/ 3667874 w 3832261"/>
              <a:gd name="connsiteY10" fmla="*/ 1331925 h 1578505"/>
              <a:gd name="connsiteX11" fmla="*/ 3832261 w 3832261"/>
              <a:gd name="connsiteY11" fmla="*/ 1578505 h 1578505"/>
              <a:gd name="connsiteX12" fmla="*/ 3832261 w 3832261"/>
              <a:gd name="connsiteY12" fmla="*/ 1578505 h 1578505"/>
              <a:gd name="connsiteX13" fmla="*/ 3832261 w 3832261"/>
              <a:gd name="connsiteY13" fmla="*/ 1578505 h 1578505"/>
              <a:gd name="connsiteX14" fmla="*/ 3832261 w 3832261"/>
              <a:gd name="connsiteY14" fmla="*/ 1578505 h 1578505"/>
              <a:gd name="connsiteX0" fmla="*/ 0 w 3832261"/>
              <a:gd name="connsiteY0" fmla="*/ 1136716 h 1578505"/>
              <a:gd name="connsiteX1" fmla="*/ 205483 w 3832261"/>
              <a:gd name="connsiteY1" fmla="*/ 1136716 h 1578505"/>
              <a:gd name="connsiteX2" fmla="*/ 339047 w 3832261"/>
              <a:gd name="connsiteY2" fmla="*/ 746298 h 1578505"/>
              <a:gd name="connsiteX3" fmla="*/ 1099335 w 3832261"/>
              <a:gd name="connsiteY3" fmla="*/ 715476 h 1578505"/>
              <a:gd name="connsiteX4" fmla="*/ 1654139 w 3832261"/>
              <a:gd name="connsiteY4" fmla="*/ 448348 h 1578505"/>
              <a:gd name="connsiteX5" fmla="*/ 2034283 w 3832261"/>
              <a:gd name="connsiteY5" fmla="*/ 386703 h 1578505"/>
              <a:gd name="connsiteX6" fmla="*/ 2352782 w 3832261"/>
              <a:gd name="connsiteY6" fmla="*/ 47656 h 1578505"/>
              <a:gd name="connsiteX7" fmla="*/ 2722652 w 3832261"/>
              <a:gd name="connsiteY7" fmla="*/ 47656 h 1578505"/>
              <a:gd name="connsiteX8" fmla="*/ 3133618 w 3832261"/>
              <a:gd name="connsiteY8" fmla="*/ 468896 h 1578505"/>
              <a:gd name="connsiteX9" fmla="*/ 3318552 w 3832261"/>
              <a:gd name="connsiteY9" fmla="*/ 1260006 h 1578505"/>
              <a:gd name="connsiteX10" fmla="*/ 3667874 w 3832261"/>
              <a:gd name="connsiteY10" fmla="*/ 1331925 h 1578505"/>
              <a:gd name="connsiteX11" fmla="*/ 3832261 w 3832261"/>
              <a:gd name="connsiteY11" fmla="*/ 1578505 h 1578505"/>
              <a:gd name="connsiteX12" fmla="*/ 3832261 w 3832261"/>
              <a:gd name="connsiteY12" fmla="*/ 1578505 h 1578505"/>
              <a:gd name="connsiteX13" fmla="*/ 3832261 w 3832261"/>
              <a:gd name="connsiteY13" fmla="*/ 1578505 h 1578505"/>
              <a:gd name="connsiteX14" fmla="*/ 3832261 w 3832261"/>
              <a:gd name="connsiteY14" fmla="*/ 1578505 h 1578505"/>
              <a:gd name="connsiteX0" fmla="*/ 0 w 3832261"/>
              <a:gd name="connsiteY0" fmla="*/ 1136716 h 1578505"/>
              <a:gd name="connsiteX1" fmla="*/ 205483 w 3832261"/>
              <a:gd name="connsiteY1" fmla="*/ 1136716 h 1578505"/>
              <a:gd name="connsiteX2" fmla="*/ 339047 w 3832261"/>
              <a:gd name="connsiteY2" fmla="*/ 746298 h 1578505"/>
              <a:gd name="connsiteX3" fmla="*/ 1099335 w 3832261"/>
              <a:gd name="connsiteY3" fmla="*/ 715476 h 1578505"/>
              <a:gd name="connsiteX4" fmla="*/ 1654139 w 3832261"/>
              <a:gd name="connsiteY4" fmla="*/ 448348 h 1578505"/>
              <a:gd name="connsiteX5" fmla="*/ 2034283 w 3832261"/>
              <a:gd name="connsiteY5" fmla="*/ 386703 h 1578505"/>
              <a:gd name="connsiteX6" fmla="*/ 2352782 w 3832261"/>
              <a:gd name="connsiteY6" fmla="*/ 47656 h 1578505"/>
              <a:gd name="connsiteX7" fmla="*/ 2722652 w 3832261"/>
              <a:gd name="connsiteY7" fmla="*/ 47656 h 1578505"/>
              <a:gd name="connsiteX8" fmla="*/ 3133618 w 3832261"/>
              <a:gd name="connsiteY8" fmla="*/ 468896 h 1578505"/>
              <a:gd name="connsiteX9" fmla="*/ 3318552 w 3832261"/>
              <a:gd name="connsiteY9" fmla="*/ 1260006 h 1578505"/>
              <a:gd name="connsiteX10" fmla="*/ 3667874 w 3832261"/>
              <a:gd name="connsiteY10" fmla="*/ 1331925 h 1578505"/>
              <a:gd name="connsiteX11" fmla="*/ 3832261 w 3832261"/>
              <a:gd name="connsiteY11" fmla="*/ 1578505 h 1578505"/>
              <a:gd name="connsiteX12" fmla="*/ 3832261 w 3832261"/>
              <a:gd name="connsiteY12" fmla="*/ 1578505 h 1578505"/>
              <a:gd name="connsiteX13" fmla="*/ 3832261 w 3832261"/>
              <a:gd name="connsiteY13" fmla="*/ 1578505 h 1578505"/>
              <a:gd name="connsiteX14" fmla="*/ 3832261 w 3832261"/>
              <a:gd name="connsiteY14" fmla="*/ 1578505 h 1578505"/>
              <a:gd name="connsiteX0" fmla="*/ 0 w 3832261"/>
              <a:gd name="connsiteY0" fmla="*/ 1136716 h 1578505"/>
              <a:gd name="connsiteX1" fmla="*/ 205483 w 3832261"/>
              <a:gd name="connsiteY1" fmla="*/ 1136716 h 1578505"/>
              <a:gd name="connsiteX2" fmla="*/ 339047 w 3832261"/>
              <a:gd name="connsiteY2" fmla="*/ 746298 h 1578505"/>
              <a:gd name="connsiteX3" fmla="*/ 1099335 w 3832261"/>
              <a:gd name="connsiteY3" fmla="*/ 715476 h 1578505"/>
              <a:gd name="connsiteX4" fmla="*/ 1654139 w 3832261"/>
              <a:gd name="connsiteY4" fmla="*/ 448348 h 1578505"/>
              <a:gd name="connsiteX5" fmla="*/ 2034283 w 3832261"/>
              <a:gd name="connsiteY5" fmla="*/ 386703 h 1578505"/>
              <a:gd name="connsiteX6" fmla="*/ 2352782 w 3832261"/>
              <a:gd name="connsiteY6" fmla="*/ 47656 h 1578505"/>
              <a:gd name="connsiteX7" fmla="*/ 2722652 w 3832261"/>
              <a:gd name="connsiteY7" fmla="*/ 47656 h 1578505"/>
              <a:gd name="connsiteX8" fmla="*/ 3133618 w 3832261"/>
              <a:gd name="connsiteY8" fmla="*/ 468896 h 1578505"/>
              <a:gd name="connsiteX9" fmla="*/ 3318552 w 3832261"/>
              <a:gd name="connsiteY9" fmla="*/ 1260006 h 1578505"/>
              <a:gd name="connsiteX10" fmla="*/ 3667874 w 3832261"/>
              <a:gd name="connsiteY10" fmla="*/ 1331925 h 1578505"/>
              <a:gd name="connsiteX11" fmla="*/ 3832261 w 3832261"/>
              <a:gd name="connsiteY11" fmla="*/ 1578505 h 1578505"/>
              <a:gd name="connsiteX12" fmla="*/ 3832261 w 3832261"/>
              <a:gd name="connsiteY12" fmla="*/ 1578505 h 1578505"/>
              <a:gd name="connsiteX13" fmla="*/ 3832261 w 3832261"/>
              <a:gd name="connsiteY13" fmla="*/ 1578505 h 1578505"/>
              <a:gd name="connsiteX0" fmla="*/ 0 w 3870893"/>
              <a:gd name="connsiteY0" fmla="*/ 1136716 h 1578505"/>
              <a:gd name="connsiteX1" fmla="*/ 205483 w 3870893"/>
              <a:gd name="connsiteY1" fmla="*/ 1136716 h 1578505"/>
              <a:gd name="connsiteX2" fmla="*/ 339047 w 3870893"/>
              <a:gd name="connsiteY2" fmla="*/ 746298 h 1578505"/>
              <a:gd name="connsiteX3" fmla="*/ 1099335 w 3870893"/>
              <a:gd name="connsiteY3" fmla="*/ 715476 h 1578505"/>
              <a:gd name="connsiteX4" fmla="*/ 1654139 w 3870893"/>
              <a:gd name="connsiteY4" fmla="*/ 448348 h 1578505"/>
              <a:gd name="connsiteX5" fmla="*/ 2034283 w 3870893"/>
              <a:gd name="connsiteY5" fmla="*/ 386703 h 1578505"/>
              <a:gd name="connsiteX6" fmla="*/ 2352782 w 3870893"/>
              <a:gd name="connsiteY6" fmla="*/ 47656 h 1578505"/>
              <a:gd name="connsiteX7" fmla="*/ 2722652 w 3870893"/>
              <a:gd name="connsiteY7" fmla="*/ 47656 h 1578505"/>
              <a:gd name="connsiteX8" fmla="*/ 3133618 w 3870893"/>
              <a:gd name="connsiteY8" fmla="*/ 468896 h 1578505"/>
              <a:gd name="connsiteX9" fmla="*/ 3318552 w 3870893"/>
              <a:gd name="connsiteY9" fmla="*/ 1260006 h 1578505"/>
              <a:gd name="connsiteX10" fmla="*/ 3667874 w 3870893"/>
              <a:gd name="connsiteY10" fmla="*/ 1331925 h 1578505"/>
              <a:gd name="connsiteX11" fmla="*/ 3863083 w 3870893"/>
              <a:gd name="connsiteY11" fmla="*/ 1424393 h 1578505"/>
              <a:gd name="connsiteX12" fmla="*/ 3832261 w 3870893"/>
              <a:gd name="connsiteY12" fmla="*/ 1578505 h 1578505"/>
              <a:gd name="connsiteX13" fmla="*/ 3832261 w 3870893"/>
              <a:gd name="connsiteY13" fmla="*/ 1578505 h 1578505"/>
              <a:gd name="connsiteX14" fmla="*/ 3832261 w 3870893"/>
              <a:gd name="connsiteY14" fmla="*/ 1578505 h 1578505"/>
              <a:gd name="connsiteX0" fmla="*/ 0 w 3870893"/>
              <a:gd name="connsiteY0" fmla="*/ 1136716 h 1578505"/>
              <a:gd name="connsiteX1" fmla="*/ 205483 w 3870893"/>
              <a:gd name="connsiteY1" fmla="*/ 1136716 h 1578505"/>
              <a:gd name="connsiteX2" fmla="*/ 339047 w 3870893"/>
              <a:gd name="connsiteY2" fmla="*/ 746298 h 1578505"/>
              <a:gd name="connsiteX3" fmla="*/ 1099335 w 3870893"/>
              <a:gd name="connsiteY3" fmla="*/ 715476 h 1578505"/>
              <a:gd name="connsiteX4" fmla="*/ 1654139 w 3870893"/>
              <a:gd name="connsiteY4" fmla="*/ 448348 h 1578505"/>
              <a:gd name="connsiteX5" fmla="*/ 2034283 w 3870893"/>
              <a:gd name="connsiteY5" fmla="*/ 386703 h 1578505"/>
              <a:gd name="connsiteX6" fmla="*/ 2352782 w 3870893"/>
              <a:gd name="connsiteY6" fmla="*/ 47656 h 1578505"/>
              <a:gd name="connsiteX7" fmla="*/ 2722652 w 3870893"/>
              <a:gd name="connsiteY7" fmla="*/ 47656 h 1578505"/>
              <a:gd name="connsiteX8" fmla="*/ 3133618 w 3870893"/>
              <a:gd name="connsiteY8" fmla="*/ 468896 h 1578505"/>
              <a:gd name="connsiteX9" fmla="*/ 3318552 w 3870893"/>
              <a:gd name="connsiteY9" fmla="*/ 1260006 h 1578505"/>
              <a:gd name="connsiteX10" fmla="*/ 3667874 w 3870893"/>
              <a:gd name="connsiteY10" fmla="*/ 1331925 h 1578505"/>
              <a:gd name="connsiteX11" fmla="*/ 3863083 w 3870893"/>
              <a:gd name="connsiteY11" fmla="*/ 1424393 h 1578505"/>
              <a:gd name="connsiteX12" fmla="*/ 3832261 w 3870893"/>
              <a:gd name="connsiteY12" fmla="*/ 1578505 h 1578505"/>
              <a:gd name="connsiteX13" fmla="*/ 3832261 w 3870893"/>
              <a:gd name="connsiteY13" fmla="*/ 1578505 h 1578505"/>
              <a:gd name="connsiteX0" fmla="*/ 0 w 3870893"/>
              <a:gd name="connsiteY0" fmla="*/ 1136716 h 1578505"/>
              <a:gd name="connsiteX1" fmla="*/ 205483 w 3870893"/>
              <a:gd name="connsiteY1" fmla="*/ 1136716 h 1578505"/>
              <a:gd name="connsiteX2" fmla="*/ 339047 w 3870893"/>
              <a:gd name="connsiteY2" fmla="*/ 746298 h 1578505"/>
              <a:gd name="connsiteX3" fmla="*/ 1099335 w 3870893"/>
              <a:gd name="connsiteY3" fmla="*/ 715476 h 1578505"/>
              <a:gd name="connsiteX4" fmla="*/ 1654139 w 3870893"/>
              <a:gd name="connsiteY4" fmla="*/ 448348 h 1578505"/>
              <a:gd name="connsiteX5" fmla="*/ 2034283 w 3870893"/>
              <a:gd name="connsiteY5" fmla="*/ 386703 h 1578505"/>
              <a:gd name="connsiteX6" fmla="*/ 2352782 w 3870893"/>
              <a:gd name="connsiteY6" fmla="*/ 47656 h 1578505"/>
              <a:gd name="connsiteX7" fmla="*/ 2722652 w 3870893"/>
              <a:gd name="connsiteY7" fmla="*/ 47656 h 1578505"/>
              <a:gd name="connsiteX8" fmla="*/ 3133618 w 3870893"/>
              <a:gd name="connsiteY8" fmla="*/ 468896 h 1578505"/>
              <a:gd name="connsiteX9" fmla="*/ 3318552 w 3870893"/>
              <a:gd name="connsiteY9" fmla="*/ 1260006 h 1578505"/>
              <a:gd name="connsiteX10" fmla="*/ 3667874 w 3870893"/>
              <a:gd name="connsiteY10" fmla="*/ 1331925 h 1578505"/>
              <a:gd name="connsiteX11" fmla="*/ 3863083 w 3870893"/>
              <a:gd name="connsiteY11" fmla="*/ 1424393 h 1578505"/>
              <a:gd name="connsiteX12" fmla="*/ 3832261 w 3870893"/>
              <a:gd name="connsiteY12" fmla="*/ 1578505 h 1578505"/>
              <a:gd name="connsiteX0" fmla="*/ 0 w 3863083"/>
              <a:gd name="connsiteY0" fmla="*/ 1136716 h 1424393"/>
              <a:gd name="connsiteX1" fmla="*/ 205483 w 3863083"/>
              <a:gd name="connsiteY1" fmla="*/ 1136716 h 1424393"/>
              <a:gd name="connsiteX2" fmla="*/ 339047 w 3863083"/>
              <a:gd name="connsiteY2" fmla="*/ 746298 h 1424393"/>
              <a:gd name="connsiteX3" fmla="*/ 1099335 w 3863083"/>
              <a:gd name="connsiteY3" fmla="*/ 715476 h 1424393"/>
              <a:gd name="connsiteX4" fmla="*/ 1654139 w 3863083"/>
              <a:gd name="connsiteY4" fmla="*/ 448348 h 1424393"/>
              <a:gd name="connsiteX5" fmla="*/ 2034283 w 3863083"/>
              <a:gd name="connsiteY5" fmla="*/ 386703 h 1424393"/>
              <a:gd name="connsiteX6" fmla="*/ 2352782 w 3863083"/>
              <a:gd name="connsiteY6" fmla="*/ 47656 h 1424393"/>
              <a:gd name="connsiteX7" fmla="*/ 2722652 w 3863083"/>
              <a:gd name="connsiteY7" fmla="*/ 47656 h 1424393"/>
              <a:gd name="connsiteX8" fmla="*/ 3133618 w 3863083"/>
              <a:gd name="connsiteY8" fmla="*/ 468896 h 1424393"/>
              <a:gd name="connsiteX9" fmla="*/ 3318552 w 3863083"/>
              <a:gd name="connsiteY9" fmla="*/ 1260006 h 1424393"/>
              <a:gd name="connsiteX10" fmla="*/ 3667874 w 3863083"/>
              <a:gd name="connsiteY10" fmla="*/ 1331925 h 1424393"/>
              <a:gd name="connsiteX11" fmla="*/ 3863083 w 3863083"/>
              <a:gd name="connsiteY11" fmla="*/ 1424393 h 1424393"/>
              <a:gd name="connsiteX0" fmla="*/ 0 w 3955551"/>
              <a:gd name="connsiteY0" fmla="*/ 1136716 h 1557958"/>
              <a:gd name="connsiteX1" fmla="*/ 205483 w 3955551"/>
              <a:gd name="connsiteY1" fmla="*/ 1136716 h 1557958"/>
              <a:gd name="connsiteX2" fmla="*/ 339047 w 3955551"/>
              <a:gd name="connsiteY2" fmla="*/ 746298 h 1557958"/>
              <a:gd name="connsiteX3" fmla="*/ 1099335 w 3955551"/>
              <a:gd name="connsiteY3" fmla="*/ 715476 h 1557958"/>
              <a:gd name="connsiteX4" fmla="*/ 1654139 w 3955551"/>
              <a:gd name="connsiteY4" fmla="*/ 448348 h 1557958"/>
              <a:gd name="connsiteX5" fmla="*/ 2034283 w 3955551"/>
              <a:gd name="connsiteY5" fmla="*/ 386703 h 1557958"/>
              <a:gd name="connsiteX6" fmla="*/ 2352782 w 3955551"/>
              <a:gd name="connsiteY6" fmla="*/ 47656 h 1557958"/>
              <a:gd name="connsiteX7" fmla="*/ 2722652 w 3955551"/>
              <a:gd name="connsiteY7" fmla="*/ 47656 h 1557958"/>
              <a:gd name="connsiteX8" fmla="*/ 3133618 w 3955551"/>
              <a:gd name="connsiteY8" fmla="*/ 468896 h 1557958"/>
              <a:gd name="connsiteX9" fmla="*/ 3318552 w 3955551"/>
              <a:gd name="connsiteY9" fmla="*/ 1260006 h 1557958"/>
              <a:gd name="connsiteX10" fmla="*/ 3667874 w 3955551"/>
              <a:gd name="connsiteY10" fmla="*/ 1331925 h 1557958"/>
              <a:gd name="connsiteX11" fmla="*/ 3955551 w 3955551"/>
              <a:gd name="connsiteY11" fmla="*/ 1557958 h 1557958"/>
              <a:gd name="connsiteX0" fmla="*/ 0 w 3955551"/>
              <a:gd name="connsiteY0" fmla="*/ 1136716 h 1557958"/>
              <a:gd name="connsiteX1" fmla="*/ 205483 w 3955551"/>
              <a:gd name="connsiteY1" fmla="*/ 1136716 h 1557958"/>
              <a:gd name="connsiteX2" fmla="*/ 339047 w 3955551"/>
              <a:gd name="connsiteY2" fmla="*/ 746298 h 1557958"/>
              <a:gd name="connsiteX3" fmla="*/ 1099335 w 3955551"/>
              <a:gd name="connsiteY3" fmla="*/ 715476 h 1557958"/>
              <a:gd name="connsiteX4" fmla="*/ 1654139 w 3955551"/>
              <a:gd name="connsiteY4" fmla="*/ 448348 h 1557958"/>
              <a:gd name="connsiteX5" fmla="*/ 2034283 w 3955551"/>
              <a:gd name="connsiteY5" fmla="*/ 386703 h 1557958"/>
              <a:gd name="connsiteX6" fmla="*/ 2352782 w 3955551"/>
              <a:gd name="connsiteY6" fmla="*/ 47656 h 1557958"/>
              <a:gd name="connsiteX7" fmla="*/ 2722652 w 3955551"/>
              <a:gd name="connsiteY7" fmla="*/ 47656 h 1557958"/>
              <a:gd name="connsiteX8" fmla="*/ 3133618 w 3955551"/>
              <a:gd name="connsiteY8" fmla="*/ 468896 h 1557958"/>
              <a:gd name="connsiteX9" fmla="*/ 3318552 w 3955551"/>
              <a:gd name="connsiteY9" fmla="*/ 1260006 h 1557958"/>
              <a:gd name="connsiteX10" fmla="*/ 3667874 w 3955551"/>
              <a:gd name="connsiteY10" fmla="*/ 1331925 h 1557958"/>
              <a:gd name="connsiteX11" fmla="*/ 3955551 w 3955551"/>
              <a:gd name="connsiteY11" fmla="*/ 1557958 h 1557958"/>
              <a:gd name="connsiteX0" fmla="*/ 0 w 3955551"/>
              <a:gd name="connsiteY0" fmla="*/ 1136716 h 1557958"/>
              <a:gd name="connsiteX1" fmla="*/ 205483 w 3955551"/>
              <a:gd name="connsiteY1" fmla="*/ 1136716 h 1557958"/>
              <a:gd name="connsiteX2" fmla="*/ 339047 w 3955551"/>
              <a:gd name="connsiteY2" fmla="*/ 746298 h 1557958"/>
              <a:gd name="connsiteX3" fmla="*/ 1099335 w 3955551"/>
              <a:gd name="connsiteY3" fmla="*/ 715476 h 1557958"/>
              <a:gd name="connsiteX4" fmla="*/ 1654139 w 3955551"/>
              <a:gd name="connsiteY4" fmla="*/ 448348 h 1557958"/>
              <a:gd name="connsiteX5" fmla="*/ 2034283 w 3955551"/>
              <a:gd name="connsiteY5" fmla="*/ 386703 h 1557958"/>
              <a:gd name="connsiteX6" fmla="*/ 2352782 w 3955551"/>
              <a:gd name="connsiteY6" fmla="*/ 47656 h 1557958"/>
              <a:gd name="connsiteX7" fmla="*/ 2722652 w 3955551"/>
              <a:gd name="connsiteY7" fmla="*/ 47656 h 1557958"/>
              <a:gd name="connsiteX8" fmla="*/ 3133618 w 3955551"/>
              <a:gd name="connsiteY8" fmla="*/ 468896 h 1557958"/>
              <a:gd name="connsiteX9" fmla="*/ 3318552 w 3955551"/>
              <a:gd name="connsiteY9" fmla="*/ 1260006 h 1557958"/>
              <a:gd name="connsiteX10" fmla="*/ 3667874 w 3955551"/>
              <a:gd name="connsiteY10" fmla="*/ 1331925 h 1557958"/>
              <a:gd name="connsiteX11" fmla="*/ 3955551 w 3955551"/>
              <a:gd name="connsiteY11" fmla="*/ 1557958 h 1557958"/>
              <a:gd name="connsiteX0" fmla="*/ 0 w 3955551"/>
              <a:gd name="connsiteY0" fmla="*/ 1136716 h 1557958"/>
              <a:gd name="connsiteX1" fmla="*/ 205483 w 3955551"/>
              <a:gd name="connsiteY1" fmla="*/ 1136716 h 1557958"/>
              <a:gd name="connsiteX2" fmla="*/ 339047 w 3955551"/>
              <a:gd name="connsiteY2" fmla="*/ 746298 h 1557958"/>
              <a:gd name="connsiteX3" fmla="*/ 1099335 w 3955551"/>
              <a:gd name="connsiteY3" fmla="*/ 715476 h 1557958"/>
              <a:gd name="connsiteX4" fmla="*/ 1654139 w 3955551"/>
              <a:gd name="connsiteY4" fmla="*/ 448348 h 1557958"/>
              <a:gd name="connsiteX5" fmla="*/ 2034283 w 3955551"/>
              <a:gd name="connsiteY5" fmla="*/ 386703 h 1557958"/>
              <a:gd name="connsiteX6" fmla="*/ 2352782 w 3955551"/>
              <a:gd name="connsiteY6" fmla="*/ 47656 h 1557958"/>
              <a:gd name="connsiteX7" fmla="*/ 2722652 w 3955551"/>
              <a:gd name="connsiteY7" fmla="*/ 47656 h 1557958"/>
              <a:gd name="connsiteX8" fmla="*/ 3133618 w 3955551"/>
              <a:gd name="connsiteY8" fmla="*/ 468896 h 1557958"/>
              <a:gd name="connsiteX9" fmla="*/ 3318552 w 3955551"/>
              <a:gd name="connsiteY9" fmla="*/ 1260006 h 1557958"/>
              <a:gd name="connsiteX10" fmla="*/ 3667874 w 3955551"/>
              <a:gd name="connsiteY10" fmla="*/ 1331925 h 1557958"/>
              <a:gd name="connsiteX11" fmla="*/ 3955551 w 3955551"/>
              <a:gd name="connsiteY11" fmla="*/ 1557958 h 1557958"/>
              <a:gd name="connsiteX0" fmla="*/ 0 w 3955551"/>
              <a:gd name="connsiteY0" fmla="*/ 1136716 h 1557958"/>
              <a:gd name="connsiteX1" fmla="*/ 205483 w 3955551"/>
              <a:gd name="connsiteY1" fmla="*/ 1136716 h 1557958"/>
              <a:gd name="connsiteX2" fmla="*/ 339047 w 3955551"/>
              <a:gd name="connsiteY2" fmla="*/ 746298 h 1557958"/>
              <a:gd name="connsiteX3" fmla="*/ 1099335 w 3955551"/>
              <a:gd name="connsiteY3" fmla="*/ 715476 h 1557958"/>
              <a:gd name="connsiteX4" fmla="*/ 1654139 w 3955551"/>
              <a:gd name="connsiteY4" fmla="*/ 448348 h 1557958"/>
              <a:gd name="connsiteX5" fmla="*/ 2034283 w 3955551"/>
              <a:gd name="connsiteY5" fmla="*/ 386703 h 1557958"/>
              <a:gd name="connsiteX6" fmla="*/ 2352782 w 3955551"/>
              <a:gd name="connsiteY6" fmla="*/ 47656 h 1557958"/>
              <a:gd name="connsiteX7" fmla="*/ 2722652 w 3955551"/>
              <a:gd name="connsiteY7" fmla="*/ 47656 h 1557958"/>
              <a:gd name="connsiteX8" fmla="*/ 3133618 w 3955551"/>
              <a:gd name="connsiteY8" fmla="*/ 468896 h 1557958"/>
              <a:gd name="connsiteX9" fmla="*/ 3318552 w 3955551"/>
              <a:gd name="connsiteY9" fmla="*/ 1260006 h 1557958"/>
              <a:gd name="connsiteX10" fmla="*/ 3667874 w 3955551"/>
              <a:gd name="connsiteY10" fmla="*/ 1331925 h 1557958"/>
              <a:gd name="connsiteX11" fmla="*/ 3955551 w 3955551"/>
              <a:gd name="connsiteY11" fmla="*/ 1557958 h 1557958"/>
              <a:gd name="connsiteX0" fmla="*/ 0 w 4397340"/>
              <a:gd name="connsiteY0" fmla="*/ 1126442 h 1557958"/>
              <a:gd name="connsiteX1" fmla="*/ 647272 w 4397340"/>
              <a:gd name="connsiteY1" fmla="*/ 1136716 h 1557958"/>
              <a:gd name="connsiteX2" fmla="*/ 780836 w 4397340"/>
              <a:gd name="connsiteY2" fmla="*/ 746298 h 1557958"/>
              <a:gd name="connsiteX3" fmla="*/ 1541124 w 4397340"/>
              <a:gd name="connsiteY3" fmla="*/ 715476 h 1557958"/>
              <a:gd name="connsiteX4" fmla="*/ 2095928 w 4397340"/>
              <a:gd name="connsiteY4" fmla="*/ 448348 h 1557958"/>
              <a:gd name="connsiteX5" fmla="*/ 2476072 w 4397340"/>
              <a:gd name="connsiteY5" fmla="*/ 386703 h 1557958"/>
              <a:gd name="connsiteX6" fmla="*/ 2794571 w 4397340"/>
              <a:gd name="connsiteY6" fmla="*/ 47656 h 1557958"/>
              <a:gd name="connsiteX7" fmla="*/ 3164441 w 4397340"/>
              <a:gd name="connsiteY7" fmla="*/ 47656 h 1557958"/>
              <a:gd name="connsiteX8" fmla="*/ 3575407 w 4397340"/>
              <a:gd name="connsiteY8" fmla="*/ 468896 h 1557958"/>
              <a:gd name="connsiteX9" fmla="*/ 3760341 w 4397340"/>
              <a:gd name="connsiteY9" fmla="*/ 1260006 h 1557958"/>
              <a:gd name="connsiteX10" fmla="*/ 4109663 w 4397340"/>
              <a:gd name="connsiteY10" fmla="*/ 1331925 h 1557958"/>
              <a:gd name="connsiteX11" fmla="*/ 4397340 w 4397340"/>
              <a:gd name="connsiteY11" fmla="*/ 1557958 h 1557958"/>
              <a:gd name="connsiteX0" fmla="*/ 0 w 4479533"/>
              <a:gd name="connsiteY0" fmla="*/ 1146991 h 1557958"/>
              <a:gd name="connsiteX1" fmla="*/ 729465 w 4479533"/>
              <a:gd name="connsiteY1" fmla="*/ 1136716 h 1557958"/>
              <a:gd name="connsiteX2" fmla="*/ 863029 w 4479533"/>
              <a:gd name="connsiteY2" fmla="*/ 746298 h 1557958"/>
              <a:gd name="connsiteX3" fmla="*/ 1623317 w 4479533"/>
              <a:gd name="connsiteY3" fmla="*/ 715476 h 1557958"/>
              <a:gd name="connsiteX4" fmla="*/ 2178121 w 4479533"/>
              <a:gd name="connsiteY4" fmla="*/ 448348 h 1557958"/>
              <a:gd name="connsiteX5" fmla="*/ 2558265 w 4479533"/>
              <a:gd name="connsiteY5" fmla="*/ 386703 h 1557958"/>
              <a:gd name="connsiteX6" fmla="*/ 2876764 w 4479533"/>
              <a:gd name="connsiteY6" fmla="*/ 47656 h 1557958"/>
              <a:gd name="connsiteX7" fmla="*/ 3246634 w 4479533"/>
              <a:gd name="connsiteY7" fmla="*/ 47656 h 1557958"/>
              <a:gd name="connsiteX8" fmla="*/ 3657600 w 4479533"/>
              <a:gd name="connsiteY8" fmla="*/ 468896 h 1557958"/>
              <a:gd name="connsiteX9" fmla="*/ 3842534 w 4479533"/>
              <a:gd name="connsiteY9" fmla="*/ 1260006 h 1557958"/>
              <a:gd name="connsiteX10" fmla="*/ 4191856 w 4479533"/>
              <a:gd name="connsiteY10" fmla="*/ 1331925 h 1557958"/>
              <a:gd name="connsiteX11" fmla="*/ 4479533 w 4479533"/>
              <a:gd name="connsiteY11" fmla="*/ 1557958 h 1557958"/>
              <a:gd name="connsiteX0" fmla="*/ 0 w 4479533"/>
              <a:gd name="connsiteY0" fmla="*/ 1146991 h 1557958"/>
              <a:gd name="connsiteX1" fmla="*/ 729465 w 4479533"/>
              <a:gd name="connsiteY1" fmla="*/ 1136716 h 1557958"/>
              <a:gd name="connsiteX2" fmla="*/ 863029 w 4479533"/>
              <a:gd name="connsiteY2" fmla="*/ 746298 h 1557958"/>
              <a:gd name="connsiteX3" fmla="*/ 1623317 w 4479533"/>
              <a:gd name="connsiteY3" fmla="*/ 715476 h 1557958"/>
              <a:gd name="connsiteX4" fmla="*/ 2178121 w 4479533"/>
              <a:gd name="connsiteY4" fmla="*/ 448348 h 1557958"/>
              <a:gd name="connsiteX5" fmla="*/ 2558265 w 4479533"/>
              <a:gd name="connsiteY5" fmla="*/ 386703 h 1557958"/>
              <a:gd name="connsiteX6" fmla="*/ 2876764 w 4479533"/>
              <a:gd name="connsiteY6" fmla="*/ 47656 h 1557958"/>
              <a:gd name="connsiteX7" fmla="*/ 3246634 w 4479533"/>
              <a:gd name="connsiteY7" fmla="*/ 47656 h 1557958"/>
              <a:gd name="connsiteX8" fmla="*/ 3657600 w 4479533"/>
              <a:gd name="connsiteY8" fmla="*/ 468896 h 1557958"/>
              <a:gd name="connsiteX9" fmla="*/ 3842534 w 4479533"/>
              <a:gd name="connsiteY9" fmla="*/ 1260006 h 1557958"/>
              <a:gd name="connsiteX10" fmla="*/ 4191856 w 4479533"/>
              <a:gd name="connsiteY10" fmla="*/ 1331925 h 1557958"/>
              <a:gd name="connsiteX11" fmla="*/ 4479533 w 4479533"/>
              <a:gd name="connsiteY11" fmla="*/ 1557958 h 1557958"/>
              <a:gd name="connsiteX0" fmla="*/ 0 w 4479533"/>
              <a:gd name="connsiteY0" fmla="*/ 1146991 h 1557958"/>
              <a:gd name="connsiteX1" fmla="*/ 729465 w 4479533"/>
              <a:gd name="connsiteY1" fmla="*/ 1136716 h 1557958"/>
              <a:gd name="connsiteX2" fmla="*/ 863029 w 4479533"/>
              <a:gd name="connsiteY2" fmla="*/ 746298 h 1557958"/>
              <a:gd name="connsiteX3" fmla="*/ 1623317 w 4479533"/>
              <a:gd name="connsiteY3" fmla="*/ 715476 h 1557958"/>
              <a:gd name="connsiteX4" fmla="*/ 2178121 w 4479533"/>
              <a:gd name="connsiteY4" fmla="*/ 448348 h 1557958"/>
              <a:gd name="connsiteX5" fmla="*/ 2558265 w 4479533"/>
              <a:gd name="connsiteY5" fmla="*/ 386703 h 1557958"/>
              <a:gd name="connsiteX6" fmla="*/ 2876764 w 4479533"/>
              <a:gd name="connsiteY6" fmla="*/ 47656 h 1557958"/>
              <a:gd name="connsiteX7" fmla="*/ 3246634 w 4479533"/>
              <a:gd name="connsiteY7" fmla="*/ 47656 h 1557958"/>
              <a:gd name="connsiteX8" fmla="*/ 3657600 w 4479533"/>
              <a:gd name="connsiteY8" fmla="*/ 468896 h 1557958"/>
              <a:gd name="connsiteX9" fmla="*/ 3842534 w 4479533"/>
              <a:gd name="connsiteY9" fmla="*/ 1260006 h 1557958"/>
              <a:gd name="connsiteX10" fmla="*/ 4191856 w 4479533"/>
              <a:gd name="connsiteY10" fmla="*/ 1331925 h 1557958"/>
              <a:gd name="connsiteX11" fmla="*/ 4479533 w 4479533"/>
              <a:gd name="connsiteY11" fmla="*/ 1557958 h 1557958"/>
              <a:gd name="connsiteX0" fmla="*/ 0 w 4479533"/>
              <a:gd name="connsiteY0" fmla="*/ 1146991 h 1557958"/>
              <a:gd name="connsiteX1" fmla="*/ 729465 w 4479533"/>
              <a:gd name="connsiteY1" fmla="*/ 1136716 h 1557958"/>
              <a:gd name="connsiteX2" fmla="*/ 863029 w 4479533"/>
              <a:gd name="connsiteY2" fmla="*/ 746298 h 1557958"/>
              <a:gd name="connsiteX3" fmla="*/ 1623317 w 4479533"/>
              <a:gd name="connsiteY3" fmla="*/ 715476 h 1557958"/>
              <a:gd name="connsiteX4" fmla="*/ 2178121 w 4479533"/>
              <a:gd name="connsiteY4" fmla="*/ 448348 h 1557958"/>
              <a:gd name="connsiteX5" fmla="*/ 2558265 w 4479533"/>
              <a:gd name="connsiteY5" fmla="*/ 386703 h 1557958"/>
              <a:gd name="connsiteX6" fmla="*/ 2876764 w 4479533"/>
              <a:gd name="connsiteY6" fmla="*/ 47656 h 1557958"/>
              <a:gd name="connsiteX7" fmla="*/ 3246634 w 4479533"/>
              <a:gd name="connsiteY7" fmla="*/ 47656 h 1557958"/>
              <a:gd name="connsiteX8" fmla="*/ 3657600 w 4479533"/>
              <a:gd name="connsiteY8" fmla="*/ 468896 h 1557958"/>
              <a:gd name="connsiteX9" fmla="*/ 3842534 w 4479533"/>
              <a:gd name="connsiteY9" fmla="*/ 1260006 h 1557958"/>
              <a:gd name="connsiteX10" fmla="*/ 4191856 w 4479533"/>
              <a:gd name="connsiteY10" fmla="*/ 1331925 h 1557958"/>
              <a:gd name="connsiteX11" fmla="*/ 4479533 w 4479533"/>
              <a:gd name="connsiteY11" fmla="*/ 1557958 h 1557958"/>
              <a:gd name="connsiteX0" fmla="*/ 0 w 4489807"/>
              <a:gd name="connsiteY0" fmla="*/ 1167539 h 1557958"/>
              <a:gd name="connsiteX1" fmla="*/ 739739 w 4489807"/>
              <a:gd name="connsiteY1" fmla="*/ 1136716 h 1557958"/>
              <a:gd name="connsiteX2" fmla="*/ 873303 w 4489807"/>
              <a:gd name="connsiteY2" fmla="*/ 746298 h 1557958"/>
              <a:gd name="connsiteX3" fmla="*/ 1633591 w 4489807"/>
              <a:gd name="connsiteY3" fmla="*/ 715476 h 1557958"/>
              <a:gd name="connsiteX4" fmla="*/ 2188395 w 4489807"/>
              <a:gd name="connsiteY4" fmla="*/ 448348 h 1557958"/>
              <a:gd name="connsiteX5" fmla="*/ 2568539 w 4489807"/>
              <a:gd name="connsiteY5" fmla="*/ 386703 h 1557958"/>
              <a:gd name="connsiteX6" fmla="*/ 2887038 w 4489807"/>
              <a:gd name="connsiteY6" fmla="*/ 47656 h 1557958"/>
              <a:gd name="connsiteX7" fmla="*/ 3256908 w 4489807"/>
              <a:gd name="connsiteY7" fmla="*/ 47656 h 1557958"/>
              <a:gd name="connsiteX8" fmla="*/ 3667874 w 4489807"/>
              <a:gd name="connsiteY8" fmla="*/ 468896 h 1557958"/>
              <a:gd name="connsiteX9" fmla="*/ 3852808 w 4489807"/>
              <a:gd name="connsiteY9" fmla="*/ 1260006 h 1557958"/>
              <a:gd name="connsiteX10" fmla="*/ 4202130 w 4489807"/>
              <a:gd name="connsiteY10" fmla="*/ 1331925 h 1557958"/>
              <a:gd name="connsiteX11" fmla="*/ 4489807 w 4489807"/>
              <a:gd name="connsiteY11" fmla="*/ 1557958 h 1557958"/>
              <a:gd name="connsiteX0" fmla="*/ 0 w 4530904"/>
              <a:gd name="connsiteY0" fmla="*/ 1486037 h 1557958"/>
              <a:gd name="connsiteX1" fmla="*/ 780836 w 4530904"/>
              <a:gd name="connsiteY1" fmla="*/ 1136716 h 1557958"/>
              <a:gd name="connsiteX2" fmla="*/ 914400 w 4530904"/>
              <a:gd name="connsiteY2" fmla="*/ 746298 h 1557958"/>
              <a:gd name="connsiteX3" fmla="*/ 1674688 w 4530904"/>
              <a:gd name="connsiteY3" fmla="*/ 715476 h 1557958"/>
              <a:gd name="connsiteX4" fmla="*/ 2229492 w 4530904"/>
              <a:gd name="connsiteY4" fmla="*/ 448348 h 1557958"/>
              <a:gd name="connsiteX5" fmla="*/ 2609636 w 4530904"/>
              <a:gd name="connsiteY5" fmla="*/ 386703 h 1557958"/>
              <a:gd name="connsiteX6" fmla="*/ 2928135 w 4530904"/>
              <a:gd name="connsiteY6" fmla="*/ 47656 h 1557958"/>
              <a:gd name="connsiteX7" fmla="*/ 3298005 w 4530904"/>
              <a:gd name="connsiteY7" fmla="*/ 47656 h 1557958"/>
              <a:gd name="connsiteX8" fmla="*/ 3708971 w 4530904"/>
              <a:gd name="connsiteY8" fmla="*/ 468896 h 1557958"/>
              <a:gd name="connsiteX9" fmla="*/ 3893905 w 4530904"/>
              <a:gd name="connsiteY9" fmla="*/ 1260006 h 1557958"/>
              <a:gd name="connsiteX10" fmla="*/ 4243227 w 4530904"/>
              <a:gd name="connsiteY10" fmla="*/ 1331925 h 1557958"/>
              <a:gd name="connsiteX11" fmla="*/ 4530904 w 4530904"/>
              <a:gd name="connsiteY11" fmla="*/ 1557958 h 1557958"/>
              <a:gd name="connsiteX0" fmla="*/ 0 w 4530904"/>
              <a:gd name="connsiteY0" fmla="*/ 1486037 h 1557958"/>
              <a:gd name="connsiteX1" fmla="*/ 431516 w 4530904"/>
              <a:gd name="connsiteY1" fmla="*/ 1321650 h 1557958"/>
              <a:gd name="connsiteX2" fmla="*/ 780836 w 4530904"/>
              <a:gd name="connsiteY2" fmla="*/ 1136716 h 1557958"/>
              <a:gd name="connsiteX3" fmla="*/ 914400 w 4530904"/>
              <a:gd name="connsiteY3" fmla="*/ 746298 h 1557958"/>
              <a:gd name="connsiteX4" fmla="*/ 1674688 w 4530904"/>
              <a:gd name="connsiteY4" fmla="*/ 715476 h 1557958"/>
              <a:gd name="connsiteX5" fmla="*/ 2229492 w 4530904"/>
              <a:gd name="connsiteY5" fmla="*/ 448348 h 1557958"/>
              <a:gd name="connsiteX6" fmla="*/ 2609636 w 4530904"/>
              <a:gd name="connsiteY6" fmla="*/ 386703 h 1557958"/>
              <a:gd name="connsiteX7" fmla="*/ 2928135 w 4530904"/>
              <a:gd name="connsiteY7" fmla="*/ 47656 h 1557958"/>
              <a:gd name="connsiteX8" fmla="*/ 3298005 w 4530904"/>
              <a:gd name="connsiteY8" fmla="*/ 47656 h 1557958"/>
              <a:gd name="connsiteX9" fmla="*/ 3708971 w 4530904"/>
              <a:gd name="connsiteY9" fmla="*/ 468896 h 1557958"/>
              <a:gd name="connsiteX10" fmla="*/ 3893905 w 4530904"/>
              <a:gd name="connsiteY10" fmla="*/ 1260006 h 1557958"/>
              <a:gd name="connsiteX11" fmla="*/ 4243227 w 4530904"/>
              <a:gd name="connsiteY11" fmla="*/ 1331925 h 1557958"/>
              <a:gd name="connsiteX12" fmla="*/ 4530904 w 4530904"/>
              <a:gd name="connsiteY12" fmla="*/ 1557958 h 1557958"/>
              <a:gd name="connsiteX0" fmla="*/ 0 w 4530904"/>
              <a:gd name="connsiteY0" fmla="*/ 1486037 h 1557958"/>
              <a:gd name="connsiteX1" fmla="*/ 277403 w 4530904"/>
              <a:gd name="connsiteY1" fmla="*/ 1146989 h 1557958"/>
              <a:gd name="connsiteX2" fmla="*/ 780836 w 4530904"/>
              <a:gd name="connsiteY2" fmla="*/ 1136716 h 1557958"/>
              <a:gd name="connsiteX3" fmla="*/ 914400 w 4530904"/>
              <a:gd name="connsiteY3" fmla="*/ 746298 h 1557958"/>
              <a:gd name="connsiteX4" fmla="*/ 1674688 w 4530904"/>
              <a:gd name="connsiteY4" fmla="*/ 715476 h 1557958"/>
              <a:gd name="connsiteX5" fmla="*/ 2229492 w 4530904"/>
              <a:gd name="connsiteY5" fmla="*/ 448348 h 1557958"/>
              <a:gd name="connsiteX6" fmla="*/ 2609636 w 4530904"/>
              <a:gd name="connsiteY6" fmla="*/ 386703 h 1557958"/>
              <a:gd name="connsiteX7" fmla="*/ 2928135 w 4530904"/>
              <a:gd name="connsiteY7" fmla="*/ 47656 h 1557958"/>
              <a:gd name="connsiteX8" fmla="*/ 3298005 w 4530904"/>
              <a:gd name="connsiteY8" fmla="*/ 47656 h 1557958"/>
              <a:gd name="connsiteX9" fmla="*/ 3708971 w 4530904"/>
              <a:gd name="connsiteY9" fmla="*/ 468896 h 1557958"/>
              <a:gd name="connsiteX10" fmla="*/ 3893905 w 4530904"/>
              <a:gd name="connsiteY10" fmla="*/ 1260006 h 1557958"/>
              <a:gd name="connsiteX11" fmla="*/ 4243227 w 4530904"/>
              <a:gd name="connsiteY11" fmla="*/ 1331925 h 1557958"/>
              <a:gd name="connsiteX12" fmla="*/ 4530904 w 4530904"/>
              <a:gd name="connsiteY12" fmla="*/ 1557958 h 1557958"/>
              <a:gd name="connsiteX0" fmla="*/ 0 w 4530904"/>
              <a:gd name="connsiteY0" fmla="*/ 1486037 h 1557958"/>
              <a:gd name="connsiteX1" fmla="*/ 277403 w 4530904"/>
              <a:gd name="connsiteY1" fmla="*/ 1146989 h 1557958"/>
              <a:gd name="connsiteX2" fmla="*/ 791110 w 4530904"/>
              <a:gd name="connsiteY2" fmla="*/ 1105894 h 1557958"/>
              <a:gd name="connsiteX3" fmla="*/ 914400 w 4530904"/>
              <a:gd name="connsiteY3" fmla="*/ 746298 h 1557958"/>
              <a:gd name="connsiteX4" fmla="*/ 1674688 w 4530904"/>
              <a:gd name="connsiteY4" fmla="*/ 715476 h 1557958"/>
              <a:gd name="connsiteX5" fmla="*/ 2229492 w 4530904"/>
              <a:gd name="connsiteY5" fmla="*/ 448348 h 1557958"/>
              <a:gd name="connsiteX6" fmla="*/ 2609636 w 4530904"/>
              <a:gd name="connsiteY6" fmla="*/ 386703 h 1557958"/>
              <a:gd name="connsiteX7" fmla="*/ 2928135 w 4530904"/>
              <a:gd name="connsiteY7" fmla="*/ 47656 h 1557958"/>
              <a:gd name="connsiteX8" fmla="*/ 3298005 w 4530904"/>
              <a:gd name="connsiteY8" fmla="*/ 47656 h 1557958"/>
              <a:gd name="connsiteX9" fmla="*/ 3708971 w 4530904"/>
              <a:gd name="connsiteY9" fmla="*/ 468896 h 1557958"/>
              <a:gd name="connsiteX10" fmla="*/ 3893905 w 4530904"/>
              <a:gd name="connsiteY10" fmla="*/ 1260006 h 1557958"/>
              <a:gd name="connsiteX11" fmla="*/ 4243227 w 4530904"/>
              <a:gd name="connsiteY11" fmla="*/ 1331925 h 1557958"/>
              <a:gd name="connsiteX12" fmla="*/ 4530904 w 4530904"/>
              <a:gd name="connsiteY12" fmla="*/ 1557958 h 1557958"/>
              <a:gd name="connsiteX0" fmla="*/ 0 w 4530904"/>
              <a:gd name="connsiteY0" fmla="*/ 1486037 h 1557958"/>
              <a:gd name="connsiteX1" fmla="*/ 277403 w 4530904"/>
              <a:gd name="connsiteY1" fmla="*/ 1146989 h 1557958"/>
              <a:gd name="connsiteX2" fmla="*/ 791110 w 4530904"/>
              <a:gd name="connsiteY2" fmla="*/ 1105894 h 1557958"/>
              <a:gd name="connsiteX3" fmla="*/ 914400 w 4530904"/>
              <a:gd name="connsiteY3" fmla="*/ 746298 h 1557958"/>
              <a:gd name="connsiteX4" fmla="*/ 1674688 w 4530904"/>
              <a:gd name="connsiteY4" fmla="*/ 715476 h 1557958"/>
              <a:gd name="connsiteX5" fmla="*/ 2229492 w 4530904"/>
              <a:gd name="connsiteY5" fmla="*/ 448348 h 1557958"/>
              <a:gd name="connsiteX6" fmla="*/ 2609636 w 4530904"/>
              <a:gd name="connsiteY6" fmla="*/ 386703 h 1557958"/>
              <a:gd name="connsiteX7" fmla="*/ 2928135 w 4530904"/>
              <a:gd name="connsiteY7" fmla="*/ 47656 h 1557958"/>
              <a:gd name="connsiteX8" fmla="*/ 3298005 w 4530904"/>
              <a:gd name="connsiteY8" fmla="*/ 47656 h 1557958"/>
              <a:gd name="connsiteX9" fmla="*/ 3708971 w 4530904"/>
              <a:gd name="connsiteY9" fmla="*/ 468896 h 1557958"/>
              <a:gd name="connsiteX10" fmla="*/ 3893905 w 4530904"/>
              <a:gd name="connsiteY10" fmla="*/ 1260006 h 1557958"/>
              <a:gd name="connsiteX11" fmla="*/ 4243227 w 4530904"/>
              <a:gd name="connsiteY11" fmla="*/ 1331925 h 1557958"/>
              <a:gd name="connsiteX12" fmla="*/ 4530904 w 4530904"/>
              <a:gd name="connsiteY12" fmla="*/ 1557958 h 1557958"/>
              <a:gd name="connsiteX0" fmla="*/ 0 w 4530904"/>
              <a:gd name="connsiteY0" fmla="*/ 1486037 h 1557958"/>
              <a:gd name="connsiteX1" fmla="*/ 277403 w 4530904"/>
              <a:gd name="connsiteY1" fmla="*/ 1146989 h 1557958"/>
              <a:gd name="connsiteX2" fmla="*/ 791110 w 4530904"/>
              <a:gd name="connsiteY2" fmla="*/ 1105894 h 1557958"/>
              <a:gd name="connsiteX3" fmla="*/ 914400 w 4530904"/>
              <a:gd name="connsiteY3" fmla="*/ 746298 h 1557958"/>
              <a:gd name="connsiteX4" fmla="*/ 1674688 w 4530904"/>
              <a:gd name="connsiteY4" fmla="*/ 715476 h 1557958"/>
              <a:gd name="connsiteX5" fmla="*/ 2229492 w 4530904"/>
              <a:gd name="connsiteY5" fmla="*/ 448348 h 1557958"/>
              <a:gd name="connsiteX6" fmla="*/ 2609636 w 4530904"/>
              <a:gd name="connsiteY6" fmla="*/ 386703 h 1557958"/>
              <a:gd name="connsiteX7" fmla="*/ 2928135 w 4530904"/>
              <a:gd name="connsiteY7" fmla="*/ 47656 h 1557958"/>
              <a:gd name="connsiteX8" fmla="*/ 3298005 w 4530904"/>
              <a:gd name="connsiteY8" fmla="*/ 47656 h 1557958"/>
              <a:gd name="connsiteX9" fmla="*/ 3708971 w 4530904"/>
              <a:gd name="connsiteY9" fmla="*/ 468896 h 1557958"/>
              <a:gd name="connsiteX10" fmla="*/ 3893905 w 4530904"/>
              <a:gd name="connsiteY10" fmla="*/ 1260006 h 1557958"/>
              <a:gd name="connsiteX11" fmla="*/ 4243227 w 4530904"/>
              <a:gd name="connsiteY11" fmla="*/ 1331925 h 1557958"/>
              <a:gd name="connsiteX12" fmla="*/ 4530904 w 4530904"/>
              <a:gd name="connsiteY12" fmla="*/ 1557958 h 1557958"/>
              <a:gd name="connsiteX0" fmla="*/ 0 w 4530904"/>
              <a:gd name="connsiteY0" fmla="*/ 1486037 h 1557958"/>
              <a:gd name="connsiteX1" fmla="*/ 277403 w 4530904"/>
              <a:gd name="connsiteY1" fmla="*/ 1146989 h 1557958"/>
              <a:gd name="connsiteX2" fmla="*/ 914400 w 4530904"/>
              <a:gd name="connsiteY2" fmla="*/ 746298 h 1557958"/>
              <a:gd name="connsiteX3" fmla="*/ 1674688 w 4530904"/>
              <a:gd name="connsiteY3" fmla="*/ 715476 h 1557958"/>
              <a:gd name="connsiteX4" fmla="*/ 2229492 w 4530904"/>
              <a:gd name="connsiteY4" fmla="*/ 448348 h 1557958"/>
              <a:gd name="connsiteX5" fmla="*/ 2609636 w 4530904"/>
              <a:gd name="connsiteY5" fmla="*/ 386703 h 1557958"/>
              <a:gd name="connsiteX6" fmla="*/ 2928135 w 4530904"/>
              <a:gd name="connsiteY6" fmla="*/ 47656 h 1557958"/>
              <a:gd name="connsiteX7" fmla="*/ 3298005 w 4530904"/>
              <a:gd name="connsiteY7" fmla="*/ 47656 h 1557958"/>
              <a:gd name="connsiteX8" fmla="*/ 3708971 w 4530904"/>
              <a:gd name="connsiteY8" fmla="*/ 468896 h 1557958"/>
              <a:gd name="connsiteX9" fmla="*/ 3893905 w 4530904"/>
              <a:gd name="connsiteY9" fmla="*/ 1260006 h 1557958"/>
              <a:gd name="connsiteX10" fmla="*/ 4243227 w 4530904"/>
              <a:gd name="connsiteY10" fmla="*/ 1331925 h 1557958"/>
              <a:gd name="connsiteX11" fmla="*/ 4530904 w 4530904"/>
              <a:gd name="connsiteY11" fmla="*/ 1557958 h 1557958"/>
              <a:gd name="connsiteX0" fmla="*/ 0 w 4530904"/>
              <a:gd name="connsiteY0" fmla="*/ 1454763 h 1526684"/>
              <a:gd name="connsiteX1" fmla="*/ 277403 w 4530904"/>
              <a:gd name="connsiteY1" fmla="*/ 1115715 h 1526684"/>
              <a:gd name="connsiteX2" fmla="*/ 914400 w 4530904"/>
              <a:gd name="connsiteY2" fmla="*/ 715024 h 1526684"/>
              <a:gd name="connsiteX3" fmla="*/ 1674688 w 4530904"/>
              <a:gd name="connsiteY3" fmla="*/ 684202 h 1526684"/>
              <a:gd name="connsiteX4" fmla="*/ 2229492 w 4530904"/>
              <a:gd name="connsiteY4" fmla="*/ 417074 h 1526684"/>
              <a:gd name="connsiteX5" fmla="*/ 2609636 w 4530904"/>
              <a:gd name="connsiteY5" fmla="*/ 355429 h 1526684"/>
              <a:gd name="connsiteX6" fmla="*/ 2982726 w 4530904"/>
              <a:gd name="connsiteY6" fmla="*/ 111916 h 1526684"/>
              <a:gd name="connsiteX7" fmla="*/ 3298005 w 4530904"/>
              <a:gd name="connsiteY7" fmla="*/ 16382 h 1526684"/>
              <a:gd name="connsiteX8" fmla="*/ 3708971 w 4530904"/>
              <a:gd name="connsiteY8" fmla="*/ 437622 h 1526684"/>
              <a:gd name="connsiteX9" fmla="*/ 3893905 w 4530904"/>
              <a:gd name="connsiteY9" fmla="*/ 1228732 h 1526684"/>
              <a:gd name="connsiteX10" fmla="*/ 4243227 w 4530904"/>
              <a:gd name="connsiteY10" fmla="*/ 1300651 h 1526684"/>
              <a:gd name="connsiteX11" fmla="*/ 4530904 w 4530904"/>
              <a:gd name="connsiteY11" fmla="*/ 1526684 h 1526684"/>
              <a:gd name="connsiteX0" fmla="*/ 0 w 4530904"/>
              <a:gd name="connsiteY0" fmla="*/ 1454763 h 1526684"/>
              <a:gd name="connsiteX1" fmla="*/ 277403 w 4530904"/>
              <a:gd name="connsiteY1" fmla="*/ 1115715 h 1526684"/>
              <a:gd name="connsiteX2" fmla="*/ 1146412 w 4530904"/>
              <a:gd name="connsiteY2" fmla="*/ 1015274 h 1526684"/>
              <a:gd name="connsiteX3" fmla="*/ 1674688 w 4530904"/>
              <a:gd name="connsiteY3" fmla="*/ 684202 h 1526684"/>
              <a:gd name="connsiteX4" fmla="*/ 2229492 w 4530904"/>
              <a:gd name="connsiteY4" fmla="*/ 417074 h 1526684"/>
              <a:gd name="connsiteX5" fmla="*/ 2609636 w 4530904"/>
              <a:gd name="connsiteY5" fmla="*/ 355429 h 1526684"/>
              <a:gd name="connsiteX6" fmla="*/ 2982726 w 4530904"/>
              <a:gd name="connsiteY6" fmla="*/ 111916 h 1526684"/>
              <a:gd name="connsiteX7" fmla="*/ 3298005 w 4530904"/>
              <a:gd name="connsiteY7" fmla="*/ 16382 h 1526684"/>
              <a:gd name="connsiteX8" fmla="*/ 3708971 w 4530904"/>
              <a:gd name="connsiteY8" fmla="*/ 437622 h 1526684"/>
              <a:gd name="connsiteX9" fmla="*/ 3893905 w 4530904"/>
              <a:gd name="connsiteY9" fmla="*/ 1228732 h 1526684"/>
              <a:gd name="connsiteX10" fmla="*/ 4243227 w 4530904"/>
              <a:gd name="connsiteY10" fmla="*/ 1300651 h 1526684"/>
              <a:gd name="connsiteX11" fmla="*/ 4530904 w 4530904"/>
              <a:gd name="connsiteY11" fmla="*/ 1526684 h 1526684"/>
              <a:gd name="connsiteX0" fmla="*/ 0 w 4530904"/>
              <a:gd name="connsiteY0" fmla="*/ 1454763 h 1526684"/>
              <a:gd name="connsiteX1" fmla="*/ 1146412 w 4530904"/>
              <a:gd name="connsiteY1" fmla="*/ 1015274 h 1526684"/>
              <a:gd name="connsiteX2" fmla="*/ 1674688 w 4530904"/>
              <a:gd name="connsiteY2" fmla="*/ 684202 h 1526684"/>
              <a:gd name="connsiteX3" fmla="*/ 2229492 w 4530904"/>
              <a:gd name="connsiteY3" fmla="*/ 417074 h 1526684"/>
              <a:gd name="connsiteX4" fmla="*/ 2609636 w 4530904"/>
              <a:gd name="connsiteY4" fmla="*/ 355429 h 1526684"/>
              <a:gd name="connsiteX5" fmla="*/ 2982726 w 4530904"/>
              <a:gd name="connsiteY5" fmla="*/ 111916 h 1526684"/>
              <a:gd name="connsiteX6" fmla="*/ 3298005 w 4530904"/>
              <a:gd name="connsiteY6" fmla="*/ 16382 h 1526684"/>
              <a:gd name="connsiteX7" fmla="*/ 3708971 w 4530904"/>
              <a:gd name="connsiteY7" fmla="*/ 437622 h 1526684"/>
              <a:gd name="connsiteX8" fmla="*/ 3893905 w 4530904"/>
              <a:gd name="connsiteY8" fmla="*/ 1228732 h 1526684"/>
              <a:gd name="connsiteX9" fmla="*/ 4243227 w 4530904"/>
              <a:gd name="connsiteY9" fmla="*/ 1300651 h 1526684"/>
              <a:gd name="connsiteX10" fmla="*/ 4530904 w 4530904"/>
              <a:gd name="connsiteY10" fmla="*/ 1526684 h 1526684"/>
              <a:gd name="connsiteX0" fmla="*/ 0 w 3848516"/>
              <a:gd name="connsiteY0" fmla="*/ 1386524 h 1526684"/>
              <a:gd name="connsiteX1" fmla="*/ 464024 w 3848516"/>
              <a:gd name="connsiteY1" fmla="*/ 1015274 h 1526684"/>
              <a:gd name="connsiteX2" fmla="*/ 992300 w 3848516"/>
              <a:gd name="connsiteY2" fmla="*/ 684202 h 1526684"/>
              <a:gd name="connsiteX3" fmla="*/ 1547104 w 3848516"/>
              <a:gd name="connsiteY3" fmla="*/ 417074 h 1526684"/>
              <a:gd name="connsiteX4" fmla="*/ 1927248 w 3848516"/>
              <a:gd name="connsiteY4" fmla="*/ 355429 h 1526684"/>
              <a:gd name="connsiteX5" fmla="*/ 2300338 w 3848516"/>
              <a:gd name="connsiteY5" fmla="*/ 111916 h 1526684"/>
              <a:gd name="connsiteX6" fmla="*/ 2615617 w 3848516"/>
              <a:gd name="connsiteY6" fmla="*/ 16382 h 1526684"/>
              <a:gd name="connsiteX7" fmla="*/ 3026583 w 3848516"/>
              <a:gd name="connsiteY7" fmla="*/ 437622 h 1526684"/>
              <a:gd name="connsiteX8" fmla="*/ 3211517 w 3848516"/>
              <a:gd name="connsiteY8" fmla="*/ 1228732 h 1526684"/>
              <a:gd name="connsiteX9" fmla="*/ 3560839 w 3848516"/>
              <a:gd name="connsiteY9" fmla="*/ 1300651 h 1526684"/>
              <a:gd name="connsiteX10" fmla="*/ 3848516 w 3848516"/>
              <a:gd name="connsiteY10" fmla="*/ 1526684 h 1526684"/>
              <a:gd name="connsiteX0" fmla="*/ 0 w 3848516"/>
              <a:gd name="connsiteY0" fmla="*/ 1386524 h 1526684"/>
              <a:gd name="connsiteX1" fmla="*/ 464024 w 3848516"/>
              <a:gd name="connsiteY1" fmla="*/ 1015274 h 1526684"/>
              <a:gd name="connsiteX2" fmla="*/ 734987 w 3848516"/>
              <a:gd name="connsiteY2" fmla="*/ 864075 h 1526684"/>
              <a:gd name="connsiteX3" fmla="*/ 992300 w 3848516"/>
              <a:gd name="connsiteY3" fmla="*/ 684202 h 1526684"/>
              <a:gd name="connsiteX4" fmla="*/ 1547104 w 3848516"/>
              <a:gd name="connsiteY4" fmla="*/ 417074 h 1526684"/>
              <a:gd name="connsiteX5" fmla="*/ 1927248 w 3848516"/>
              <a:gd name="connsiteY5" fmla="*/ 355429 h 1526684"/>
              <a:gd name="connsiteX6" fmla="*/ 2300338 w 3848516"/>
              <a:gd name="connsiteY6" fmla="*/ 111916 h 1526684"/>
              <a:gd name="connsiteX7" fmla="*/ 2615617 w 3848516"/>
              <a:gd name="connsiteY7" fmla="*/ 16382 h 1526684"/>
              <a:gd name="connsiteX8" fmla="*/ 3026583 w 3848516"/>
              <a:gd name="connsiteY8" fmla="*/ 437622 h 1526684"/>
              <a:gd name="connsiteX9" fmla="*/ 3211517 w 3848516"/>
              <a:gd name="connsiteY9" fmla="*/ 1228732 h 1526684"/>
              <a:gd name="connsiteX10" fmla="*/ 3560839 w 3848516"/>
              <a:gd name="connsiteY10" fmla="*/ 1300651 h 1526684"/>
              <a:gd name="connsiteX11" fmla="*/ 3848516 w 3848516"/>
              <a:gd name="connsiteY11" fmla="*/ 1526684 h 1526684"/>
              <a:gd name="connsiteX0" fmla="*/ 0 w 3848516"/>
              <a:gd name="connsiteY0" fmla="*/ 1386524 h 1526684"/>
              <a:gd name="connsiteX1" fmla="*/ 464024 w 3848516"/>
              <a:gd name="connsiteY1" fmla="*/ 1015274 h 1526684"/>
              <a:gd name="connsiteX2" fmla="*/ 992300 w 3848516"/>
              <a:gd name="connsiteY2" fmla="*/ 684202 h 1526684"/>
              <a:gd name="connsiteX3" fmla="*/ 1547104 w 3848516"/>
              <a:gd name="connsiteY3" fmla="*/ 417074 h 1526684"/>
              <a:gd name="connsiteX4" fmla="*/ 1927248 w 3848516"/>
              <a:gd name="connsiteY4" fmla="*/ 355429 h 1526684"/>
              <a:gd name="connsiteX5" fmla="*/ 2300338 w 3848516"/>
              <a:gd name="connsiteY5" fmla="*/ 111916 h 1526684"/>
              <a:gd name="connsiteX6" fmla="*/ 2615617 w 3848516"/>
              <a:gd name="connsiteY6" fmla="*/ 16382 h 1526684"/>
              <a:gd name="connsiteX7" fmla="*/ 3026583 w 3848516"/>
              <a:gd name="connsiteY7" fmla="*/ 437622 h 1526684"/>
              <a:gd name="connsiteX8" fmla="*/ 3211517 w 3848516"/>
              <a:gd name="connsiteY8" fmla="*/ 1228732 h 1526684"/>
              <a:gd name="connsiteX9" fmla="*/ 3560839 w 3848516"/>
              <a:gd name="connsiteY9" fmla="*/ 1300651 h 1526684"/>
              <a:gd name="connsiteX10" fmla="*/ 3848516 w 3848516"/>
              <a:gd name="connsiteY10" fmla="*/ 1526684 h 1526684"/>
              <a:gd name="connsiteX0" fmla="*/ 0 w 3848516"/>
              <a:gd name="connsiteY0" fmla="*/ 1386524 h 1526684"/>
              <a:gd name="connsiteX1" fmla="*/ 464024 w 3848516"/>
              <a:gd name="connsiteY1" fmla="*/ 1015274 h 1526684"/>
              <a:gd name="connsiteX2" fmla="*/ 992300 w 3848516"/>
              <a:gd name="connsiteY2" fmla="*/ 684202 h 1526684"/>
              <a:gd name="connsiteX3" fmla="*/ 1547104 w 3848516"/>
              <a:gd name="connsiteY3" fmla="*/ 417074 h 1526684"/>
              <a:gd name="connsiteX4" fmla="*/ 1927248 w 3848516"/>
              <a:gd name="connsiteY4" fmla="*/ 355429 h 1526684"/>
              <a:gd name="connsiteX5" fmla="*/ 2300338 w 3848516"/>
              <a:gd name="connsiteY5" fmla="*/ 111916 h 1526684"/>
              <a:gd name="connsiteX6" fmla="*/ 2615617 w 3848516"/>
              <a:gd name="connsiteY6" fmla="*/ 16382 h 1526684"/>
              <a:gd name="connsiteX7" fmla="*/ 3026583 w 3848516"/>
              <a:gd name="connsiteY7" fmla="*/ 437622 h 1526684"/>
              <a:gd name="connsiteX8" fmla="*/ 3211517 w 3848516"/>
              <a:gd name="connsiteY8" fmla="*/ 1228732 h 1526684"/>
              <a:gd name="connsiteX9" fmla="*/ 3560839 w 3848516"/>
              <a:gd name="connsiteY9" fmla="*/ 1300651 h 1526684"/>
              <a:gd name="connsiteX10" fmla="*/ 3848516 w 3848516"/>
              <a:gd name="connsiteY10" fmla="*/ 1526684 h 1526684"/>
              <a:gd name="connsiteX0" fmla="*/ 0 w 3848516"/>
              <a:gd name="connsiteY0" fmla="*/ 1386524 h 1526684"/>
              <a:gd name="connsiteX1" fmla="*/ 464024 w 3848516"/>
              <a:gd name="connsiteY1" fmla="*/ 1015274 h 1526684"/>
              <a:gd name="connsiteX2" fmla="*/ 992300 w 3848516"/>
              <a:gd name="connsiteY2" fmla="*/ 684202 h 1526684"/>
              <a:gd name="connsiteX3" fmla="*/ 1601695 w 3848516"/>
              <a:gd name="connsiteY3" fmla="*/ 594495 h 1526684"/>
              <a:gd name="connsiteX4" fmla="*/ 1927248 w 3848516"/>
              <a:gd name="connsiteY4" fmla="*/ 355429 h 1526684"/>
              <a:gd name="connsiteX5" fmla="*/ 2300338 w 3848516"/>
              <a:gd name="connsiteY5" fmla="*/ 111916 h 1526684"/>
              <a:gd name="connsiteX6" fmla="*/ 2615617 w 3848516"/>
              <a:gd name="connsiteY6" fmla="*/ 16382 h 1526684"/>
              <a:gd name="connsiteX7" fmla="*/ 3026583 w 3848516"/>
              <a:gd name="connsiteY7" fmla="*/ 437622 h 1526684"/>
              <a:gd name="connsiteX8" fmla="*/ 3211517 w 3848516"/>
              <a:gd name="connsiteY8" fmla="*/ 1228732 h 1526684"/>
              <a:gd name="connsiteX9" fmla="*/ 3560839 w 3848516"/>
              <a:gd name="connsiteY9" fmla="*/ 1300651 h 1526684"/>
              <a:gd name="connsiteX10" fmla="*/ 3848516 w 3848516"/>
              <a:gd name="connsiteY10" fmla="*/ 1526684 h 1526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48516" h="1526684">
                <a:moveTo>
                  <a:pt x="0" y="1386524"/>
                </a:moveTo>
                <a:cubicBezTo>
                  <a:pt x="238836" y="1294964"/>
                  <a:pt x="298641" y="1132328"/>
                  <a:pt x="464024" y="1015274"/>
                </a:cubicBezTo>
                <a:cubicBezTo>
                  <a:pt x="629407" y="898220"/>
                  <a:pt x="802688" y="754332"/>
                  <a:pt x="992300" y="684202"/>
                </a:cubicBezTo>
                <a:cubicBezTo>
                  <a:pt x="1181912" y="614072"/>
                  <a:pt x="1445870" y="649290"/>
                  <a:pt x="1601695" y="594495"/>
                </a:cubicBezTo>
                <a:cubicBezTo>
                  <a:pt x="1757520" y="539699"/>
                  <a:pt x="1810808" y="435859"/>
                  <a:pt x="1927248" y="355429"/>
                </a:cubicBezTo>
                <a:cubicBezTo>
                  <a:pt x="2043689" y="274999"/>
                  <a:pt x="2185610" y="168424"/>
                  <a:pt x="2300338" y="111916"/>
                </a:cubicBezTo>
                <a:cubicBezTo>
                  <a:pt x="2415066" y="55408"/>
                  <a:pt x="2494576" y="-37902"/>
                  <a:pt x="2615617" y="16382"/>
                </a:cubicBezTo>
                <a:cubicBezTo>
                  <a:pt x="2736658" y="70666"/>
                  <a:pt x="2927266" y="235564"/>
                  <a:pt x="3026583" y="437622"/>
                </a:cubicBezTo>
                <a:cubicBezTo>
                  <a:pt x="3125900" y="639680"/>
                  <a:pt x="2947813" y="1136264"/>
                  <a:pt x="3211517" y="1228732"/>
                </a:cubicBezTo>
                <a:cubicBezTo>
                  <a:pt x="3475221" y="1321200"/>
                  <a:pt x="3288574" y="1239007"/>
                  <a:pt x="3560839" y="1300651"/>
                </a:cubicBezTo>
                <a:cubicBezTo>
                  <a:pt x="3771459" y="1423940"/>
                  <a:pt x="3821118" y="1485587"/>
                  <a:pt x="3848516" y="1526684"/>
                </a:cubicBezTo>
              </a:path>
            </a:pathLst>
          </a:custGeom>
          <a:noFill/>
          <a:ln w="38100">
            <a:solidFill>
              <a:srgbClr val="FFC00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>
              <a:ln>
                <a:solidFill>
                  <a:schemeClr val="tx1"/>
                </a:solidFill>
                <a:prstDash val="sysDash"/>
              </a:ln>
            </a:endParaRPr>
          </a:p>
        </p:txBody>
      </p:sp>
      <p:sp>
        <p:nvSpPr>
          <p:cNvPr id="405" name="Curved Down Arrow 404"/>
          <p:cNvSpPr/>
          <p:nvPr/>
        </p:nvSpPr>
        <p:spPr>
          <a:xfrm>
            <a:off x="2242635" y="3438380"/>
            <a:ext cx="1154095" cy="322859"/>
          </a:xfrm>
          <a:prstGeom prst="curved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grpSp>
        <p:nvGrpSpPr>
          <p:cNvPr id="396" name="Group 395"/>
          <p:cNvGrpSpPr/>
          <p:nvPr/>
        </p:nvGrpSpPr>
        <p:grpSpPr>
          <a:xfrm>
            <a:off x="2093882" y="3440258"/>
            <a:ext cx="412977" cy="369332"/>
            <a:chOff x="2350999" y="875488"/>
            <a:chExt cx="412977" cy="369332"/>
          </a:xfrm>
        </p:grpSpPr>
        <p:sp>
          <p:nvSpPr>
            <p:cNvPr id="397" name="Oval 396"/>
            <p:cNvSpPr/>
            <p:nvPr/>
          </p:nvSpPr>
          <p:spPr>
            <a:xfrm>
              <a:off x="2428309" y="908720"/>
              <a:ext cx="266717" cy="282773"/>
            </a:xfrm>
            <a:prstGeom prst="ellipse">
              <a:avLst/>
            </a:prstGeom>
            <a:solidFill>
              <a:srgbClr val="FFC000"/>
            </a:soli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00" b="1" dirty="0"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398" name="TextBox 397"/>
            <p:cNvSpPr txBox="1"/>
            <p:nvPr/>
          </p:nvSpPr>
          <p:spPr>
            <a:xfrm>
              <a:off x="2350999" y="875488"/>
              <a:ext cx="4129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TH SarabunPSK" pitchFamily="34" charset="-34"/>
                  <a:cs typeface="TH SarabunPSK" pitchFamily="34" charset="-34"/>
                </a:rPr>
                <a:t>2e</a:t>
              </a:r>
              <a:r>
                <a:rPr lang="en-US" sz="1800" b="1" baseline="30000" dirty="0" smtClean="0">
                  <a:latin typeface="TH SarabunPSK" pitchFamily="34" charset="-34"/>
                  <a:cs typeface="TH SarabunPSK" pitchFamily="34" charset="-34"/>
                </a:rPr>
                <a:t>-</a:t>
              </a:r>
              <a:endParaRPr lang="th-TH" sz="1800" b="1" dirty="0">
                <a:latin typeface="TH SarabunPSK" pitchFamily="34" charset="-34"/>
                <a:cs typeface="TH SarabunPSK" pitchFamily="34" charset="-34"/>
              </a:endParaRPr>
            </a:p>
          </p:txBody>
        </p:sp>
      </p:grpSp>
      <p:sp>
        <p:nvSpPr>
          <p:cNvPr id="885" name="Up Arrow 884"/>
          <p:cNvSpPr/>
          <p:nvPr/>
        </p:nvSpPr>
        <p:spPr>
          <a:xfrm>
            <a:off x="3710731" y="2205209"/>
            <a:ext cx="212013" cy="1824537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38" name="Rectangle 937"/>
          <p:cNvSpPr/>
          <p:nvPr/>
        </p:nvSpPr>
        <p:spPr>
          <a:xfrm>
            <a:off x="6481339" y="4225429"/>
            <a:ext cx="4844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8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ADP</a:t>
            </a:r>
          </a:p>
          <a:p>
            <a:pPr algn="ctr"/>
            <a:r>
              <a:rPr lang="en-US" sz="18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+ Pi</a:t>
            </a:r>
            <a:endParaRPr lang="th-TH" sz="18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39" name="Curved Up Arrow 938"/>
          <p:cNvSpPr/>
          <p:nvPr/>
        </p:nvSpPr>
        <p:spPr>
          <a:xfrm rot="10800000" flipH="1">
            <a:off x="6712778" y="4008033"/>
            <a:ext cx="849356" cy="252746"/>
          </a:xfrm>
          <a:prstGeom prst="curved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16149" y="2742351"/>
            <a:ext cx="704772" cy="461665"/>
          </a:xfrm>
          <a:prstGeom prst="rect">
            <a:avLst/>
          </a:prstGeom>
          <a:solidFill>
            <a:schemeClr val="tx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I</a:t>
            </a:r>
            <a:r>
              <a:rPr lang="en-US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EM</a:t>
            </a:r>
            <a:endParaRPr lang="th-TH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87" name="TextBox 986"/>
          <p:cNvSpPr txBox="1"/>
          <p:nvPr/>
        </p:nvSpPr>
        <p:spPr>
          <a:xfrm>
            <a:off x="7614939" y="934853"/>
            <a:ext cx="704772" cy="461665"/>
          </a:xfrm>
          <a:prstGeom prst="rect">
            <a:avLst/>
          </a:prstGeom>
          <a:solidFill>
            <a:schemeClr val="tx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OEM</a:t>
            </a:r>
            <a:endParaRPr lang="th-TH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910" name="Group 909"/>
          <p:cNvGrpSpPr/>
          <p:nvPr/>
        </p:nvGrpSpPr>
        <p:grpSpPr>
          <a:xfrm>
            <a:off x="2725588" y="4240233"/>
            <a:ext cx="412977" cy="369332"/>
            <a:chOff x="2397914" y="889466"/>
            <a:chExt cx="412977" cy="369332"/>
          </a:xfrm>
        </p:grpSpPr>
        <p:sp>
          <p:nvSpPr>
            <p:cNvPr id="912" name="Oval 911"/>
            <p:cNvSpPr/>
            <p:nvPr/>
          </p:nvSpPr>
          <p:spPr>
            <a:xfrm>
              <a:off x="2428309" y="908720"/>
              <a:ext cx="266717" cy="282773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00" dirty="0"/>
            </a:p>
          </p:txBody>
        </p:sp>
        <p:sp>
          <p:nvSpPr>
            <p:cNvPr id="913" name="TextBox 912"/>
            <p:cNvSpPr txBox="1"/>
            <p:nvPr/>
          </p:nvSpPr>
          <p:spPr>
            <a:xfrm>
              <a:off x="2397914" y="889466"/>
              <a:ext cx="41297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H</a:t>
              </a:r>
              <a:r>
                <a:rPr lang="en-US" sz="1800" b="1" baseline="30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+</a:t>
              </a:r>
              <a:endParaRPr lang="th-TH" sz="1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951" name="7-Point Star 950"/>
          <p:cNvSpPr/>
          <p:nvPr/>
        </p:nvSpPr>
        <p:spPr>
          <a:xfrm>
            <a:off x="7326372" y="4125104"/>
            <a:ext cx="696623" cy="520332"/>
          </a:xfrm>
          <a:prstGeom prst="star7">
            <a:avLst/>
          </a:prstGeom>
          <a:gradFill>
            <a:gsLst>
              <a:gs pos="0">
                <a:schemeClr val="bg1"/>
              </a:gs>
              <a:gs pos="31000">
                <a:srgbClr val="FFFF99"/>
              </a:gs>
              <a:gs pos="62000">
                <a:srgbClr val="FFFF00"/>
              </a:gs>
            </a:gsLst>
            <a:path path="circle">
              <a:fillToRect l="50000" t="50000" r="50000" b="50000"/>
            </a:path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0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/>
            <a:endParaRPr lang="th-TH" sz="2000" dirty="0">
              <a:latin typeface="TH SarabunPSK" pitchFamily="34" charset="-34"/>
              <a:cs typeface="TH SarabunPSK" pitchFamily="34" charset="-34"/>
            </a:endParaRPr>
          </a:p>
        </p:txBody>
      </p:sp>
      <p:grpSp>
        <p:nvGrpSpPr>
          <p:cNvPr id="940" name="Group 939"/>
          <p:cNvGrpSpPr/>
          <p:nvPr/>
        </p:nvGrpSpPr>
        <p:grpSpPr>
          <a:xfrm>
            <a:off x="7213822" y="4258832"/>
            <a:ext cx="696623" cy="520332"/>
            <a:chOff x="8283143" y="4120240"/>
            <a:chExt cx="522467" cy="390249"/>
          </a:xfrm>
        </p:grpSpPr>
        <p:sp>
          <p:nvSpPr>
            <p:cNvPr id="941" name="7-Point Star 940"/>
            <p:cNvSpPr/>
            <p:nvPr/>
          </p:nvSpPr>
          <p:spPr>
            <a:xfrm>
              <a:off x="8283143" y="4120240"/>
              <a:ext cx="522467" cy="390249"/>
            </a:xfrm>
            <a:prstGeom prst="star7">
              <a:avLst/>
            </a:prstGeom>
            <a:gradFill>
              <a:gsLst>
                <a:gs pos="0">
                  <a:schemeClr val="bg1"/>
                </a:gs>
                <a:gs pos="31000">
                  <a:srgbClr val="FFFF99"/>
                </a:gs>
                <a:gs pos="62000">
                  <a:srgbClr val="FFFF00"/>
                </a:gs>
              </a:gsLst>
              <a:path path="circle">
                <a:fillToRect l="50000" t="50000" r="50000" b="50000"/>
              </a:path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endParaRPr>
            </a:p>
            <a:p>
              <a:pPr algn="ctr"/>
              <a:endParaRPr lang="th-TH" sz="2000" dirty="0"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942" name="Rectangle 941"/>
            <p:cNvSpPr/>
            <p:nvPr/>
          </p:nvSpPr>
          <p:spPr>
            <a:xfrm>
              <a:off x="8358147" y="4181285"/>
              <a:ext cx="372458" cy="3000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ATP</a:t>
              </a:r>
              <a:endPara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619393" y="5403315"/>
            <a:ext cx="1594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h-TH" dirty="0"/>
          </a:p>
        </p:txBody>
      </p:sp>
      <p:sp>
        <p:nvSpPr>
          <p:cNvPr id="972" name="TextBox 971"/>
          <p:cNvSpPr txBox="1"/>
          <p:nvPr/>
        </p:nvSpPr>
        <p:spPr>
          <a:xfrm>
            <a:off x="4964853" y="5037179"/>
            <a:ext cx="3434631" cy="830997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en-US" sz="2400" b="1" baseline="-25000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NADH  1 </a:t>
            </a:r>
            <a:r>
              <a:rPr lang="th-TH" sz="24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โมเลกุล สร้างได้ 3 </a:t>
            </a:r>
            <a:r>
              <a:rPr lang="en-US" sz="24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ATP</a:t>
            </a:r>
          </a:p>
          <a:p>
            <a:r>
              <a:rPr lang="en-US" sz="24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FADH</a:t>
            </a:r>
            <a:r>
              <a:rPr lang="en-US" sz="2400" b="1" baseline="-25000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en-US" sz="24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 </a:t>
            </a:r>
            <a:r>
              <a:rPr lang="th-TH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โมเลกุล สร้างได้ </a:t>
            </a:r>
            <a:r>
              <a:rPr lang="th-TH" sz="24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 </a:t>
            </a:r>
            <a:r>
              <a:rPr lang="en-US" sz="24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ATP</a:t>
            </a:r>
            <a:endParaRPr lang="en-US" sz="24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73" name="TextBox 972"/>
          <p:cNvSpPr txBox="1"/>
          <p:nvPr/>
        </p:nvSpPr>
        <p:spPr>
          <a:xfrm>
            <a:off x="649904" y="4554757"/>
            <a:ext cx="1499307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กรณี </a:t>
            </a:r>
            <a:r>
              <a:rPr lang="en-US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FADH</a:t>
            </a:r>
            <a:r>
              <a:rPr lang="en-US" b="1" baseline="-250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endParaRPr lang="en-US" b="1" baseline="-25000" dirty="0" smtClean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49" name="TextBox 748"/>
          <p:cNvSpPr txBox="1"/>
          <p:nvPr/>
        </p:nvSpPr>
        <p:spPr>
          <a:xfrm>
            <a:off x="8532440" y="6381328"/>
            <a:ext cx="611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18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50" name="TextBox 749"/>
          <p:cNvSpPr txBox="1"/>
          <p:nvPr/>
        </p:nvSpPr>
        <p:spPr>
          <a:xfrm>
            <a:off x="755576" y="283432"/>
            <a:ext cx="3944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H SarabunPSK" pitchFamily="34" charset="-34"/>
                <a:cs typeface="TH SarabunPSK" pitchFamily="34" charset="-34"/>
              </a:rPr>
              <a:t>4. Electron transport chain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51" name="TextBox 750"/>
          <p:cNvSpPr txBox="1"/>
          <p:nvPr/>
        </p:nvSpPr>
        <p:spPr>
          <a:xfrm>
            <a:off x="4610746" y="-27384"/>
            <a:ext cx="35516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H SarabunPSK" pitchFamily="34" charset="-34"/>
                <a:cs typeface="TH SarabunPSK" pitchFamily="34" charset="-34"/>
              </a:rPr>
              <a:t>A</a:t>
            </a:r>
            <a:r>
              <a:rPr lang="en-US" sz="4000" b="1" dirty="0" smtClean="0">
                <a:latin typeface="TH SarabunPSK" pitchFamily="34" charset="-34"/>
                <a:cs typeface="TH SarabunPSK" pitchFamily="34" charset="-34"/>
              </a:rPr>
              <a:t>erobic respiration</a:t>
            </a:r>
            <a:endParaRPr lang="th-TH" sz="4000" b="1" dirty="0">
              <a:latin typeface="TH SarabunPSK" pitchFamily="34" charset="-34"/>
              <a:cs typeface="TH SarabunPSK" pitchFamily="34" charset="-34"/>
            </a:endParaRPr>
          </a:p>
        </p:txBody>
      </p:sp>
      <p:grpSp>
        <p:nvGrpSpPr>
          <p:cNvPr id="752" name="Group 751"/>
          <p:cNvGrpSpPr/>
          <p:nvPr/>
        </p:nvGrpSpPr>
        <p:grpSpPr>
          <a:xfrm>
            <a:off x="5652120" y="3859907"/>
            <a:ext cx="528118" cy="577205"/>
            <a:chOff x="4144354" y="5095280"/>
            <a:chExt cx="528118" cy="577205"/>
          </a:xfrm>
        </p:grpSpPr>
        <p:pic>
          <p:nvPicPr>
            <p:cNvPr id="785" name="Picture 78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218" b="73773" l="32491" r="5127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43" t="39398" r="46380" b="22408"/>
            <a:stretch/>
          </p:blipFill>
          <p:spPr>
            <a:xfrm rot="19016578">
              <a:off x="4144354" y="5095280"/>
              <a:ext cx="505780" cy="577205"/>
            </a:xfrm>
            <a:prstGeom prst="rect">
              <a:avLst/>
            </a:prstGeom>
          </p:spPr>
        </p:pic>
        <p:sp>
          <p:nvSpPr>
            <p:cNvPr id="786" name="TextBox 785"/>
            <p:cNvSpPr txBox="1"/>
            <p:nvPr/>
          </p:nvSpPr>
          <p:spPr>
            <a:xfrm>
              <a:off x="4173192" y="5280799"/>
              <a:ext cx="4992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TH Sarabun New" pitchFamily="34" charset="-34"/>
                  <a:cs typeface="TH Sarabun New" pitchFamily="34" charset="-34"/>
                </a:rPr>
                <a:t>H</a:t>
              </a:r>
              <a:r>
                <a:rPr lang="en-US" sz="1800" b="1" baseline="-25000" dirty="0" smtClean="0">
                  <a:latin typeface="TH Sarabun New" pitchFamily="34" charset="-34"/>
                  <a:cs typeface="TH Sarabun New" pitchFamily="34" charset="-34"/>
                </a:rPr>
                <a:t>2</a:t>
              </a:r>
              <a:r>
                <a:rPr lang="en-US" sz="1800" b="1" dirty="0" smtClean="0">
                  <a:latin typeface="TH Sarabun New" pitchFamily="34" charset="-34"/>
                  <a:cs typeface="TH Sarabun New" pitchFamily="34" charset="-34"/>
                </a:rPr>
                <a:t>O</a:t>
              </a:r>
              <a:endParaRPr lang="th-TH" sz="1800" b="1" baseline="-25000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787" name="Group 786"/>
          <p:cNvGrpSpPr/>
          <p:nvPr/>
        </p:nvGrpSpPr>
        <p:grpSpPr>
          <a:xfrm>
            <a:off x="4355976" y="3861048"/>
            <a:ext cx="841842" cy="674494"/>
            <a:chOff x="3736529" y="5706834"/>
            <a:chExt cx="841842" cy="674494"/>
          </a:xfrm>
        </p:grpSpPr>
        <p:pic>
          <p:nvPicPr>
            <p:cNvPr id="788" name="Picture 78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04" t="19467" r="31250" b="25088"/>
            <a:stretch/>
          </p:blipFill>
          <p:spPr>
            <a:xfrm>
              <a:off x="3736529" y="5706834"/>
              <a:ext cx="699657" cy="674494"/>
            </a:xfrm>
            <a:prstGeom prst="rect">
              <a:avLst/>
            </a:prstGeom>
          </p:spPr>
        </p:pic>
        <p:sp>
          <p:nvSpPr>
            <p:cNvPr id="894" name="TextBox 893"/>
            <p:cNvSpPr txBox="1"/>
            <p:nvPr/>
          </p:nvSpPr>
          <p:spPr>
            <a:xfrm>
              <a:off x="3923928" y="5828124"/>
              <a:ext cx="6544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H SarabunPSK" pitchFamily="34" charset="-34"/>
                  <a:cs typeface="TH SarabunPSK" pitchFamily="34" charset="-34"/>
                </a:rPr>
                <a:t>O</a:t>
              </a:r>
              <a:r>
                <a:rPr lang="en-US" sz="2000" b="1" baseline="-25000" dirty="0" smtClean="0">
                  <a:latin typeface="TH SarabunPSK" pitchFamily="34" charset="-34"/>
                  <a:cs typeface="TH SarabunPSK" pitchFamily="34" charset="-34"/>
                </a:rPr>
                <a:t>2</a:t>
              </a:r>
              <a:endParaRPr lang="th-TH" sz="2000" b="1" dirty="0">
                <a:latin typeface="TH SarabunPSK" pitchFamily="34" charset="-34"/>
                <a:cs typeface="TH SarabunPSK" pitchFamily="34" charset="-34"/>
              </a:endParaRPr>
            </a:p>
          </p:txBody>
        </p:sp>
      </p:grpSp>
      <p:grpSp>
        <p:nvGrpSpPr>
          <p:cNvPr id="895" name="Group 894"/>
          <p:cNvGrpSpPr/>
          <p:nvPr/>
        </p:nvGrpSpPr>
        <p:grpSpPr>
          <a:xfrm>
            <a:off x="3995936" y="4430221"/>
            <a:ext cx="412977" cy="369332"/>
            <a:chOff x="2397914" y="889466"/>
            <a:chExt cx="412977" cy="369332"/>
          </a:xfrm>
        </p:grpSpPr>
        <p:sp>
          <p:nvSpPr>
            <p:cNvPr id="896" name="Oval 895"/>
            <p:cNvSpPr/>
            <p:nvPr/>
          </p:nvSpPr>
          <p:spPr>
            <a:xfrm>
              <a:off x="2428309" y="908720"/>
              <a:ext cx="266717" cy="282773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00" dirty="0"/>
            </a:p>
          </p:txBody>
        </p:sp>
        <p:sp>
          <p:nvSpPr>
            <p:cNvPr id="897" name="TextBox 896"/>
            <p:cNvSpPr txBox="1"/>
            <p:nvPr/>
          </p:nvSpPr>
          <p:spPr>
            <a:xfrm>
              <a:off x="2397914" y="889466"/>
              <a:ext cx="41297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H</a:t>
              </a:r>
              <a:r>
                <a:rPr lang="en-US" sz="1800" b="1" baseline="30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+</a:t>
              </a:r>
              <a:endParaRPr lang="th-TH" sz="1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898" name="Group 897"/>
          <p:cNvGrpSpPr/>
          <p:nvPr/>
        </p:nvGrpSpPr>
        <p:grpSpPr>
          <a:xfrm>
            <a:off x="4037400" y="3969323"/>
            <a:ext cx="412977" cy="369332"/>
            <a:chOff x="2397914" y="889466"/>
            <a:chExt cx="412977" cy="369332"/>
          </a:xfrm>
        </p:grpSpPr>
        <p:sp>
          <p:nvSpPr>
            <p:cNvPr id="899" name="Oval 898"/>
            <p:cNvSpPr/>
            <p:nvPr/>
          </p:nvSpPr>
          <p:spPr>
            <a:xfrm>
              <a:off x="2428309" y="908720"/>
              <a:ext cx="266717" cy="282773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00" dirty="0"/>
            </a:p>
          </p:txBody>
        </p:sp>
        <p:sp>
          <p:nvSpPr>
            <p:cNvPr id="900" name="TextBox 899"/>
            <p:cNvSpPr txBox="1"/>
            <p:nvPr/>
          </p:nvSpPr>
          <p:spPr>
            <a:xfrm>
              <a:off x="2397914" y="889466"/>
              <a:ext cx="41297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H</a:t>
              </a:r>
              <a:r>
                <a:rPr lang="en-US" sz="1800" b="1" baseline="30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+</a:t>
              </a:r>
              <a:endParaRPr lang="th-TH" sz="1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536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8" presetClass="path" presetSubtype="0" accel="52400" decel="47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4875E-6 L 0.03594 -0.0555 L 0.0849 -0.09713 C 0.09184 -0.08302 0.09861 -0.09713 0.1316 -0.09158 C 0.16771 -0.10823 0.175 -0.12372 0.175 -0.12349 C 0.175 -0.12326 0.19115 -0.13483 0.2191 -0.14038 C 0.2415 -0.17784 0.23802 -0.18224 0.24966 -0.19172 C 0.26129 -0.19079 0.27535 -0.20282 0.30018 -0.16397 C 0.32518 -0.12488 0.3033 -0.05966 0.32275 -0.02497 C 0.36216 -0.00832 0.36979 0.01249 0.38229 0.02221 " pathEditMode="relative" rAng="0" ptsTypes="FAffsfssfF">
                                      <p:cBhvr>
                                        <p:cTn id="19" dur="50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15" y="-904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11111E-6 -2.22222E-6 L 0.00104 -0.3280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8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1641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4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2.77778E-7 -3.7037E-6 L -0.00677 -0.3282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8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" y="-1641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000"/>
                                        <p:tgtEl>
                                          <p:spTgt spid="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0486 -0.00186 L 0.02882 0.0004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8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" y="116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0417 -0.00278 L 0.03524 -0.0553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8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" y="-2638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8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77 -0.32817 C -0.00677 -0.32793 0.12795 -0.38344 0.16962 -0.34181 C 0.21129 -0.30018 0.18125 0.00602 0.19358 0.04996 " pathEditMode="relative" rAng="0" ptsTypes="fsf">
                                      <p:cBhvr>
                                        <p:cTn id="58" dur="2000" fill="hold"/>
                                        <p:tgtEl>
                                          <p:spTgt spid="8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03" y="16142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2000"/>
                                        <p:tgtEl>
                                          <p:spTgt spid="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32794 C 0.05764 -0.33141 0.28281 -0.41327 0.34097 -0.34944 C 0.34844 -0.27405 0.35746 -0.03215 0.36042 0.02428 " pathEditMode="relative" rAng="0" ptsTypes="fff">
                                      <p:cBhvr>
                                        <p:cTn id="75" dur="2000" fill="hold"/>
                                        <p:tgtEl>
                                          <p:spTgt spid="8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69" y="133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6" grpId="0"/>
      <p:bldP spid="886" grpId="0" animBg="1"/>
      <p:bldP spid="887" grpId="0" animBg="1"/>
      <p:bldP spid="903" grpId="0" animBg="1"/>
      <p:bldP spid="3" grpId="0" animBg="1"/>
      <p:bldP spid="405" grpId="0" animBg="1"/>
      <p:bldP spid="885" grpId="0" animBg="1"/>
      <p:bldP spid="938" grpId="0"/>
      <p:bldP spid="939" grpId="0" animBg="1"/>
      <p:bldP spid="951" grpId="0" animBg="1"/>
      <p:bldP spid="97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39552" y="836712"/>
            <a:ext cx="7992888" cy="55446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38" b="93083" l="51456" r="982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626" t="36758" r="6014" b="45386"/>
          <a:stretch/>
        </p:blipFill>
        <p:spPr>
          <a:xfrm>
            <a:off x="755576" y="1085225"/>
            <a:ext cx="4164674" cy="3789317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42" name="Rectangle 41"/>
          <p:cNvSpPr/>
          <p:nvPr/>
        </p:nvSpPr>
        <p:spPr>
          <a:xfrm rot="18500089">
            <a:off x="3479634" y="2218157"/>
            <a:ext cx="583270" cy="146965"/>
          </a:xfrm>
          <a:prstGeom prst="rect">
            <a:avLst/>
          </a:prstGeom>
          <a:ln w="12700"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4" name="Rectangle 73"/>
          <p:cNvSpPr/>
          <p:nvPr/>
        </p:nvSpPr>
        <p:spPr>
          <a:xfrm>
            <a:off x="3968303" y="1719386"/>
            <a:ext cx="304284" cy="263067"/>
          </a:xfrm>
          <a:prstGeom prst="rect">
            <a:avLst/>
          </a:prstGeom>
          <a:solidFill>
            <a:srgbClr val="57FA2A"/>
          </a:solidFill>
          <a:ln w="28575"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1</a:t>
            </a:r>
            <a:endParaRPr lang="th-TH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8" name="Right Arrow 77"/>
          <p:cNvSpPr/>
          <p:nvPr/>
        </p:nvSpPr>
        <p:spPr>
          <a:xfrm rot="8124614">
            <a:off x="2203481" y="3580453"/>
            <a:ext cx="428584" cy="297419"/>
          </a:xfrm>
          <a:prstGeom prst="rightArrow">
            <a:avLst/>
          </a:prstGeom>
          <a:ln w="12700"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9" name="Rectangle 78"/>
          <p:cNvSpPr/>
          <p:nvPr/>
        </p:nvSpPr>
        <p:spPr>
          <a:xfrm>
            <a:off x="3047392" y="2654821"/>
            <a:ext cx="294379" cy="270543"/>
          </a:xfrm>
          <a:prstGeom prst="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  <a:scene3d>
            <a:camera prst="orthographicFront">
              <a:rot lat="0" lon="18899986" rev="0"/>
            </a:camera>
            <a:lightRig rig="threePt" dir="t"/>
          </a:scene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2</a:t>
            </a:r>
            <a:endParaRPr lang="th-TH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2674780" y="3263506"/>
            <a:ext cx="316291" cy="312252"/>
            <a:chOff x="2126116" y="5157192"/>
            <a:chExt cx="840829" cy="837664"/>
          </a:xfrm>
          <a:solidFill>
            <a:srgbClr val="FF9999"/>
          </a:solidFill>
          <a:scene3d>
            <a:camera prst="orthographicFront">
              <a:rot lat="0" lon="18599947" rev="0"/>
            </a:camera>
            <a:lightRig rig="threePt" dir="t"/>
          </a:scene3d>
        </p:grpSpPr>
        <p:sp>
          <p:nvSpPr>
            <p:cNvPr id="87" name="Oval 86"/>
            <p:cNvSpPr/>
            <p:nvPr/>
          </p:nvSpPr>
          <p:spPr>
            <a:xfrm>
              <a:off x="2126116" y="5157192"/>
              <a:ext cx="840829" cy="837664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8" name="Oval 4"/>
            <p:cNvSpPr/>
            <p:nvPr/>
          </p:nvSpPr>
          <p:spPr>
            <a:xfrm>
              <a:off x="2160143" y="5293780"/>
              <a:ext cx="788103" cy="592318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sz="2400" b="1" dirty="0" smtClean="0">
                  <a:solidFill>
                    <a:schemeClr val="tx1"/>
                  </a:solidFill>
                  <a:latin typeface="TH Sarabun New" pitchFamily="34" charset="-34"/>
                  <a:cs typeface="TH Sarabun New" pitchFamily="34" charset="-34"/>
                </a:rPr>
                <a:t>3</a:t>
              </a:r>
              <a:endParaRPr lang="th-TH" sz="2400" b="1" kern="1200" dirty="0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41" name="Right Arrow 40"/>
          <p:cNvSpPr/>
          <p:nvPr/>
        </p:nvSpPr>
        <p:spPr>
          <a:xfrm rot="7893898">
            <a:off x="3262584" y="2597840"/>
            <a:ext cx="201918" cy="297418"/>
          </a:xfrm>
          <a:prstGeom prst="rightArrow">
            <a:avLst/>
          </a:prstGeom>
          <a:ln w="12700"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9" name="Right Arrow 88"/>
          <p:cNvSpPr/>
          <p:nvPr/>
        </p:nvSpPr>
        <p:spPr>
          <a:xfrm rot="7893898">
            <a:off x="2819574" y="2989719"/>
            <a:ext cx="326356" cy="297418"/>
          </a:xfrm>
          <a:prstGeom prst="rightArrow">
            <a:avLst/>
          </a:prstGeom>
          <a:ln w="12700"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0" name="Rectangle 89"/>
          <p:cNvSpPr/>
          <p:nvPr/>
        </p:nvSpPr>
        <p:spPr>
          <a:xfrm rot="749486">
            <a:off x="1935394" y="3851773"/>
            <a:ext cx="331349" cy="2880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bg1"/>
            </a:solidFill>
          </a:ln>
          <a:scene3d>
            <a:camera prst="orthographicFront">
              <a:rot lat="19308757" lon="454664" rev="19790244"/>
            </a:camera>
            <a:lightRig rig="threePt" dir="t"/>
          </a:scene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4</a:t>
            </a:r>
            <a:endParaRPr lang="th-TH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5" name="Right Arrow 34"/>
          <p:cNvSpPr/>
          <p:nvPr/>
        </p:nvSpPr>
        <p:spPr>
          <a:xfrm>
            <a:off x="4348337" y="1764295"/>
            <a:ext cx="553615" cy="192308"/>
          </a:xfrm>
          <a:prstGeom prst="rightArrow">
            <a:avLst/>
          </a:prstGeom>
          <a:solidFill>
            <a:srgbClr val="57FA2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63" name="Group 62"/>
          <p:cNvGrpSpPr/>
          <p:nvPr/>
        </p:nvGrpSpPr>
        <p:grpSpPr>
          <a:xfrm>
            <a:off x="797496" y="5013176"/>
            <a:ext cx="4104456" cy="435778"/>
            <a:chOff x="797496" y="4916915"/>
            <a:chExt cx="4104456" cy="435778"/>
          </a:xfrm>
        </p:grpSpPr>
        <p:sp>
          <p:nvSpPr>
            <p:cNvPr id="64" name="Rectangle 63"/>
            <p:cNvSpPr/>
            <p:nvPr/>
          </p:nvSpPr>
          <p:spPr>
            <a:xfrm>
              <a:off x="797496" y="4916915"/>
              <a:ext cx="4104456" cy="435778"/>
            </a:xfrm>
            <a:prstGeom prst="rect">
              <a:avLst/>
            </a:prstGeom>
            <a:solidFill>
              <a:srgbClr val="57FA2A"/>
            </a:solidFill>
            <a:ln w="28575">
              <a:solidFill>
                <a:schemeClr val="bg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400" b="1" dirty="0" smtClean="0">
                  <a:solidFill>
                    <a:schemeClr val="tx1"/>
                  </a:solidFill>
                  <a:latin typeface="TH SarabunPSK" pitchFamily="34" charset="-34"/>
                  <a:cs typeface="TH SarabunPSK" pitchFamily="34" charset="-34"/>
                </a:rPr>
                <a:t>1.Glycolysis : Glucose             Pyruvate      </a:t>
              </a:r>
              <a:endPara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65" name="Right Arrow 64"/>
            <p:cNvSpPr/>
            <p:nvPr/>
          </p:nvSpPr>
          <p:spPr>
            <a:xfrm>
              <a:off x="3419872" y="4967839"/>
              <a:ext cx="360040" cy="2880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6" name="Right Arrow 65"/>
            <p:cNvSpPr/>
            <p:nvPr/>
          </p:nvSpPr>
          <p:spPr>
            <a:xfrm>
              <a:off x="3239852" y="4967839"/>
              <a:ext cx="360040" cy="2880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7" name="Right Arrow 66"/>
            <p:cNvSpPr/>
            <p:nvPr/>
          </p:nvSpPr>
          <p:spPr>
            <a:xfrm>
              <a:off x="3059832" y="4967839"/>
              <a:ext cx="360040" cy="2880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5148064" y="4942302"/>
            <a:ext cx="1320560" cy="1295010"/>
            <a:chOff x="6127787" y="4590856"/>
            <a:chExt cx="1104536" cy="998385"/>
          </a:xfrm>
        </p:grpSpPr>
        <p:grpSp>
          <p:nvGrpSpPr>
            <p:cNvPr id="70" name="Group 69"/>
            <p:cNvGrpSpPr/>
            <p:nvPr/>
          </p:nvGrpSpPr>
          <p:grpSpPr>
            <a:xfrm>
              <a:off x="6132843" y="4596397"/>
              <a:ext cx="1091087" cy="992843"/>
              <a:chOff x="2126116" y="5157192"/>
              <a:chExt cx="840829" cy="837664"/>
            </a:xfrm>
            <a:solidFill>
              <a:srgbClr val="FF9999"/>
            </a:solidFill>
          </p:grpSpPr>
          <p:sp>
            <p:nvSpPr>
              <p:cNvPr id="77" name="Oval 76"/>
              <p:cNvSpPr/>
              <p:nvPr/>
            </p:nvSpPr>
            <p:spPr>
              <a:xfrm>
                <a:off x="2126116" y="5157192"/>
                <a:ext cx="840829" cy="837664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80" name="Oval 4"/>
              <p:cNvSpPr/>
              <p:nvPr/>
            </p:nvSpPr>
            <p:spPr>
              <a:xfrm>
                <a:off x="2160143" y="5293780"/>
                <a:ext cx="788103" cy="59231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lvl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h-TH" sz="2000" b="1" dirty="0">
                    <a:solidFill>
                      <a:schemeClr val="tx1"/>
                    </a:solidFill>
                    <a:latin typeface="TH Sarabun New" pitchFamily="34" charset="-34"/>
                    <a:cs typeface="TH Sarabun New" pitchFamily="34" charset="-34"/>
                  </a:rPr>
                  <a:t>3</a:t>
                </a:r>
                <a:r>
                  <a:rPr lang="th-TH" sz="2000" b="1" kern="1200" dirty="0" smtClean="0">
                    <a:solidFill>
                      <a:schemeClr val="tx1"/>
                    </a:solidFill>
                    <a:latin typeface="TH Sarabun New" pitchFamily="34" charset="-34"/>
                    <a:cs typeface="TH Sarabun New" pitchFamily="34" charset="-34"/>
                  </a:rPr>
                  <a:t>.</a:t>
                </a:r>
                <a:r>
                  <a:rPr lang="en-US" sz="2000" b="1" dirty="0" smtClean="0">
                    <a:solidFill>
                      <a:schemeClr val="tx1"/>
                    </a:solidFill>
                    <a:latin typeface="TH Sarabun New" pitchFamily="34" charset="-34"/>
                    <a:cs typeface="TH Sarabun New" pitchFamily="34" charset="-34"/>
                  </a:rPr>
                  <a:t>Krebs cycle</a:t>
                </a:r>
                <a:endParaRPr lang="th-TH" sz="2000" b="1" kern="1200" dirty="0">
                  <a:solidFill>
                    <a:schemeClr val="tx1"/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71" name="Arc 70"/>
            <p:cNvSpPr/>
            <p:nvPr/>
          </p:nvSpPr>
          <p:spPr>
            <a:xfrm>
              <a:off x="6147783" y="4596397"/>
              <a:ext cx="1076147" cy="992844"/>
            </a:xfrm>
            <a:prstGeom prst="arc">
              <a:avLst>
                <a:gd name="adj1" fmla="val 16115788"/>
                <a:gd name="adj2" fmla="val 200102"/>
              </a:avLst>
            </a:prstGeom>
            <a:ln w="57150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3" name="Arc 72"/>
            <p:cNvSpPr/>
            <p:nvPr/>
          </p:nvSpPr>
          <p:spPr>
            <a:xfrm>
              <a:off x="6156176" y="4590856"/>
              <a:ext cx="1076147" cy="992844"/>
            </a:xfrm>
            <a:prstGeom prst="arc">
              <a:avLst>
                <a:gd name="adj1" fmla="val 21465954"/>
                <a:gd name="adj2" fmla="val 5276297"/>
              </a:avLst>
            </a:prstGeom>
            <a:ln w="57150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5" name="Arc 74"/>
            <p:cNvSpPr/>
            <p:nvPr/>
          </p:nvSpPr>
          <p:spPr>
            <a:xfrm>
              <a:off x="6141392" y="4596397"/>
              <a:ext cx="1076147" cy="992844"/>
            </a:xfrm>
            <a:prstGeom prst="arc">
              <a:avLst>
                <a:gd name="adj1" fmla="val 5106599"/>
                <a:gd name="adj2" fmla="val 10742646"/>
              </a:avLst>
            </a:prstGeom>
            <a:ln w="57150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6" name="Arc 75"/>
            <p:cNvSpPr/>
            <p:nvPr/>
          </p:nvSpPr>
          <p:spPr>
            <a:xfrm>
              <a:off x="6127787" y="4596397"/>
              <a:ext cx="1076147" cy="992844"/>
            </a:xfrm>
            <a:prstGeom prst="arc">
              <a:avLst>
                <a:gd name="adj1" fmla="val 10807528"/>
                <a:gd name="adj2" fmla="val 16126571"/>
              </a:avLst>
            </a:prstGeom>
            <a:ln w="57150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82" name="Rectangle 81"/>
          <p:cNvSpPr/>
          <p:nvPr/>
        </p:nvSpPr>
        <p:spPr>
          <a:xfrm>
            <a:off x="793131" y="5661248"/>
            <a:ext cx="4104456" cy="432050"/>
          </a:xfrm>
          <a:prstGeom prst="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2. Formation of acetyl-CoA      </a:t>
            </a:r>
            <a:endParaRPr lang="th-TH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6706873" y="5064100"/>
            <a:ext cx="1753560" cy="102919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4</a:t>
            </a:r>
            <a:r>
              <a:rPr lang="en-US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. Electron transport chain</a:t>
            </a:r>
            <a:endParaRPr lang="th-TH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5032185" y="1692287"/>
            <a:ext cx="1102434" cy="368561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2 NADH</a:t>
            </a:r>
            <a:endParaRPr lang="th-TH" sz="24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6" name="Right Arrow 35"/>
          <p:cNvSpPr/>
          <p:nvPr/>
        </p:nvSpPr>
        <p:spPr>
          <a:xfrm>
            <a:off x="3389269" y="2790091"/>
            <a:ext cx="1508318" cy="189791"/>
          </a:xfrm>
          <a:prstGeom prst="rightArrow">
            <a:avLst/>
          </a:prstGeom>
          <a:solidFill>
            <a:srgbClr val="FF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0" name="Rounded Rectangle 59"/>
          <p:cNvSpPr/>
          <p:nvPr/>
        </p:nvSpPr>
        <p:spPr>
          <a:xfrm>
            <a:off x="5036251" y="2636912"/>
            <a:ext cx="1102434" cy="368561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2 NADH</a:t>
            </a:r>
            <a:endParaRPr lang="th-TH" sz="24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8" name="Right Arrow 37"/>
          <p:cNvSpPr/>
          <p:nvPr/>
        </p:nvSpPr>
        <p:spPr>
          <a:xfrm>
            <a:off x="2982753" y="3356992"/>
            <a:ext cx="1914834" cy="263318"/>
          </a:xfrm>
          <a:prstGeom prst="rightArrow">
            <a:avLst/>
          </a:prstGeom>
          <a:solidFill>
            <a:srgbClr val="F3ADA3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7" name="Rounded Rectangle 56"/>
          <p:cNvSpPr/>
          <p:nvPr/>
        </p:nvSpPr>
        <p:spPr>
          <a:xfrm>
            <a:off x="5004847" y="3091858"/>
            <a:ext cx="1102434" cy="913206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6</a:t>
            </a:r>
            <a:r>
              <a:rPr lang="en-US" sz="24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NADH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2 FADH</a:t>
            </a:r>
            <a:r>
              <a:rPr lang="en-US" sz="2400" b="1" baseline="-250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2</a:t>
            </a:r>
            <a:endParaRPr lang="th-TH" sz="24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1" name="Rounded Rectangle 90"/>
          <p:cNvSpPr/>
          <p:nvPr/>
        </p:nvSpPr>
        <p:spPr>
          <a:xfrm>
            <a:off x="7032436" y="2427570"/>
            <a:ext cx="1211972" cy="913206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10 NADH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2 FADH</a:t>
            </a:r>
            <a:r>
              <a:rPr lang="en-US" sz="2400" b="1" baseline="-250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2</a:t>
            </a:r>
            <a:endParaRPr lang="th-TH" sz="24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7" name="Straight Arrow Connector 6"/>
          <p:cNvCxnSpPr>
            <a:stCxn id="62" idx="3"/>
          </p:cNvCxnSpPr>
          <p:nvPr/>
        </p:nvCxnSpPr>
        <p:spPr>
          <a:xfrm>
            <a:off x="6134619" y="1876568"/>
            <a:ext cx="897817" cy="1023279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>
            <a:off x="6138685" y="2817370"/>
            <a:ext cx="840630" cy="82477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 flipV="1">
            <a:off x="6085564" y="2942992"/>
            <a:ext cx="893751" cy="661677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ectangle 93"/>
          <p:cNvSpPr/>
          <p:nvPr/>
        </p:nvSpPr>
        <p:spPr>
          <a:xfrm>
            <a:off x="4941459" y="4136375"/>
            <a:ext cx="2037856" cy="73816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/ </a:t>
            </a:r>
          </a:p>
        </p:txBody>
      </p:sp>
      <p:sp>
        <p:nvSpPr>
          <p:cNvPr id="95" name="Right Arrow 94"/>
          <p:cNvSpPr/>
          <p:nvPr/>
        </p:nvSpPr>
        <p:spPr>
          <a:xfrm rot="435153">
            <a:off x="2306831" y="4147361"/>
            <a:ext cx="2619233" cy="260664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TextBox 15"/>
          <p:cNvSpPr txBox="1"/>
          <p:nvPr/>
        </p:nvSpPr>
        <p:spPr>
          <a:xfrm>
            <a:off x="6660232" y="4005064"/>
            <a:ext cx="6591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?</a:t>
            </a:r>
            <a:endParaRPr lang="th-TH" sz="54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532440" y="6381328"/>
            <a:ext cx="611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19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610746" y="-27384"/>
            <a:ext cx="35516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H SarabunPSK" pitchFamily="34" charset="-34"/>
                <a:cs typeface="TH SarabunPSK" pitchFamily="34" charset="-34"/>
              </a:rPr>
              <a:t>A</a:t>
            </a:r>
            <a:r>
              <a:rPr lang="en-US" sz="4000" b="1" dirty="0" smtClean="0">
                <a:latin typeface="TH SarabunPSK" pitchFamily="34" charset="-34"/>
                <a:cs typeface="TH SarabunPSK" pitchFamily="34" charset="-34"/>
              </a:rPr>
              <a:t>erobic respiration</a:t>
            </a:r>
            <a:endParaRPr lang="th-TH" sz="4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55576" y="283432"/>
            <a:ext cx="3944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H SarabunPSK" pitchFamily="34" charset="-34"/>
                <a:cs typeface="TH SarabunPSK" pitchFamily="34" charset="-34"/>
              </a:rPr>
              <a:t>4. Electron transport chain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021299" y="4130992"/>
            <a:ext cx="1018928" cy="738167"/>
          </a:xfrm>
          <a:prstGeom prst="rect">
            <a:avLst/>
          </a:prstGeom>
          <a:noFill/>
          <a:ln w="28575"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32 ATP</a:t>
            </a:r>
          </a:p>
        </p:txBody>
      </p:sp>
      <p:sp>
        <p:nvSpPr>
          <p:cNvPr id="48" name="Rectangle 47"/>
          <p:cNvSpPr/>
          <p:nvPr/>
        </p:nvSpPr>
        <p:spPr>
          <a:xfrm>
            <a:off x="5895456" y="4137650"/>
            <a:ext cx="1052808" cy="738167"/>
          </a:xfrm>
          <a:prstGeom prst="rect">
            <a:avLst/>
          </a:prstGeom>
          <a:noFill/>
          <a:ln w="28575"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34ATP</a:t>
            </a:r>
          </a:p>
        </p:txBody>
      </p:sp>
    </p:spTree>
    <p:extLst>
      <p:ext uri="{BB962C8B-B14F-4D97-AF65-F5344CB8AC3E}">
        <p14:creationId xmlns:p14="http://schemas.microsoft.com/office/powerpoint/2010/main" val="254712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94" grpId="0" animBg="1"/>
      <p:bldP spid="95" grpId="0" animBg="1"/>
      <p:bldP spid="16" grpId="0" build="allAtOnce"/>
      <p:bldP spid="47" grpId="0"/>
      <p:bldP spid="47" grpId="1"/>
      <p:bldP spid="48" grpId="0"/>
      <p:bldP spid="4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6" descr="data:image/jpeg;base64,/9j/4AAQSkZJRgABAQAAAQABAAD/2wCEAAkGBxMTEhUUExQWFRUXFxsbGRgYGBweGBogGhsYHBwbHBocHCggGBolHBwXITEhJSkrLi4uFx8zODMsNygtLisBCgoKDg0OGxAQGzQlHyQsLDUsLzQvNCw0NCw0LCwsLC8sLCwsLCwsNCwwLDQsLCwsLC4sLCwsLCwsLSwsLCwsLP/AABEIALcBEwMBIgACEQEDEQH/xAAcAAABBQEBAQAAAAAAAAAAAAAGAAIDBAUBBwj/xABBEAABAwIEAwYEBAUCBgEFAAABAgMRACEEEjFBBVFhBhMicYGRMqGx8ELB0eEUI1Ji8QcVFlNygpKyMyQ0Q8LS/8QAGgEAAgMBAQAAAAAAAAAAAAAAAgMAAQQFBv/EADARAAEEAAQDBgYDAQEAAAAAAAEAAgMRBBIhMRNBUSJhcYGR8AUyobHB0RRC4VLx/9oADAMBAAIRAxEAPwDzdGI79EEnziqowWWCVAjfn0p+GwiwhxSDZJ0i9xVzC4UEIUFCRc+fI1gzBt0dFCLUQwSnM34Rt1iqGM4WtuDqDpRNhVJWQJANzG/3FUOPt5YMm2ieU1IpTmyoCNFDwpbjIzpQlRIGtbfCsW8t5sONhETadZ2ihzCcUyut5zKU2ii5GNZecBaXC0RAESTv6UrFAbubuDqrbfJW+LoWoJyqEk3T8vSq2FwyUuBaUxlsSn750zF8WyqtJVNxG1T4Z2Q4JSnw5oOt9B5msbQ5kdHZMJtT4LNnKlwCrQA3jma7i1KS5NoWYM6Dy61ltNFx1K0kjr5DSr/eZ4KhGQzHluat7KcL6ahRXS4pDqQElRuAdgedDfaLBIde1+CyiPetPiPFSlQKUkTaYtHT9aF+LcU/mLSLCbkb03CRvzB3chcdKUIaAMAb19DdlQf4DCRf+Sj/ANRXzYrEH8NzvX0d2CJPDMITr3Ka6TxorgGpXkf+rWMV/uCkxIDaAPWT+dAqkLKwAJvRr/qmieKOQfwo/wDWhtiQTvexom6NQvNOKJF4lruQkpJVAGXYkVHw0vheUhLbfxDy5DkapNYlKYmxuZ67Ckw1iMSkqJg6DqOdYCzLd7d/4VtcrWMS+FF0A5R8PO9qzcSp4gNqzqWrodOkWotaYKEJC1eED39aTTwBK06AQJpIxFbC0dWnYFpKG4KPGL9T5VzEYkr1JbSm5v8AKnYZ1whZIF/hO5/QU1zCKkZyIAuLEE1mJANu3UIXG387XgRINkk2nrHKust5GzKEncx0671K2sIGto02FU8LjO8UZJCU8jrSacboaWouYTEAALVKib3TcchTeM49KUyrMLXgfKmPY5JVkuJN9p5RTzwJlJLjyyUxoVeEU8FjHZnjfYIatP4O5mhaVFUiLnQcjG1a7ViCrnpvXMDhkJSO7SMh/ENINWcG14llRHQHaKzulzWQiaO0FlOcRJX3YbvPxToKclJJMrAA/CN55mrmKUlIJTlkbxzqgMICJN1KueVMGWun1VZimYsJSn4ZE+Ifn507DqCgFQQNpNxyqzhkjKJSCbzNRPt5iEmEp5CizaUpayuLcLK15ptF9KzMLw1SdD4psOfnRGWQDO29+VUA8oErVGVNwK0xyvLaCEqI4IfjBzb6Uql/iGFeIkSb2NKqt/eqyoRwPG1IuUhQ36+fOpsfxRlSRkSUqzSRt1qonhDkTlqurhyyYjeutwoi7MFLOy13Mb4ypJSohIuPpXf94Ny43ZQseo/Kp09lyEBZmAATG/2a1O0PBAptnuyFGIt1vWUyQhzWnnz8EWUkEoZw+CS/OU+LYVSwnDnw8ENylZJgi2mt6Oez3Z5TToSvRce6b67Vr/7Wv+LSsRkSkyJ6GlyY9rXFo1FaI2x6arC7L8DcU4orXOUQoTqREedb+L4XLgc3HLfkIrZ4e2kJzpABN7b61AXc61q/AD9P3rkS4qR7y++WyaGtApDeJzKdStCIQkxc2kx8zUuLwhCyFLVkJ8UbD871vs4IKSctjMgHc61Qx+FcckIJTIk9RuDyo4cRncANKFKnR5RaGeOPZilDcqsd+VY54a66oIylM/etei8J4MhIClJAUau4zIBIABFdBuKyDIweaQWt3JXmeJ4A634EoNt+de7f6fJUnhuGCviSgAj1NAz+PQSFH4tOhr0Ds8+Dh2o0It71pime75gjjyk9lef9q+zvf4914kgHKmB0ArMxHZ5CVQAdbcooj7QcXDeJcB/q/IViDjAzXNtqRJxs5IOiB7mg0Vku9m2yoElQi5HPyrYweESgylFoN9aS8aFkdK0sLikZMul6z4jjObRVNyE7rI4gp2EykRrHIc6Y2wsgFRASZ9ulERSiQCREXpPsNLKJAITPlWUPkaA3KmhreqF0NFpwt3KVXT67VpLay7Wjetd9lKssACBXChKiARFr9aB75H0aR9nZB2OPenu0kpBmbXqQLSyhKEpgC2atDiXD1fhkjWOfrWO9wbE4ltQIywfCP3rWwBwAdoAhDSDooG8SHcyifGiwSkCYnWa0X+JJKf5rSg1lOZShJB8qbw7s65h2ZcF5gAanpNXWXipCipUKtAEZQN/PatIwwkNjYHQ/pW1hTOHcdSpCQkSmCCIgiNIFLg2OLpWsnKmYje25qmjBpU8krAJJsoWPy19a0cQEhzu0JMwCQIiOZpeIwzINAN+f3VUbXOO4ghPgSDI0p/DlqS2FORPIbVVxWFUpTmQjKmLbe9W8ElchCwmFCZjlWYuaGhvr1UyHdJzFZDnMRrfSmJWl1WabRIio+0XDVO5CnndIMSJ3qwGFJUAMqR+m1UHRlttOqFzCFF3Fza0TQ9xp0wEOSL7bj9aKnHQYja1Y3H8FJCheBMa06B9PAchy2FjsLaQkJCwY561yuLIJkR6pvSrbQKJa4xYjarGHeBiwnyoPexMGAdKuYPiJFN4Wmiy2jnCvApyKiI+/arOGAlQTHgsD85oRZxQUCJrSwuMWEgoJOgV1FrfvWGbDaGt01r+qImHk97AgJOUiR9KmxQ8alZCpCU+M7XBj5UPoxBbxLXiG8A3BCjYDrtWti2lKLmWQAhJUgkwB+Zrlvblq+Y386+y0A2FPicb3bCSmCqwgiMoIm9Z+FfWlDZUhJUo5lD8MVFxrE6AxmJPhnXRKbVHxoBtgFIOYpCZOoi586YxuZoaRuUJOtqZpa3nE+IEzJABsNqudoGnC0lxK/wCUJkc4J1jW3tWbwIECR4C4tKcxvMmLDYVr9nOAvuJeQ65lQFlEATJSfiCjsRG29dCAcM6clogbnslAbeKWlZUCpE8idfI69RW2viRW2lX4iL8pGtTYvheUwptYSJ2vfSelZuFQYIIjxGB9+tbJJGStvmEjGQFgtEXDeANYhLiCt9rEtJSpaHEACFTdKfiIBG5FFnZlpScO0k3KQQSNDBPyod7LdqkoPc4o2jKh43KUmJQo65dDO0Xo3wWE7pOUGUySCOpmia4UrhjYW5m+a8w7af8A3auoFDbsgE1vdv3MuMgbp/M1gPYmRHpREG1jl+cpycUdKtMvEnWsBGIJUOdFL7DTTTUqlx3MU5R4QEkAhR1/EL1HtUbGXbKPDcSUTratNWNKUyL867h+y60Nl0qBAEkJM26fWurYbLBXmHQ5p02I2/ekyRbHkjEL9dE/C4yRMz0q1/GzQm1jcpyC8mtbieJ7pvMNSNtuR8ztShA5zqCtgsLUHENqsNY4i4oCTx5w/FB5mBaOcAVu4XG5gk89aOfCGMWDYV5jzRoXUupGbkfv5VjY3s4sDMLAm361L2fxuVwoWfCYIPUaSPcetb2IOIUsp7qEBMhcyD08/wBaKB5DMvRbYaLULJ4YGwQZJF5ruP4dCw8ghWZIsR+VW0h/xLfDaEQdDtG5qJGOCABHhgAcsu3pFVi45ZIwWja/BLlexjqJ3VppTcpzZQpwfCOnKpnMqUgQJTsdRWOcS2FBStUqlIGsbias/wC496rwiAqZEz5Ca4Rw7gRoe9WZLG6uYhYIkATasNSytRWSPDoKnUyooJSTMac4rN4OpwqXmSEpB9TT4oQ1pIS3lx3WwtoFsiwkTI51mNCVIBUJym/Pa9X1rU4MrcTpWRhMKsOZXJSomALbcqJkRIJJV5qAoJL4bc+GaVGaeBqgZZiLXpVVze7T8q88a7GKKvGqNIge/wAquudl2UicygOp9qKU40CJMgR6jS/KqeNUlwyYCZjKRbU3q/505dTjSxljQEO/8MpQJS9KjsdBfnyAop4YopCWwymMp8YPxEch1pzYYCQA2m8x05+dSh+I8YSIhNhv9mlTYoytp1qAUVUd4EFqz5CVIgidBabdJqy3hr5nlRnSQQDERMX9alf4glGqlGxmOZqnj8clUZBCdyrU+QoW0QMxJRh1bLOxCWy60QYyWzRJ3AJJ6kVTxrkOjOsrIPKRbcjQTNaL2NSlBKSkwIIjW1d4CpWLcDaEJCyJNrJTIEnpce4rYxuYDKEsmjqrXZ0PPBxtpMnYJTYWtfa+5o6ODd7nu3nO6eIBK24m9gYuCTHlNbPDOFpYSltBgx41gCVK5n9Ki4kyV5XYCssiw18Q2k6R7jaTXRjwIjaXf2O6fFPTgDshDtA0O+7o4haUhnMQIlRkgzbyt50BYltSHDOkmIuIOh+fvXpuJ4M27jEBfjQQZS2FEmxkLUYS22LaGVFQAtNbWH4Iw2go7lAhIQbJJItck9ZJmtEeGaYyHaHl/qXjJTKQGnQLwfGueMcor1XsO6RgmrkgZh5AKVHoBAivPe2PDQ1ilpTdKV2PSAbcxePSjPsU9GFSJvnX9f3pLWf1KXhnFr1P217HJxqA6yQl9AtyUP6T+RryLG4VxlRQ6hSFjZQg/uOor1XGdtRg8Ulp5JLLmik/Eg+X4knpcdZopxHD8PjW0qht5BukkBQ/ajst0K0viZKbBor5tw6CVz636b8h616l2J4chaSpYznOEC+gyAnUbqPL8NWeLdkC24kowuHIzfhBT5TKwB7H0or7O8KyslpxAQSVxkOgXuFapVMjXad6W+TOaCfDAYhbuaCe0YdDpcQ6QkWShFkxygWjTahnj7imkJtlzg5kwBppp1Nenp7MpwyHHChTqkKGQLcBCiSAD8CYueum9eZ/6kOOF9DakgOK8RCVZgBbcgb9NqOJ7vlcjka2swVPh7yE+JdzI5W86trVi8WtLOGQClWZWdURaQTmnwgHS3KhnGuxATFtT+p50V/6U9ognFtsrSk5ipOedlAkJg6+KfenZabayRGuynu9h8SlIUpTED4pWv4ibpADd4E3qPFYcNKITcbRpyJ+VexY0NpCG0tpSnvBKcvh8U+lwddK84ztYnia0HKllpRzG0QIHqMxFvOgbbxk6190WKDWR5joouG8JcKC6oZEoSTJOpAsnzJgRrrpFFeExKy0lxDn/wCPLCtAoQDuI9edLEYV5aAheHQ4G7JJUEz1BBBKSIvN6zcQy434WmHUFWobcCh7ELiuw74ZGYskZGa97Gv1v6ftcDDfEXMkzyA5a2o6H0r6/pDPH1ukhgErdcNwmYAmYFzfmZ9hpewTrbICFuuPKESlJHdjoO8SqT1gdOdTYrCrQCvEHugqxhQW8snY3sAJNwB0MVUd4ipps93lwzblklV3FJ+GSpKc8G5EgJ5VvwkAw8WW76+9fp5peMxTsTJYFe/IevksvjqFNuCCBmuUyIQoz4ZGsCPWRtVbA4goXmNxprp1rZxGDQ6hbLZJRYuvqERHwwNhOg1UfkHMOKSSkySFRA+vlXI+KYNsZzNGh+/46hasFPmFHcfb89F6q4R3SViMoFyD9zWC78QUgAgmADrfWkjEnuUBNtARUqUBKpJs3HqTrXj3PI2XYfIHK400EgQCMsfDrep28ajxKUklYgJkaT1pvCnAtS0FWUK3Ari3ESoAkkKEna361ldK7ZCTot//AHxAsQdByrlCLqJJkilWgYp9f4pxlT4W0oN+InQykzbyHyqHFqcSLJJtAHLn68qOhgWz+EU9PDW/6afbC/MUglx5LyxL+IVMNlIRASIP13q/xBxaUISrMo6kgb16OOGN8qX+2t8qeZIyQa2Q0eaAOKsOttJcuuRPUEjShnBY5wg94F6mNbV667w9vkapOcJa61cb42toi1ZJ6LzbM444lphKluOEJSkDc/l12AJNe5dg+zDfD2fGQp1QBdcJsogGyZ0bTJA53J2jM7O8KQ3mdSJULAkaDf3Bj3rvFuKuYlJQuEokjKn8QBi5P0FbosRGxtkapr4nZA87Ij4LxrvXXSkSyAAg65jeT/0n/wDU862sPlUlMwd/WgLs+gNO+FZGYRf4ZHw22E2tzo3wL4KfEIIKhfoa1QzNkFtSdeanSkFdhYCJ/L5CqRcSpTwOiS3671G/jSlxQAJAy6C0GZk1zDYlOZwQes63FvP0plgaq9zQXmP+rCUtYgf3pSR6WPkBap+xapYN/hdV8wn9aJe0eFYxbwDzYUW0+E+Zv9BVNOBbZBDYgKJJ87fpWTM3i03mjawtdRXnH+qLkPMnzq12B4niWMQ2lnxJdUApsnwmY8X9pHPlzonTwtnEOHvk5sgEepNF/ZHswwyS6lEGClM3jmRy5e9R78z8g3V/2taeIZKyJsBrUWYELUOZA/7bfWanxalTkSCJ+JWwH9vNX0+VVlsR/wDHAFvCdLDbkbDnQHI0EE6n35JpxHbGltH3/Nc/pshjtbiktYVSSt3xXUhIJcWSQYnKY2FzAFDTfYXE4kKxT5Sh1aRlQZJSnUBSpsb3t+lHjvFEtFalxnkIQlJmSQDAkC5ke1M4TxJ0kpdAUSSfDMATp6CBO9KLgx2Xn7K1iUSMF7E6e/2vJuBdi1vuuDEfy0pKhqdUiVLtHhjTmTTf+DFJebLKgQPgE+M31XGlpPXKa9pfwLZ8SRBNiRr9/pQEMC5w5xSkgLbJkFYm5kEK52JvXQZIJOwNNPqrjiaAjXtBhXnWShkhKz4ASAYzWJB1AEkzymstvs5/CpCUFvOUhKy6kFLwFwc0GFDkfPz0uFceQvIbplClwqJhIVMcwCkX1MjrUrPFE4lbqRENLU3fQm0+dDBMcOC6r7kjF4Yzt4ZNd6wHkjMGSe5cUCUJOIGVXMIypUYAE5f3rI4pwZ5JlYUpP9j6TPumR6xRJjezmHeDTx/lPYd85VIOW6lAAHYpIy/PrTMfg2pKsQwps80GEE+QScp6D85rs4TFOk15e++15XHYVuHIF68zt69kgd2gQO9g3GylSkstlRhJWtLq0z+LKVHToANNKwe0zbQyNNOLXA8a1CPOEgnruZPLc97pkZlM4XvVD8SyqBynxZAPMUC4/CQ6SqFqzfCj4CpVwB/UBIsLdYgHa7atffmT6lLgdmOYVQ+/doB6BbKUoWhvM8S3lBS0hP8ANUoi8wkJmbZ7kiLch/tg0ttxt0thofAEjUAXSDcyfivrRd2M7Ph/FofLiszKBMRkWFBQI8gqY6AVpdtuADGrLAVkCYUVxMHYeZE+1cf4jjHAmFw7Ps++a6+CwjDGZr19j3yQlwxXeZMyjzNvpVjGIUhKtfFuACYOludXOGf6eFopIxCiU6SNuXlRA72cJVmziYtIsK8dK0h/Y1C3NIrVCPDsQGWC45mSQIJIOm0CrHDFJXIEqUtUwZuAJmK18R2KK0KQp43Mi1gfetMcCMoOcAIAFhe3XrSpGHUgan2FbcvNYrWaP/j562OtdojXgZM2pVj4cv8Az79UdM6qu3jE/wBQqdOKB3FDDXCXtZFWW+FPf1IHrXXETeTliEj+iIf4odKarEjlWMOFu2/mJri+HPf8wH0q8g6q87ui1F4kcvnUQxCfs1mnhb51Un50w8Iev40j3q8g6qZ3dEVcAeBKk8xPtWa8kIUUnUKPzJI+RFV+y3Dnk4hslYKBmkc7H849ql7XYBSsQkoIBy7zeD086ZkBZutgcXwbbH391YwbyQtMmIUL+v0o4Q7AOYWVpAvJ1BG0RXmmFwuJw4GISUqV3qUpBEpVIOaeQAi43ij/AArSnkoJUrLlzWI1M2Ji5GxgV08JDkizdVjz24joquLIDskEnICE5ZJgm3z61G4+GkLdc8MgW5AT85J+VXn8AkqSSFAJJHiJlfUgH4Z2OvIDWkcGHF98vxJbcAS3FptKlTqQTYbRPlclk5AtkQDQZHeSxG0LQrvXvCXbIRyHxQr+60xtFQ8RxgSJI160/tomXw2glJcQFTyKCbjcEpUQecJ5RQ8eAuEAF9RvMkT560qVjIJGuJ5fsJIkL3lxWv2ehbzm6EoCln/uNvW/oCdqMcNxpCsqBCeXIDb6VR7FcIGHY3Up1RUonWACEjyiTH9xqPivA1AlbEdUTH/ieXT/ABTY5Y8xvc1qt2D4D3Fr9CdiiVxM+1YnGsUMO2pxeg5anyqnhuNOAEOKCFJv4zlMDaFa70HcQ43/ABuKDRX/ACkhVknUwYk9KGWNj7NeakuH4ZIdSfhngp1WIcUZV8KDHgBABNvxEAeVaWG48EE5BmUbCs5XBExAUZ3/AEpzmGDXi1OiRpesccbZZAA7U9yxNz5hlPgn47juJQ6ClzMpUSiPB5BIPleZrY4bx5OIbeDzeXukFS5uki8i+9tKZ2V7PLdcTiFwEpMpBF1EbjkAY9q0O17bbYTmQnKtY7zw3UNbxdUa+ldKdjB8o2XQjOuUnVeWrxzj7ylFITngJSNEJSISB6UZcLxDbRbgg5VSZV8RNlKPM3J9IrK41hW0OZkJCQRYDUzyG9q1WOHpAByJBgEiKyYrSNpB5lZ8Q57XhWP9Q+8ZOHxjRVkbdBcSCIUlfhkgyDrF/wCrpREMat1srYeKsydEpQSLf0LEpnoVc4NQhpL2CdQ6PAlKgY/py/lQh2LdK21tfEWFZA4fCVJvkNgIMATflXSwEjTHqFz/AIhG99OYfx9f89ETYwKdTlAQhcQUPtwo9UqAv7CvPuIJQjvAqE5MyQbpEnu0ZU54UpWVKpsdaMsXjnGvCC4SYA8d7+aTI6jkeRpdleB5lnE4hKc8+AHxZANFKWoSVWtER866LsW2AZh6LmQYKaV2U+Zv7f8Ag8le7MtDCYRKlpyurSkZT8UCcoPIkkn1E0mFpSDmUMyjmUeZP5AQPSsDjfGlniOHQZCC5BG9wQPSSDRUU15nHvkc8Pf/AG1/C7nZYOEzlv4qv/GI/qFOGMT/AFVN3dd7uufaHVRjEp+xTF4odfapSK5FVamqg/iByPtSqUk/YpVSiHk4UROZX/l+9WE4dI5nn4qnDaZ+EVM2wL2Hl5etK4hKHhqJLaQdOW9TIQBP60/uBNxHrvT+6HL7+zRglXRUQI6xTwRUiW0gafM13KBy9TV2r1TsCuFW109/3j2NVcXh1vvslJEZVyI2UuUmegQPOdqnMToJO832q0zhFd3YlKnFJQD/AEomVwdpSFAHYkVpgt5y+qe2TsZKUPafHNs4dKQAUn2iQCZ6qy33mrnYfGNrw5VnjxqABOkaCdJ/KKyu1zqnV/w+HAU6lvNBs2nNmSFLVvACglIm65NkzWQ5gVpztd6Rm7tTikKEpXqtCRBCEmE21gxvXUdiRGykoxC8xRnjeJBSEKaghTeaTy8N+e9UWcUGmFrdJkrUMuhzCEkDziZnSqHBHwmGzdBGW5KiJ6mTBogx2ADycpJTlnKeRiJHUCY852pMLxI7OU7iDh5Grz7A4lT+JLhATkRAAmBJH71us4fOpKRuQPpVF/h6GH1JQCAUA6zNzOu+lWsO7BSoKIIM26Vmx7g6buoLMBW6PS2IAGiYj2j6VTxJP4YB5G4P6VV4NxkvSCBIi4tPpUfH8cGklZBgXMXNulGTmGZqNkbjqAqHGMKhSSp7LaAEQolROiUpzAKmqX/CLDLedKB3tvF63FgALTsJpL7UMd+hAaffeCM6UoQLBVsxKlAdJJtWtj8Y93Kld2hs5TAUrOR5hMCfJRoc0h3OiYWSS0SL6LBSk03B8N7/ABCW5gJGdZ3jyOt4HrSw7gKUqmAUgi/PaqXD8d3HEGypYhdtdlGNeioPoKvANaJCSdQDXvwVRind69IXjUJhMgbC0C2w2oO7UcWQ842y2A44T4UpuSTudkpAkknaa1e1OKSgAyJmEgkXUbDcE686pcDeyrKTF99yY56ma0Sz5XBpWuMsjIPMrSwHAm2WIWEKcI8ajudYk3KRoPoKGUJtMi450ZuiUmgtpNyL+FShHkTHypGLfmYPFInBPaK1+G4vI2UQJJsbaGAZB1tQ92aZcGMxX8sNtHKAN1FM5VJtBGUmT5Vqsr01qwHQFg7Ea9fuKb8NlOcsPTRZZnHKByCwO1b6mf56SMjYzFJBkkKEJBChBOmnOapcM4o642XGJyuJBzSIGsROhEkXB8q3+2eDC2FHmDM6aRm84mhPsuycG9iOHOH4FZ2VGxUhV9bXiJHML5V2X5HAA87+lftZYy5rjlNbflUnmnF47D5iSouoJJJOigTfyBr0y/SvO8WooxjCpsHUjyBIB+Rr0UNxua5nxgUYwNq/KLDEkuJ3tdzHp700qP2aRR186Xd9ZrirVSQVXCo07J1qNQnf5VWqlJpXSpt/6vlSoLUpVG3hO+lTMuDX05VTSgaSbDSfvmfsVOXbaaddRMelUGqrVpLqeR+9N7VKmOXz/eqJeVrHTXz94/Ol37k2QY/6hH7/AH5UYtS1fTG338/Ou25def51R71W4+dz0++dcJUAQZ0uc3P161L7lVq+VJnT6/r5Vs4YgtpBBIjQA/4+dDPeGbCQLb1ts4pRw4CVJSq6c5NkgT4uttvpWvCu1N9EbDZWL2r7QBoOM4UAPBMrXAytTITJIIKybBNzra1ZbAQhIBCidSTJUokySom5JJn1rRdwjaApllJIblbrh+JS1CAJ/wCYq0n8KRFswrMUT1FjaRa8n/NTEuJoK5VM2+gEGJAUCY6bXo4YdCwFA2197ivPg6mbzPKY2P3FFfZjGIUgtgyU3gx8J09jPuKvCPpxb1QsOqxe0fgxKST4TPnedN4nKD6c6iS6iDt6/p6Vb7b4RSlsuJ0QqD0zFN/KxBqphMLK0IKtSBra8D786vFNtwpE/dbvAsOpCwojKFp8MkSRrMax1rvbIf8A07h/tP0q9i21NulSp8REKPl8PSL2rG7W8WQGimZUvwpTuSbAU2hGMq3QR0ARssEEN4jCvgjwqDS/+l0BPyXkPvRpxdX8pXlQFxc5WHJIEJsTsRcR1kCi7FY9K8OFyAhSAqehE0mN3YQ4TteRWBw/Df8A0wdtlSADe51AjY7e9C/GuIBOIYdFinKojkUrJj5fOjF7BqXwlAQYWkFaRsYuUGNFRz3rynGY0KPXea1xxx5Nu1+0praeHL07jKg5imxqAlS/lA/9p9KlCIIIMEbyJ1mh7gONLiEr/pQlE88sz8stanfdIjXSNv2rmvGtIcXJmk05UjjB4jO0DQsEfzHRay/yT+tavBXilmTpcifvnNB6OOp7x5S1QS4YTF4CUgH609xLmUN0ycgQhx7vst9Dc0nVRlJgeLnp51hq7RtgWzH0FvKtlalgJzApJ+x7XrT8Ngfxs5FAfqly5ZGltBP7UYgdwf8ApJtyigztZx9leLwjjcktQlxexCikwNzHiv8A3GtbtNjgGVhM3TF+tCvEuzROFTiEryhSQchuTFlQRsCCIN7V2XBoaHuBsE159fRJaS6QgdBa0eOqGdKtgsE+9ej95vFvPnXi6cYt9SGoJUcqdNSbE2o3xTmKQEy4QBGsfSud8TcJGsGxF/hHGDG5x3BpGaVW/ekpUf5oLwz2Mc/EeV7Vc/2rEqHidIE7ST8jXIMdbuCcJSdmlEb2KHI1SfxwGpI9Rf51jucF/rdX/wCRA+tN/wBoYi4zH+5R/WlnL1+iPM7otI8Tb/5gH/cKVUU4RoCAlMDlSoex3q7K6ta9BpOg6WIv1+tTJBmFZ7jY2tp5TpSQi505m9+X16bVOhudwT0Nv8Um1KTQ2RuTtre+4/SrHd2Cee86fdqjbbVm231NvMzpvapu5MRAOsHbSDPO31qwSNFMqUExMbSLcx7bU1RJ2H3pr0qYMkEmZm3S3praklkzJmfvQe/tUGZTKo1JNzM+v31+VaHDVqQ05m2uOovVHuCI8J13v78x+lTLw+Yk3TIvl6Wp8ZDdbNpkQDXZiszhXE33GXLpIUteoAIgwNBPrUS1wTfUwNSdo38vY1I12fbS4F+IRMgK8Kt7p0md6sjhCcxMDoTv1iNhFR8lnQlDIC5xIWU46RF0kgVY4VxPu3U5oA0NwPiMfLX0q03wiDeBc25TfTbb71SOGAaBMRqST7dZk+tUJKNoQ0gqXtlxd1opQoNJbUFSqVKXodsoA+f51S7I4xDmMbzSBcpCkkCUpKtTbUTVztFhy5iGliChKFJNiTmMEEJFzofeocKnKoKCZKZJJBOx1g6dORitD5aeCdU6dozjLsjDi6Xe4XkcERJkBWhvYg3ryUYtxRC0sOFd4UqZ9J09KOuIYsONkALBJSYy6ZTJGbMJkxaNBfnWUltyY7pRm14G43n8ptVzTNcQBr5qTEuoNOnh91nPdm8RimgXFpaTmkpgk6C9td7VFxvOspwzCsrbKUhRiZiAlPUkCT0F9aLuPO9xhwlEFWgP4Qd1KOw1NebLbxMFKYIJJJiCZ1JJ+9NKvXQCgnSPEEWRu5VjiasY0nwLUUk+LK4pJJ5lI1/aqaOBpdIU+o5rZhuCbmTvE01CMUZso+qQJI6nlW72c7G4jFKJWA23bMsqKjNjCQIBMdbfKnFzyA2x5LnZjQobLDdwzLaYC1q5AHyiwH2RWUpRPw5z1Pnava8D/p1gmxdK3DuVLP0TAFU+K/6eskE4damVa38SCeoNx6GjYS3fVIdGTqmcFWE8PZJtDKSZ6iT8689/2zEPLUvu7KMjNaQRIiekV6NxrhLqeHd2jKVpbCT4gJygAxOs3gUC4T+K0yAwNzBuOU9KX22nNoPFdDGOa6NkY1HcmI4FiBCvALjU6R0OtEeC4i8kfznG1esHUcjGnTah7+AeUJKQJI/Fpr/d0FTYbs4pRBWYnlca3B5GL1YxD2/3ryXObGQey1FfHuALcTZwAK6H9etDnFG0Qw2ICG2nkEDTPmQZ8ylRPmDRzgVTg0i8oGW+sJsPlFC7YQEOKy3zJKipMiMykGNjGbTU1p/kPe0NJ0O3oV0+Gxha5o33QV2YxTLLri1IzuEHIJiALKI63A9623O1ar5Ggm+tUMVw5DOOSpspczG4TASQUqGUCYT4ikjQeDqa3W2FrkfwyU3JuoC8ifQz8qy4jICCRdjrSzTtfnNGh4LMPaHFK0V0sPz+dQr4lipIK1228tLa60VDAuwYLSf8jcHl9KX+2SFZ1KvblpJmOelZ+PGN2pBikPMoNcU5ovN6zNQnNrBsaNE8HQn8M31Uqdo/epEtNA+FCLQZkbb+9WcWwbNVDDnmUDKaXyX7GlXoH8SD/wAv/wAwKVB/Nd/z79Ef8ZvVRpANgBp9/fWrCWtzHX56zTGXWyLx1q4283plJv8A4vy/SsbWDmVtoKBDUAkCx5G29xfnUyW+l4+49K6XkTcaHr98vanl4HT9/P60YLRzVUEi0Pv8qeQeo8v16U3v7zl9fv7tUofMeKAmNtfLyqw5pUoJqo08VvPz5XpJVP4VAeR6V1T4PLz5xTw79eQ+lXfJVShlJmxFuv6XNIqH0+ya6rEG0ADf6+1SZyNbkcqpRVgkASfqdj9YmKS2xeSdedpm/rU5ek6CR7aa/P5UzvQTlgafd/b3odFSjcZHNXWDyrgaGYmTYen1qf8AiByEc94/zPtTf4lHK061KaSpomJaO06c/v7iuhk85jc6/tpTlYluYj5iuLxzQ315HlRcMKZh1TXUKIgrJERG0Xv86qKwQSqdjOo+tqsjijFvF6R8ulQOY9m0KVA3ifnGutGYyQqzt6quMOSopEEqVA8za+/+ff0fB4cIQlCdAPs0AYPHNBxsyqAsapMfENwIFeiitOFblJtCTaRTUSxU5VUK60yVyVUsrii1pQpTZhQ+fShB0FS8x+IxJCQJ1iTHr6mi/iqvArexsN7UFsMPgWbUABoSfXU+V+hrDK9z9AdAraKUwbUI056epvUGLxeQEqXHmJ2+W3tTQxiFWiPNQ1HpXFYHFX7twoJv4VRN5uTci+kgUtkbCe2dEVrNxfal5tK0tlmwlXfGCoRMoAUNR5+VR8J482+ycxCUqKgpBUJGhJBPWSPIVzH9lXXlZnF94ufiVGwMTGu+on3qJHY0oiCCCoX2g6wJuN/Sui6XD8MMYaI5qi9+wGilxGMwjS82GSjQAlZUTfWDBIiE6ayqelVfHVkykoHLwkwOhMVoI7KyIKrxOk30Fp+5rRw/AkJ+FMffnpf5Cs0j4ybOpVPMj90PO8TfVZK1W8vXQT8+ddU7inD4lrJ2i00WowYT4QlI3JOv+KepCrxA+43+70szgfK0eiDhXuUGHh2IJ8SliBElRPTbSuo4C7rmieZVPyouWoz8MkQbb8ul/wAqgcKiD4TcbEiZ+zQ/yZPYViBqHf8AhtzZQjzP/wDJrtbyXLafftXan8iRXwGdFTw2ItYeo2tH351M08CYSlUmx9+ZOsfnQ03xxAVKd9v05eVTp7SJmUjfUn6W+70oYWUo84RIBa8ynnIn7tVpK1/0x5dRNB3/ABI4uQkAD12qVviOJcgSfhNha3PW9MGEcNzSHijkixb0ZQSJ36c9agVj07qSQdomawkYF5RIO2pm5EWHzqUcDOTNmAsbE/X5Wo+EwbuQlzzsFqvcYQINtDbeTqJ61VV2gGaY8gJjX/NcY4Igo1JPObR5Vda4a2kpyzve0R5xUqHqVKkWWrtLySmet9uX3vUjXFnlfCge1z689q1ww2PFCSqbQJjyty2p7TgFsptYUBcwbBTI7mVlNrxSxMABWknlr5cqsnAPqB8cW12mI9v0rQaeIgRAiSfv7tTkuqITbwnWfXeqz9yIRjvVFnh8TKlKka7agT51c/2tATfNMe9hJp6XlESCnXQaD130pqHyI32PqYjpQiQowxqb/AJBzRJ3J0jUzO81IMIP6BEct5/c386iXiFCZULfd/ka47i1X5STffp70Jk8VMoT04FIkhNrcotGg8q4UpAiAR6cv3n0rvfKtB1jWPy3qDOCUkA7wdhI1qib5qEKd5oJuSL6fl5UU8I4mlaQknxAe/UUJNKOgEREHz+vlUi3SZ1tEEbaj6/WiY97DYKlBHRXVfEPgCg/+MUL94oCJidBbXYX2pLxBUBmUYJI1vqfy+nSilxEjhTQL8VKCqdp+1QQrI14lTfkNo6msY9qX1WSj5Hlz+ftW2GUJKotfQDeD/k9amU3HJOXpb7kA0MDuG2iLPW0BY4n5qQ6njmIJ8DV97GNJ9OdOPEMWsiBF+gHlfaiBKdQECRrbof2py3Ei0/O+s2H59aaZhyaFXCP/RQyRiyZzDnY+f6VOnDYokgrM3iwvadq3g11gdOmoPKnZACCZqcV3QKuF1JQ+rAYjMP5pg/3ae3T6iknhj//ADDG9511361vd0OojY8jH6/KuqHhGUAT+wmPWq470XCCymOGrmS6v9t/vpVljCrTqpUbAn61cU6oE2kA2PM8vrfpTMO7eT026C3U60JlJ3RhgGygynNPON59eg0qDErcIITtre19PPl69KtqWSZPT6n20qMu2v5QehP7fOk59UdKgrEuJMBMgaV2nFKfxGTv4jSog9VlKA2uHiUp1sSb7Rf1rSY4YmxyxFzzIFvnSpU58z+qprGrSw+GaSoQkXEe9aTTmQZwnSw0mBrXKVZrLtyja0VakcX4CuSR0tvp9KmkqywEwJkH69TSpVQAUpSuuhURrHMwKa684Ik2E6AacqVKjHVVVqND2Q5gAbHUcuVdTiVZonS8R0n8/nSpVAhVgYxROZWgIj86nW/qfSPT5UqVCXuAu1ajZcBkEaGIAGp+utOdXGYSTaY8rVylQueQpyXUBOsnn53qVDYVzOvtr+R+VdpUwb14K6ULa0qsJgEgT0sfvzprwypEqi9+v6UqVDm0tCUnRAKRIjlytv71Mx4ogWJkDpG/rNdpVBq5EE9eHtlOh22EVAUgA7BJnzMR+tKlUeKChUYWJFtbeQP+K6pRudSb/NVvYGlSoarRUFL/ABh8IEXFthXU4nxKSABEx6HyrtKjaTpqpaeh3w9CCTN7E0lOCdLT9TA/KlSptWpaa0hZzKXAvHpFNYWokj57Xnb1FKlUe0AqAJr6TFjr76xr8qhxDRGUTyuNLTFvvalSpRaN1FG8IJzaExGup+x5GowbmfLb1/OlSpWYg0rpVlPIB8UT1n9KVKlT7KHMv//Z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4" name="AutoShape 16" descr="data:image/jpeg;base64,/9j/4AAQSkZJRgABAQAAAQABAAD/2wCEAAkGBxITEhUUEBQVFBQVFBQUFBQUFBQUFBUVFhQWFhQVFBQYHSggGBolHBQUITEiJSkrLi4uFx8zODMsNygtLisBCgoKDg0OGxAQGiwkICQsLCwsNCw0LCwsLC0sLCwsLCwsLCwsLCwsLCssLCwsLCwsLCwsLCwsLCwsLCwsLCwsLP/AABEIALEBHAMBIgACEQEDEQH/xAAcAAACAgMBAQAAAAAAAAAAAAADBAUGAAECBwj/xABAEAACAgEDAgQEAwUHAwIHAAABAgADEQQSIQUxE0FRYQYicYEHMpEUM0KhwSNSYnKx0eEVkvA0gkNTc4OiwvH/xAAaAQADAQEBAQAAAAAAAAAAAAABAgMABAUG/8QAMBEAAgIBAwMCAwcFAQAAAAAAAAECEQMSITEEE0EiUQUycRRhobHB0fAjgZHh8TT/2gAMAwEAAhEDEQA/AIwmcEzbtBkzg0HBZ1umi043TktBooATdNhoHdNbo6QQxaYrwO6YGmaMMhpjNAB5haJoNYUNJDSCRAaSWls4lcUFZrHC01ugt0zdOmgBcwN4nYMDqLMCZrYwANN5injTtbpCjDiRykSPobJkkvaVhEw9UeIcmR9VsOt4nXEBmoUGI5wY87iRetvCxpIwwb4Wu/0Mrlmv951TrSJyzkEtaag+s5svkJT1KFbWZkJZEEbssittsXs1EXe2cktw2MNbBl4u1s4FsCiayRSzMd044kOhkpobJ0QlRiRoMkK34kYrRhbJVzMVW2BZp1qLOYqzzUKE3TC0XNk4N02kwzumt8VNsGbptJh7fN74iLp2tsXSGhvfN7ourwm6agHZMY0l+DgxEvNAwrYxYVM3IirVEQ37ZLqaMSD2ASO1d8DbqYpZZma7Mdm6dJdE3aDW2ZQDRNaa7mTFdmRKvRfJTSawDgysY0KSpaaN8ELB6wFtwlEgBLtVgSu9R1zE4jmr1YkDY+TFmxkgi2mN0PE6q8x6mqcsgsbraNoYpUsbSc8ogOjAWRicOsWgipmlnTzSzBGaTH9M0QqEcqgsxJ12RyvtIuto/W3EKlYSmXXxR9RFbb4lbfOuMRaJF74I3SNN8wXR9I1Eh4kzdEhbOxbA0ahvfCK8TV4VXgow7W8NuiCWRhLYjQrQwJ2BBVtDgRAGxOsTmdrBZgTKYJhHGECyykZBE3WcGoxsVzCk6Is1i9a4jGczkrMVYXKhWdbmHYzizUMZ0VME6GLqML2czEqhtkJWkVyGOqao0iwawitIyYBmtITEHS87cyTCbBmmMFvmw0WgnFizmsQpmIsBg9aw6CDrh1kpMIRDHqm4iSxmtuIqkY8vvuib2zu6LsJ7MUOkaaybWycFZtRKbDDKPDKYCsQyyTEYVTCgwKzrMRgDbp2jxbdO0aCjElRZHUaRNLx+ppGaEaHFEKojnROh6jU/uK2cDu/CoPq54z7d5ZU+AmUf2+porPoNzn+kjJqO7dBUJPhFOIgysux+B6z+TXVE+hQj/wDYwI/D7VFhtehlP8YdsD6rtz/T3mhlg+Gv8h7cvYqAWaZJ6Av4bWY/foT6BP8AdpE9S+DdRXnbtsI7quVsx67GHP2JlPtEIOpOvrsHtT5oqfhztapMdP6BqLgTXU20Zy7YRBg4OXbA49JLV/BdmMvfp0+ruRx7hcZ+8eWVLliKDZUzXA2JLofge5gTRbp7sdwthBH6jH6mVvrHTnoYJYV37dzKrK+z5mAUspIzgA/+4Qa0wuDRFFZ0k05gxZHW4BhjOd0EbYJrhBpAOpZO2ukW2ogn1UGgNEmb5sXyIGphFvgcA0S63QyPIiuyN1WRJQASaNDK8QreMI855RNY6jwy2RBXhRZINMNnnbrAskacQLT20x0xZhMUQjCYBHsc2hhlglELFYrOw0wtB5nDvBQKCl5tbIm9kGbY+gbSTNNkvf4e/DQ1TNbfkaeo4bnBsfg+GD5DGCT7jHfjzSjUz37oWm8Hp9FYGD4Yd/8APYN7fzOPsJw9Zk7ML8mjDfc1174iKr4dQWutB2XCIo+3aUq/rhJ4ZiPb5f0zyfviJfGOuPjmkH5asBv8VhALE/TO37H1MgvHnJj6JP15N2xZybZYf+sN7/8Ad/xLh8Ldcc1EnyOADzkef/ntPMBfPUPh/RBqqx2xVUePUorMfuST94nVYoY4ppb2bHdk/pOsEnI+uMyX/aEuQK49x/eU+oPlIijo2DnjB/WSOm0pWJFTltLhl4tohuqdUsQlM/2nOGB4IyMKFPlgH9fOVXWa52c8Zfcfl4AxwQFHbsePvLV8S6dNwdyVwPzAA+Y7g/WVnrnTTYdwZHUivwiu0MpBO8EABsY+bJzjtmcscP8AVcXwhMjbDaTXWFiq5bH5ycBccZXA4wPMmM6v4f016ZRqq3JO1kICn0BXhWzzyMEe/aQ40t9uflZKgScBTlh33MP4ifSP6dinL4or7Dcd7t7Aev0H3noRxLH6oqv5/gjqfDKZ1TQ2Uua7Rhh+hHkVPmJFXPL58ZVpbpxbXk+EQOQQ3hsQMN3/AIipHsTKA4nb0+VZI2gNUwD3mceNO3rgjXOnYxprIBnMP4c5NUFoKBo0ZrMEKoRBFbCxusxupoihjNZkZCskK2h1eII0Itki0KPq8IHiC2Qgsk3AxUnMEZPn4U1J0Q1w2Gk7uAx8QKrmsuV2427h5En2kRp+n3WKz11WOq/mZEZgPqQJ6Sa9yyQoVmgJN6v4W1dVD331mlEZEAtyruznsiYzwOSTj7niTHwV8BWa2s3O4rpHiKCoLWM6gdkxjbyfPJxgDnMzyRSu9hqZTgJ3iWqr4EvOjq1W5R4r1oKyMMoscVq7FiABuPb7/Qfx7oqNPeun09e0VVrvclme13+Ys2ScDGMAAY578Re7Fy0p/wAQGnyVcwTiHxNFZZAQk4izx+xYuyy0SiYAMZ9PdLIsqrPkUXH0KjH9J8ylJ77+FfURbo6ge6L4R/8At/KP/wAQp+88v4tG4xl7P8x4s81+OMp1DVKf/nuw/wArnev8mEhPHl8/HDpJr1NWpUfLfWEb/wCrVxz9UKf9pnmu+dmNKUEyUobkgmontn4XKX0iOxz+ZQf8KMUUfYLj7TwTxJ9A/hEMdNpJ8zaft41mJydbBaY/X9xoR3LqKxObu05uuEE9wxOV5FwUohfi6sNScdwM/pz/AElDpHi1WI1jVdirhigznGHI/h57+UvfW7c1n6H/AEnntq4Sz0NVoP8A2Gefk3zKS90SnyQmq0WoqYq1jhge252I+p7f+CSvTuoPwNVlxwFcjdYv3Pcd+DFejddG0VakjAGKripc1eiuo5ev0818sjiSTW218XBLUIDKQqhXU9jVYnDA/Q9sT15R99mc7JumgWIU+UpYrICGZycjGSewPOcECeb+H6z0PolqHLUsf8dR+Vh57vQ475Hl6Soddo8PUWr5bywx2w/zrj7MJPp/TKS99/5+AXwRTVwTVxkzhhOvUKLFZw0OwgXEIxxOlSaURymuBhOK6owtUPXXDKok2LYriaJjTpAFIoDhWhgZiVwgrmZj2HU6am+qyhhtSzcWCELlXYFgP7pYhs/UnvA0VLp8LQqVadMBa6iGJf8Aiaw4/NwvOTnnPvAVPfS6+Io2P2ZsjkDtnzHnzGbNW5Qlk3HJUrnGSo7jnznzL6nO8bg9/J36o8j3Xuh1dSrVdQzqEcsGQhecbccgg8e3nOeiOdLv04rFWnp8MUWAqxuyCbbHxj5i2PKKdP11mBkqhOcqg3ZHPy5xzx/OL9YvKguuduO+PX2P/wDJl1WXs9vn9zOSuy0WahWyFx+bOfIcBi3t3J+8pXWOiWau6xqtEApO3x7XVQ+1dodRyxBwMYGO3vH/AIM6ktiube4Zk257gYwceecH9JL9V6gG+RwQp+as5IYEH1HP979Zfp+peGTeR78fqaSU4njXXfhu7SWqmp2V7+QwYugGec7QW4yPL6ZnqfR/g7RW6CutkrtJTIvqO5iS2Sa7SoIGQRgjjkYmX/D2n1b7dSrM9daKHTKHBy21RjBwex57yXp06ac7alatSV+XdkEgYLBfInjPriern66sWtPdck4Q334POej/AIYs5uOpdq0VrEpxjc+1iFsIPZcDPvmB+GdN07SuRrEuu3nw2sfTbaKznHDM2efXHPoJ60t2eSAV5BHt/vIPV9bFS7rawtDZB8VsMqeRHBZnPkvJ9cQYuvnlt+H7f8DKCieZfiL8DDSMLdMGbTWchvzbSewyPI54kt+EFNyLbYR/Yb1wf8fY4HpjaPtLpoer6d1/Z9gfSvxU6ncEYcqpU8r2yD2PtDdIaipDplxyXYgHG0sxOf6zdb1q7Xbl5/CmCCtlg6h0vT6unw9TWtqA71DDswUjIxyDgtPn/wDEHT6BbKz00N4ZU7z8/hluNuwt7ZPE956Hq+MHupwft5yt/iN1I0hq7NAmo0jV7lsBGEfkEEY+Uqcc+hEfos7dV48WPOqs+fMz3L8OerY6fQB5B1P1Wxh/z954m9UuHwF1Xar0E+fiJ9wA4H6A/czq+KRlPBcfDv8AQRSo9dt6l7zh+p5Hf7Sprr4HUa73nzic2zOZM9U6nkEexH68f1lV6trAlL/4h4Y/93f+QMJZf+sqvWOpCxgqnKJnn+8x7n6eQ/5nf0eB5Jq+FuRbtgRZJPp3VmRdjAW0k5NT52g+bIRzW3uvfzyOJBeJO0tnuShaFLnp9TU2DQyqRyEtfwbAf8NxPhv9TtP+GOdW0FmoCtsZL1G0h8Kly9wVc/JuGe2cEYxyMGieNO6dayfkZl/ykr/pOZ9PUtUXRiT1mltqOLUZD5blIB/ynsw9xFGeBt1zsMM7MByAzEgfrANdKxi/IKGi8EzRfxpsPGoNDNcfpkbU0kdOYskBjSzsTlRCKsmxTJywhcTkxLRgYhBNCdATNmPT/i/WE1Dau4hhgEbv5SDo1njV7GG1geR/LMuFdagc/N5xXVakDJpqDMeORPDn67lZ2ygV39gKqGypfPy55xjzx9+8OirYmy1huxg49u33i2ovtq+e0EBiQcAYGT5+0d0utrXyySOGxnEljx3zsJZDdOpfTansxJ+YcZVgQQG9jyMkeeJZL9E1hS0gqyEnO8JvHHG0dx/tGOktkDxAC6/kP185x1YWFs7jn07j7SssPp1bv6BWxG/Bmsts8YahWDV3OEY71L1jKZBYncMhiPYj0knqHy7En9e4AzOE12KwMcgfz94lorDddhsAY5z5yGSfcahFVfgpaQfSFLEILNjP8LbcD6ySo0tLbSvOFIUnuB5gEiDt8Cs7GQDI4wOItY6MV8IjscZOByMYmxYnj9LM2hbq1RYNsPiJghlOSvH8SnupH/Iwe9Z01Fte/wAEZZipN9mNiLjnI8zLfZpXCnICtjHDDkHg5OBn0gmoD0FG3Km0q2zBcD17SvM1CfH4CNeUIdP65V4q7LAzFeQP8OFMuOr0qavTPS+dtikDBwc47Z8p5+Phah7PF0t/zht5TG0BSMhlHoeePfEsfSNc1bbLBtPp/oR7Tpa+zTUou0zQlezPD/iHSVpcyVLYgQ7WW3G8OOGBx7yMpdkYMhwynIM+gPiv4Qq1TftVa5vCYdR2tAGFb/OBx7jHoJ5vR8BX2biSFyeMZIntw6nHotvb7ybTi6EtD1gW4A+Ww4Gz1J/u+v07wGr17klaFaywd9qlggHckY5Pl6CeqfD3RVT9ndqtOttDv81SBdysrKcgYwSGzjnGJZdNXUm6yqqvc5+faqguCfM49zPNWTpo5Lr32+n5oZYm9z5/6dptZrd1dQyAMtgYB9FLep9Ir174d1Oj2/tKBQ+QCGVhkAEqSp4OGBx7z6H6Zo66d+wIgLvYQAFBLHPH0i3UOi1WFS6IyqbGAdd5zZgsASfl+YA9jwMcTqj10YL0x29kHts+aHtx3+n39JoXz6P6z8J6e8tcpWu+wJX4r016jaiHLLWluUBIJySpPPfykN078J9Ags/aN17PnDk+FsB77ETCg57Trj1eNpNmcDwv9omxdPbL/wAJtGunsWkF7iuUutLOR64rUqucZx74g+h/hbo6tO37Yj3ufmDKzVWKMcqqq5X9c+cL6nElYNHg8brsJIA5JIAA5JJOAAPWXb4W+BGv1F1GqfwHp2hkBVmyyhxyCR2Ydp6D0zoXTKLdLfRUVfw9iF+HyPl3OvA8UAkbu/HnwZLdZ+H679SmoZ2rNa4VagiFiTkmxsZYcDjy+5zxz6/Hbinug9r2KC34Q3eIwW4Csdiw+Y+w8pZ9N+F2k/Z1rct4o5exMBie/mDxLb4hA7k7c4x3JHkR5TmnV8sM5yuft5gGcUviLtJjrDE8r6/+G9td1SaPddXaAC7DArYAbjYw4Cnkj6Y54zrXfAGqoetN1T+ISqnfsXeMYTL4+Yg5A88H0nqGl1nzjyJByDwB2wfp3iz312MvjYbY/ioO/wAwBXcPReT357RMfxVSS1fQEsC8FH0fwDqmqsZxstQnbSwybAACSHBx54HuD2i+m+DNYwf+z2shA2MRubIByp7EYI5zPR9d1UAhazyMgZ3HOecDjmdN1EZcqeAEJx/EAB6+0d/Ece/3C/Z0ee6T4L1DX+DaVrwodmHzgAnAAx3PtntILrGgai6yliCUbGR2IxkH24Insel6j4m1V4Lbjn0x5/ykd8VdArvD7a1OoYAi05XlcDk/TjmPj6qE3a4BLBtseRKIUCeqH4C0xFKlifDzkhVBsUkna5Hv59+T7Ykun/DumprVAiNjuz43Mc8k8f8AmJ1RWrgn2n5KroOqvvYEcCPr1hzkVp2824Egenana/zecf6teFXgE59J8vh1ReyOlO0E6tYLAAxz5kD25itNIC5H5O0rmg1rraQwwmPucxvVdbUjap4BnpSTf+iMuS09PtDHnjHnCvrAzbQe3nKvX8QIFxnB9IxptUpyynmW3SpC6iV1hAztyT5yG09zmwFQflPJGROOpa9wODhuwjOktdKy1mMkeUk8WO9VB1Nj/Vuso6hRgsO5xONBnAJAAPY+krV7jJODzHtJ1F8BcceXtObI3ZlK2XHT6zfwThl49OPrE6N6khiCNxIx5jyEgRrSuckHJGI/Xq+F57zkzZpeEWjJPkmaagLPEQANjk4ges0qx3KSCCNjbSRjAG0498/rMfXf2Z2d/ONVa4hApxjEtHqVkVTew2lLgzpus8MAOSD25GOc8Y9pJW3h2YArkAnHCgnuce/nIO7UAnnB9IHQhssX4GT9x5SkM060RWwLSJRVTIGTk9+OPf8AlFOo3srKtfC8f+ZkZq9c24MgwB6D/WLjX7rFBPnmTlJTelcgcixbjyLWGD2EU1nVRUOCWGR9pGa3UkuPU/pIrrVQIX5yGzzgwzirdsHcdbFy0usLAF92w8jHnjzjPUOpKE5ODjj/AE/1xKK2pB2Kb7FIxxWBjj+8SDmSb2025AJLjvx/WUcXHFSd3z7mWSyw9O6pYyHg9uD388GM06hbMZrbI4znt9M444lN6Mb0vwX/ALIdhjzPqZYtH4hsOclc8HOMevEOJ5dKjdoKkmP9TpIUOfm2MGUEDjy54yPtBi7a3zBjk8nBA58xkdu32h+qu5TCfmxxIfoejelMXMXbcWDMcsuTkDMpPFFytNr8UNqfBPU0PljlfLlcj35H6/rFyu08jJyST9YinXlVysJZrS/C8e8jPPikqV2Mhy6oE9hvIIXPPB7zjS015PAzjB+0jF6htI3nJGQc94l/1Mb9w7SE+oimtrBaOrNAmovsr/tatuCpDdzyM8j+UsP7NtqFeQSF4J7FgOCYhR1ZCfLPr5w1nVKxzncx9PKVhmg4+mvy2AkkcabQGtxYTuIPzLX+VS2M5J5Iz/rHv+oqdocYPc+31iHUNSzVDY3c/NjzkK/SLAGbfkHJIJPyxZSlF/0lsbVRa16whICnPOIPV9HovbfcbGbGBi11AA7ABSB5n9ZRfhay03vuBdfI5wBzLhZrSpx4TH3BTH8zK4s+ZSdsKlGS3R4f13r9qhcZAzyRLL0XrPjVjD5IHn3lN67Q+1WUE4IJGM5l6+H6a/DUsgUkCetm6fH2VSolqSWwBN29mfGB2lX1GpJtfkBCcemJ6QNPUBk9pR/jumpayVHB7Y9f6GT6JrLaX0Eb338kaLAz4D5AHl5kSf6brCzAL3A+k876c5NqAZwO3/M9A0dT5DIcETo6nEsTSbBOKTokLdSbDhhyP6SX0OoLD5wcDyxKmvUDXeNwzk8mXPR65HHygTystxkn4YEEcVMpJ58vpKv1ZXpsA/hbsfT2koq7dRk8Ie4j3Vaq3IGMgEES0pY0twVZXNZqkKgAstnljz+se6Te7BRZ8p4Gf9pKtp6mwWUYAklotLXYBhQAO3lOSUIyjSGSYe/pBCg1nJxF9D06xj8xwJO12hFx6RWzqK+XeRfZXJfSJ9S0CVrlW5kJZ1A855lhKq/LHMrHXtG7OBWMgx1jUncdic9guj6oWBXj/T7QlVLM3IUKB3EjV6aykBzxxnyjWr6iu5FUnAIB44l4YfJPV7jfjpuwTyOJ0+jqZstlpVvjK7ZZWazgk9vWS/SeoHYN3fEfs6PWzWSrdJpwWTgjmc6B0UkeZ7yLv1pUnvgzil8EleTIZ7nvFBTSLfpK0x5Ro9RVe0qVXVmAwRgwOo124HnBnJHuKNeSvcRch1PPMS1/U9ykbT9ZXen9RKDnmb61rCyghtnrOnGnoqchZZL4Mv6sNu3AB9fORd/UtUqMVx7EH+kQOpDHAHPqYb9qCja7ZPt2jrHurVk7OdH1a0I9l2WI9O8cXXsKs9jjOJGdR6mm3aiYJ4nBsc8OAVx5d1MrkwqSuvNmsnej9QbG5+ef5SSq6puO1GCnvgjv9JTK9U4BVR2853Xc3csOB5SD6am2tjaqL3V1bbwSPf0khXrgyEDsRPMNX1FWXzPriSnROpMFCg5HvFfTzxx1DLJ4PQdBqFXKgBQPP1jg1ajzU+5I/rKl+3B8Ds3r/vEdTq9QrEITj2II/nBGd8D66NHQruxjMK2mPO2c0apAu4mQnU+rnJNTcieljx5W6ZHYOuoddyWnnnHvK71Fw9bV2ZwTwfTnia/6h45BBwRJAabeuGnZGHad8G4InovSAp3YyfI+0sGico3PaR/htUAEzkxnTjn+0Mj1OubttMzdjh0tdmf73l7Q3SWao4aEp0APzIZJJpAyYPecjT2XgCQGwBjuz2hK9WFPMUagodoiWu0+OQ2TOWcHN6WxrosVJV+/Aj1GqFYwpzKno7iF5MYTqIHAGZoxcVXJlIntb1ggdol067cSzGQ2s6gcciZUxxwcSbxNLdB1WWA9RVT3kjoeoVn3P0lDuDeRjej17JjIz9J0YMLu0wayx9WQlsjsZzbpUFfbmIJ1beeciG1GuGMQzm4vY2zK9qqGucf4TwZM9P0fhgljkmRlut2E7YKjXu3JzLtznD7hOCS1vP6zgqwHykCDqtDnBODI/rVdycocr/ONiwqTsA6bsH5+ZphW4ypwRK7pntbv28sya0WjPcnEnmwKDbTDY3RXkc+US1uT+8ztHbEkDYBxB6gCxcDuJsK1GZXtRew7Aj7RAdQBb5jkjykvZqVbKWjBHYiQ9ulRCSELE/rO/HCK2aCiR0tyWMCOw8pJtWMls7SR59oLo+kRKTYwwfQ+UZ1Ow1bvL19Jz5E9WmPAvkjdbuZW8Jxu9JC16x6kIYbmJ7f6yTup2ngjJ/K3rEtBZvtIddrKP19xOnHDSmmrXP3jIk9Fo1ur3YKt6dpJ6XoxSrO7n0/3nGgt2nB7SWBDjb5GedlyyuvFmRDaW1ufEsVAoyT5kDyHpLT0ldLbWHTUAA+RxkH3kE/wzSpNhJPBwGJP6CVWzIZgBxk447e0rHBiyrYpF0SX/wAH7SI0v5n+gmTJ62PyJ7kb0T943+aXPS+UyZN1fIcnIa7vFNT+aZMnBH50IWPpH5I9RNzJKfLHiKa3vIrU/mmTJyYfmYJGCZpe/wB5kyWjwIa1s3T2m5khMZHNk7r7TJk2PgDBn803q/KZMmfgKELPzSS03b7TUydsfkFZHt+9+8l9d+7+03MlcQCF0v8ADJyvtMmSHVchQmfzTrS/vD9JkyDF8pmRGo/eH/NN6n94syZOpcmGep/uDF6f/SH6GZMjQ4RhE/uU+0Qq/wDUD6GZMnW+f7BRZL+yx3Qd/tMmTxM/zGRr4h/dys9K/J9zMmTq6T/z/wBx/B//2Q=="/>
          <p:cNvSpPr>
            <a:spLocks noChangeAspect="1" noChangeArrowheads="1"/>
          </p:cNvSpPr>
          <p:nvPr/>
        </p:nvSpPr>
        <p:spPr bwMode="auto">
          <a:xfrm>
            <a:off x="342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3304168" y="2641104"/>
            <a:ext cx="2707992" cy="18735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สิ่งมีชีวิตต้องการพลังงานเพื่อใช้ในกิจกรรมต่างๆ</a:t>
            </a:r>
          </a:p>
          <a:p>
            <a:pPr algn="ctr"/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pPr algn="ctr"/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สิ่งมีชีวิตได้พลังงานมาอย่างไร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Oval 6"/>
          <p:cNvSpPr/>
          <p:nvPr/>
        </p:nvSpPr>
        <p:spPr>
          <a:xfrm>
            <a:off x="4427984" y="3530986"/>
            <a:ext cx="504056" cy="50405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TH SarabunPSK" pitchFamily="34" charset="-34"/>
                <a:cs typeface="TH SarabunPSK" pitchFamily="34" charset="-34"/>
              </a:rPr>
              <a:t>?</a:t>
            </a:r>
            <a:endParaRPr lang="th-TH" sz="5400" dirty="0"/>
          </a:p>
        </p:txBody>
      </p:sp>
      <p:sp>
        <p:nvSpPr>
          <p:cNvPr id="6" name="TextBox 5"/>
          <p:cNvSpPr txBox="1"/>
          <p:nvPr/>
        </p:nvSpPr>
        <p:spPr>
          <a:xfrm>
            <a:off x="8532440" y="6381328"/>
            <a:ext cx="611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44009" y="-27384"/>
            <a:ext cx="3528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TH SarabunPSK" pitchFamily="34" charset="-34"/>
                <a:cs typeface="TH SarabunPSK" pitchFamily="34" charset="-34"/>
              </a:rPr>
              <a:t>Cellular respiration</a:t>
            </a:r>
            <a:endParaRPr lang="th-TH" sz="40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87" b="49198"/>
          <a:stretch/>
        </p:blipFill>
        <p:spPr>
          <a:xfrm>
            <a:off x="5807386" y="791820"/>
            <a:ext cx="2725054" cy="176910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4" t="1386" r="-407" b="47812"/>
          <a:stretch/>
        </p:blipFill>
        <p:spPr>
          <a:xfrm>
            <a:off x="669444" y="805578"/>
            <a:ext cx="2676486" cy="173757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10" t="50802" r="477" b="832"/>
          <a:stretch/>
        </p:blipFill>
        <p:spPr>
          <a:xfrm>
            <a:off x="562581" y="4619548"/>
            <a:ext cx="2890212" cy="1786341"/>
          </a:xfrm>
          <a:prstGeom prst="rect">
            <a:avLst/>
          </a:prstGeom>
          <a:noFill/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" t="51776" r="49557" b="-142"/>
          <a:stretch/>
        </p:blipFill>
        <p:spPr>
          <a:xfrm>
            <a:off x="5710504" y="4619548"/>
            <a:ext cx="2870251" cy="177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4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58024" y="836712"/>
            <a:ext cx="7992888" cy="55446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38" b="93083" l="51456" r="982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626" t="36758" r="6014" b="45386"/>
          <a:stretch/>
        </p:blipFill>
        <p:spPr>
          <a:xfrm>
            <a:off x="755576" y="1085225"/>
            <a:ext cx="4164674" cy="3789317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42" name="Rectangle 41"/>
          <p:cNvSpPr/>
          <p:nvPr/>
        </p:nvSpPr>
        <p:spPr>
          <a:xfrm rot="18500089">
            <a:off x="3479634" y="2218157"/>
            <a:ext cx="583270" cy="146965"/>
          </a:xfrm>
          <a:prstGeom prst="rect">
            <a:avLst/>
          </a:prstGeom>
          <a:ln w="12700"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4" name="Rectangle 73"/>
          <p:cNvSpPr/>
          <p:nvPr/>
        </p:nvSpPr>
        <p:spPr>
          <a:xfrm>
            <a:off x="3968303" y="1719386"/>
            <a:ext cx="304284" cy="263067"/>
          </a:xfrm>
          <a:prstGeom prst="rect">
            <a:avLst/>
          </a:prstGeom>
          <a:solidFill>
            <a:srgbClr val="57FA2A"/>
          </a:solidFill>
          <a:ln w="28575"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1</a:t>
            </a:r>
            <a:endParaRPr lang="th-TH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8" name="Right Arrow 77"/>
          <p:cNvSpPr/>
          <p:nvPr/>
        </p:nvSpPr>
        <p:spPr>
          <a:xfrm rot="8124614">
            <a:off x="2203481" y="3580453"/>
            <a:ext cx="428584" cy="297419"/>
          </a:xfrm>
          <a:prstGeom prst="rightArrow">
            <a:avLst/>
          </a:prstGeom>
          <a:ln w="12700"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9" name="Rectangle 78"/>
          <p:cNvSpPr/>
          <p:nvPr/>
        </p:nvSpPr>
        <p:spPr>
          <a:xfrm>
            <a:off x="3047392" y="2654821"/>
            <a:ext cx="294379" cy="270543"/>
          </a:xfrm>
          <a:prstGeom prst="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  <a:scene3d>
            <a:camera prst="orthographicFront">
              <a:rot lat="0" lon="18899986" rev="0"/>
            </a:camera>
            <a:lightRig rig="threePt" dir="t"/>
          </a:scene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2</a:t>
            </a:r>
            <a:endParaRPr lang="th-TH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2674780" y="3263506"/>
            <a:ext cx="316291" cy="312252"/>
            <a:chOff x="2126116" y="5157192"/>
            <a:chExt cx="840829" cy="837664"/>
          </a:xfrm>
          <a:solidFill>
            <a:srgbClr val="FF9999"/>
          </a:solidFill>
          <a:scene3d>
            <a:camera prst="orthographicFront">
              <a:rot lat="0" lon="18599947" rev="0"/>
            </a:camera>
            <a:lightRig rig="threePt" dir="t"/>
          </a:scene3d>
        </p:grpSpPr>
        <p:sp>
          <p:nvSpPr>
            <p:cNvPr id="87" name="Oval 86"/>
            <p:cNvSpPr/>
            <p:nvPr/>
          </p:nvSpPr>
          <p:spPr>
            <a:xfrm>
              <a:off x="2126116" y="5157192"/>
              <a:ext cx="840829" cy="837664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8" name="Oval 4"/>
            <p:cNvSpPr/>
            <p:nvPr/>
          </p:nvSpPr>
          <p:spPr>
            <a:xfrm>
              <a:off x="2160143" y="5293780"/>
              <a:ext cx="788103" cy="592318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sz="2400" b="1" dirty="0" smtClean="0">
                  <a:solidFill>
                    <a:schemeClr val="tx1"/>
                  </a:solidFill>
                  <a:latin typeface="TH Sarabun New" pitchFamily="34" charset="-34"/>
                  <a:cs typeface="TH Sarabun New" pitchFamily="34" charset="-34"/>
                </a:rPr>
                <a:t>3</a:t>
              </a:r>
              <a:endParaRPr lang="th-TH" sz="2400" b="1" kern="1200" dirty="0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41" name="Right Arrow 40"/>
          <p:cNvSpPr/>
          <p:nvPr/>
        </p:nvSpPr>
        <p:spPr>
          <a:xfrm rot="7893898">
            <a:off x="3262584" y="2597840"/>
            <a:ext cx="201918" cy="297418"/>
          </a:xfrm>
          <a:prstGeom prst="rightArrow">
            <a:avLst/>
          </a:prstGeom>
          <a:ln w="12700"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9" name="Right Arrow 88"/>
          <p:cNvSpPr/>
          <p:nvPr/>
        </p:nvSpPr>
        <p:spPr>
          <a:xfrm rot="7893898">
            <a:off x="2819574" y="2989719"/>
            <a:ext cx="326356" cy="297418"/>
          </a:xfrm>
          <a:prstGeom prst="rightArrow">
            <a:avLst/>
          </a:prstGeom>
          <a:ln w="12700"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0" name="Rectangle 89"/>
          <p:cNvSpPr/>
          <p:nvPr/>
        </p:nvSpPr>
        <p:spPr>
          <a:xfrm rot="749486">
            <a:off x="1935394" y="3851773"/>
            <a:ext cx="331349" cy="2880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bg1"/>
            </a:solidFill>
          </a:ln>
          <a:scene3d>
            <a:camera prst="orthographicFront">
              <a:rot lat="19308757" lon="454664" rev="19790244"/>
            </a:camera>
            <a:lightRig rig="threePt" dir="t"/>
          </a:scene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4</a:t>
            </a:r>
            <a:endParaRPr lang="th-TH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5" name="Right Arrow 34"/>
          <p:cNvSpPr/>
          <p:nvPr/>
        </p:nvSpPr>
        <p:spPr>
          <a:xfrm>
            <a:off x="4348337" y="1764295"/>
            <a:ext cx="553615" cy="192308"/>
          </a:xfrm>
          <a:prstGeom prst="rightArrow">
            <a:avLst/>
          </a:prstGeom>
          <a:solidFill>
            <a:srgbClr val="57FA2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63" name="Group 62"/>
          <p:cNvGrpSpPr/>
          <p:nvPr/>
        </p:nvGrpSpPr>
        <p:grpSpPr>
          <a:xfrm>
            <a:off x="797496" y="5013176"/>
            <a:ext cx="4104456" cy="435778"/>
            <a:chOff x="797496" y="4916915"/>
            <a:chExt cx="4104456" cy="435778"/>
          </a:xfrm>
        </p:grpSpPr>
        <p:sp>
          <p:nvSpPr>
            <p:cNvPr id="64" name="Rectangle 63"/>
            <p:cNvSpPr/>
            <p:nvPr/>
          </p:nvSpPr>
          <p:spPr>
            <a:xfrm>
              <a:off x="797496" y="4916915"/>
              <a:ext cx="4104456" cy="435778"/>
            </a:xfrm>
            <a:prstGeom prst="rect">
              <a:avLst/>
            </a:prstGeom>
            <a:solidFill>
              <a:srgbClr val="57FA2A"/>
            </a:solidFill>
            <a:ln w="28575">
              <a:solidFill>
                <a:schemeClr val="bg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400" b="1" dirty="0" smtClean="0">
                  <a:solidFill>
                    <a:schemeClr val="tx1"/>
                  </a:solidFill>
                  <a:latin typeface="TH SarabunPSK" pitchFamily="34" charset="-34"/>
                  <a:cs typeface="TH SarabunPSK" pitchFamily="34" charset="-34"/>
                </a:rPr>
                <a:t>1.Glycolysis : Glucose             Pyruvate      </a:t>
              </a:r>
              <a:endPara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65" name="Right Arrow 64"/>
            <p:cNvSpPr/>
            <p:nvPr/>
          </p:nvSpPr>
          <p:spPr>
            <a:xfrm>
              <a:off x="3419872" y="4967839"/>
              <a:ext cx="360040" cy="2880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6" name="Right Arrow 65"/>
            <p:cNvSpPr/>
            <p:nvPr/>
          </p:nvSpPr>
          <p:spPr>
            <a:xfrm>
              <a:off x="3239852" y="4967839"/>
              <a:ext cx="360040" cy="2880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7" name="Right Arrow 66"/>
            <p:cNvSpPr/>
            <p:nvPr/>
          </p:nvSpPr>
          <p:spPr>
            <a:xfrm>
              <a:off x="3059832" y="4967839"/>
              <a:ext cx="360040" cy="2880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5148064" y="4942302"/>
            <a:ext cx="1320560" cy="1295010"/>
            <a:chOff x="6127787" y="4590856"/>
            <a:chExt cx="1104536" cy="998385"/>
          </a:xfrm>
        </p:grpSpPr>
        <p:grpSp>
          <p:nvGrpSpPr>
            <p:cNvPr id="70" name="Group 69"/>
            <p:cNvGrpSpPr/>
            <p:nvPr/>
          </p:nvGrpSpPr>
          <p:grpSpPr>
            <a:xfrm>
              <a:off x="6132843" y="4596397"/>
              <a:ext cx="1091087" cy="992843"/>
              <a:chOff x="2126116" y="5157192"/>
              <a:chExt cx="840829" cy="837664"/>
            </a:xfrm>
            <a:solidFill>
              <a:srgbClr val="FF9999"/>
            </a:solidFill>
          </p:grpSpPr>
          <p:sp>
            <p:nvSpPr>
              <p:cNvPr id="77" name="Oval 76"/>
              <p:cNvSpPr/>
              <p:nvPr/>
            </p:nvSpPr>
            <p:spPr>
              <a:xfrm>
                <a:off x="2126116" y="5157192"/>
                <a:ext cx="840829" cy="837664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80" name="Oval 4"/>
              <p:cNvSpPr/>
              <p:nvPr/>
            </p:nvSpPr>
            <p:spPr>
              <a:xfrm>
                <a:off x="2160143" y="5293780"/>
                <a:ext cx="788103" cy="59231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lvl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h-TH" sz="2000" b="1" dirty="0">
                    <a:solidFill>
                      <a:schemeClr val="tx1"/>
                    </a:solidFill>
                    <a:latin typeface="TH Sarabun New" pitchFamily="34" charset="-34"/>
                    <a:cs typeface="TH Sarabun New" pitchFamily="34" charset="-34"/>
                  </a:rPr>
                  <a:t>3</a:t>
                </a:r>
                <a:r>
                  <a:rPr lang="th-TH" sz="2000" b="1" kern="1200" dirty="0" smtClean="0">
                    <a:solidFill>
                      <a:schemeClr val="tx1"/>
                    </a:solidFill>
                    <a:latin typeface="TH Sarabun New" pitchFamily="34" charset="-34"/>
                    <a:cs typeface="TH Sarabun New" pitchFamily="34" charset="-34"/>
                  </a:rPr>
                  <a:t>.</a:t>
                </a:r>
                <a:r>
                  <a:rPr lang="en-US" sz="2000" b="1" dirty="0" smtClean="0">
                    <a:solidFill>
                      <a:schemeClr val="tx1"/>
                    </a:solidFill>
                    <a:latin typeface="TH Sarabun New" pitchFamily="34" charset="-34"/>
                    <a:cs typeface="TH Sarabun New" pitchFamily="34" charset="-34"/>
                  </a:rPr>
                  <a:t>Krebs cycle</a:t>
                </a:r>
                <a:endParaRPr lang="th-TH" sz="2000" b="1" kern="1200" dirty="0">
                  <a:solidFill>
                    <a:schemeClr val="tx1"/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71" name="Arc 70"/>
            <p:cNvSpPr/>
            <p:nvPr/>
          </p:nvSpPr>
          <p:spPr>
            <a:xfrm>
              <a:off x="6147783" y="4596397"/>
              <a:ext cx="1076147" cy="992844"/>
            </a:xfrm>
            <a:prstGeom prst="arc">
              <a:avLst>
                <a:gd name="adj1" fmla="val 16115788"/>
                <a:gd name="adj2" fmla="val 200102"/>
              </a:avLst>
            </a:prstGeom>
            <a:ln w="57150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3" name="Arc 72"/>
            <p:cNvSpPr/>
            <p:nvPr/>
          </p:nvSpPr>
          <p:spPr>
            <a:xfrm>
              <a:off x="6156176" y="4590856"/>
              <a:ext cx="1076147" cy="992844"/>
            </a:xfrm>
            <a:prstGeom prst="arc">
              <a:avLst>
                <a:gd name="adj1" fmla="val 21465954"/>
                <a:gd name="adj2" fmla="val 5276297"/>
              </a:avLst>
            </a:prstGeom>
            <a:ln w="57150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5" name="Arc 74"/>
            <p:cNvSpPr/>
            <p:nvPr/>
          </p:nvSpPr>
          <p:spPr>
            <a:xfrm>
              <a:off x="6141392" y="4596397"/>
              <a:ext cx="1076147" cy="992844"/>
            </a:xfrm>
            <a:prstGeom prst="arc">
              <a:avLst>
                <a:gd name="adj1" fmla="val 5106599"/>
                <a:gd name="adj2" fmla="val 10742646"/>
              </a:avLst>
            </a:prstGeom>
            <a:ln w="57150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6" name="Arc 75"/>
            <p:cNvSpPr/>
            <p:nvPr/>
          </p:nvSpPr>
          <p:spPr>
            <a:xfrm>
              <a:off x="6127787" y="4596397"/>
              <a:ext cx="1076147" cy="992844"/>
            </a:xfrm>
            <a:prstGeom prst="arc">
              <a:avLst>
                <a:gd name="adj1" fmla="val 10807528"/>
                <a:gd name="adj2" fmla="val 16126571"/>
              </a:avLst>
            </a:prstGeom>
            <a:ln w="57150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82" name="Rectangle 81"/>
          <p:cNvSpPr/>
          <p:nvPr/>
        </p:nvSpPr>
        <p:spPr>
          <a:xfrm>
            <a:off x="793131" y="5661248"/>
            <a:ext cx="4104456" cy="432050"/>
          </a:xfrm>
          <a:prstGeom prst="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2. Formation of acetyl-CoA      </a:t>
            </a:r>
            <a:endParaRPr lang="th-TH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6706873" y="5064100"/>
            <a:ext cx="1753560" cy="102919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4</a:t>
            </a:r>
            <a:r>
              <a:rPr lang="en-US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. Electron transport chain</a:t>
            </a:r>
            <a:endParaRPr lang="th-TH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6" name="Right Arrow 35"/>
          <p:cNvSpPr/>
          <p:nvPr/>
        </p:nvSpPr>
        <p:spPr>
          <a:xfrm>
            <a:off x="3389269" y="2790091"/>
            <a:ext cx="1508318" cy="189791"/>
          </a:xfrm>
          <a:prstGeom prst="rightArrow">
            <a:avLst/>
          </a:prstGeom>
          <a:solidFill>
            <a:srgbClr val="FF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8" name="Right Arrow 37"/>
          <p:cNvSpPr/>
          <p:nvPr/>
        </p:nvSpPr>
        <p:spPr>
          <a:xfrm>
            <a:off x="2982753" y="3356992"/>
            <a:ext cx="1914834" cy="263318"/>
          </a:xfrm>
          <a:prstGeom prst="rightArrow">
            <a:avLst/>
          </a:prstGeom>
          <a:solidFill>
            <a:srgbClr val="F3ADA3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6134619" y="1876567"/>
            <a:ext cx="448908" cy="1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ight Arrow 94"/>
          <p:cNvSpPr/>
          <p:nvPr/>
        </p:nvSpPr>
        <p:spPr>
          <a:xfrm rot="435153">
            <a:off x="2306831" y="4147361"/>
            <a:ext cx="2619233" cy="260664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Right Brace 3"/>
          <p:cNvSpPr/>
          <p:nvPr/>
        </p:nvSpPr>
        <p:spPr>
          <a:xfrm>
            <a:off x="6240107" y="2723203"/>
            <a:ext cx="224454" cy="1182435"/>
          </a:xfrm>
          <a:prstGeom prst="rightBrac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TextBox 4"/>
          <p:cNvSpPr txBox="1"/>
          <p:nvPr/>
        </p:nvSpPr>
        <p:spPr>
          <a:xfrm>
            <a:off x="6568838" y="1628800"/>
            <a:ext cx="167557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CYTOPLASM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513286" y="2963317"/>
            <a:ext cx="2016225" cy="523220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MITOCHONDRIA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532440" y="6381328"/>
            <a:ext cx="611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20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5032185" y="1692287"/>
            <a:ext cx="1102434" cy="368561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2 NADH</a:t>
            </a:r>
            <a:endParaRPr lang="th-TH" sz="24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5036251" y="2636912"/>
            <a:ext cx="1102434" cy="368561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2 NADH</a:t>
            </a:r>
            <a:endParaRPr lang="th-TH" sz="24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5004847" y="3091858"/>
            <a:ext cx="1102434" cy="913206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6</a:t>
            </a:r>
            <a:r>
              <a:rPr lang="en-US" sz="24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NADH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2 FADH</a:t>
            </a:r>
            <a:r>
              <a:rPr lang="en-US" sz="2400" b="1" baseline="-250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2</a:t>
            </a:r>
            <a:endParaRPr lang="th-TH" sz="24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610746" y="-27384"/>
            <a:ext cx="35516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H SarabunPSK" pitchFamily="34" charset="-34"/>
                <a:cs typeface="TH SarabunPSK" pitchFamily="34" charset="-34"/>
              </a:rPr>
              <a:t>A</a:t>
            </a:r>
            <a:r>
              <a:rPr lang="en-US" sz="4000" b="1" dirty="0" smtClean="0">
                <a:latin typeface="TH SarabunPSK" pitchFamily="34" charset="-34"/>
                <a:cs typeface="TH SarabunPSK" pitchFamily="34" charset="-34"/>
              </a:rPr>
              <a:t>erobic respiration</a:t>
            </a:r>
            <a:endParaRPr lang="th-TH" sz="4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55576" y="283432"/>
            <a:ext cx="3944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H SarabunPSK" pitchFamily="34" charset="-34"/>
                <a:cs typeface="TH SarabunPSK" pitchFamily="34" charset="-34"/>
              </a:rPr>
              <a:t>4. Electron transport chain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941459" y="4136375"/>
            <a:ext cx="2037856" cy="73816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/ 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660232" y="4005064"/>
            <a:ext cx="6591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?</a:t>
            </a:r>
            <a:endParaRPr lang="th-TH" sz="54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5021299" y="4130992"/>
            <a:ext cx="1018928" cy="738167"/>
          </a:xfrm>
          <a:prstGeom prst="rect">
            <a:avLst/>
          </a:prstGeom>
          <a:noFill/>
          <a:ln w="28575"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32 ATP</a:t>
            </a:r>
          </a:p>
        </p:txBody>
      </p:sp>
      <p:sp>
        <p:nvSpPr>
          <p:cNvPr id="59" name="Rectangle 58"/>
          <p:cNvSpPr/>
          <p:nvPr/>
        </p:nvSpPr>
        <p:spPr>
          <a:xfrm>
            <a:off x="5895456" y="4137650"/>
            <a:ext cx="1052808" cy="738167"/>
          </a:xfrm>
          <a:prstGeom prst="rect">
            <a:avLst/>
          </a:prstGeom>
          <a:noFill/>
          <a:ln w="28575"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34ATP</a:t>
            </a:r>
          </a:p>
        </p:txBody>
      </p:sp>
    </p:spTree>
    <p:extLst>
      <p:ext uri="{BB962C8B-B14F-4D97-AF65-F5344CB8AC3E}">
        <p14:creationId xmlns:p14="http://schemas.microsoft.com/office/powerpoint/2010/main" val="124807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38" b="93083" l="51456" r="982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77" t="36286" r="7158" b="45386"/>
          <a:stretch/>
        </p:blipFill>
        <p:spPr>
          <a:xfrm>
            <a:off x="793131" y="868207"/>
            <a:ext cx="7307261" cy="5201899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4" name="Rectangle 3"/>
          <p:cNvSpPr/>
          <p:nvPr/>
        </p:nvSpPr>
        <p:spPr>
          <a:xfrm rot="16457391" flipV="1">
            <a:off x="5188496" y="2220075"/>
            <a:ext cx="649521" cy="440324"/>
          </a:xfrm>
          <a:prstGeom prst="rect">
            <a:avLst/>
          </a:prstGeom>
          <a:ln w="12700"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Right Arrow 4"/>
          <p:cNvSpPr/>
          <p:nvPr/>
        </p:nvSpPr>
        <p:spPr>
          <a:xfrm rot="5749323">
            <a:off x="5245024" y="2945496"/>
            <a:ext cx="405255" cy="777903"/>
          </a:xfrm>
          <a:prstGeom prst="rightArrow">
            <a:avLst/>
          </a:prstGeom>
          <a:ln w="12700"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Rounded Rectangle 8"/>
          <p:cNvSpPr/>
          <p:nvPr/>
        </p:nvSpPr>
        <p:spPr>
          <a:xfrm rot="294172">
            <a:off x="5025699" y="1535860"/>
            <a:ext cx="1094381" cy="46243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NADH</a:t>
            </a:r>
            <a:endParaRPr lang="th-TH" sz="36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32440" y="6381328"/>
            <a:ext cx="611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21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637085" y="1185850"/>
            <a:ext cx="3621358" cy="2246769"/>
            <a:chOff x="637085" y="754964"/>
            <a:chExt cx="3621358" cy="2246769"/>
          </a:xfrm>
        </p:grpSpPr>
        <p:sp>
          <p:nvSpPr>
            <p:cNvPr id="13" name="Rectangle 12"/>
            <p:cNvSpPr/>
            <p:nvPr/>
          </p:nvSpPr>
          <p:spPr>
            <a:xfrm>
              <a:off x="637085" y="754964"/>
              <a:ext cx="3286843" cy="224676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th-TH" b="1" dirty="0" smtClean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เซลล์</a:t>
              </a:r>
              <a:r>
                <a:rPr lang="th-TH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กล้ามเนื้อ หัวใจ ไต </a:t>
              </a:r>
              <a:r>
                <a:rPr lang="th-TH" b="1" dirty="0" smtClean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ตับ </a:t>
              </a:r>
              <a:endParaRPr lang="en-US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r>
                <a:rPr lang="en-US" b="1" dirty="0" smtClean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  NADH             </a:t>
              </a:r>
              <a:r>
                <a:rPr lang="en-US" b="1" dirty="0" err="1" smtClean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NAD</a:t>
              </a:r>
              <a:r>
                <a:rPr lang="en-US" b="1" dirty="0" err="1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H</a:t>
              </a:r>
              <a:r>
                <a:rPr lang="en-US" b="1" dirty="0" smtClean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</a:p>
            <a:p>
              <a:endParaRPr lang="en-US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r>
                <a:rPr lang="en-US" b="1" dirty="0" smtClean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1NADH            3 ATP</a:t>
              </a:r>
            </a:p>
            <a:p>
              <a:r>
                <a:rPr lang="en-US" b="1" dirty="0" smtClean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1 Glucose =  34 ATP</a:t>
              </a:r>
              <a:endParaRPr lang="th-TH" b="1" dirty="0">
                <a:solidFill>
                  <a:schemeClr val="bg1"/>
                </a:solidFill>
              </a:endParaRPr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1835696" y="1412776"/>
              <a:ext cx="64807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669505" y="1597802"/>
              <a:ext cx="20627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(</a:t>
              </a:r>
              <a:r>
                <a:rPr lang="en-US" sz="1600" b="1" dirty="0" smtClean="0">
                  <a:solidFill>
                    <a:schemeClr val="bg1"/>
                  </a:solidFill>
                </a:rPr>
                <a:t>cytoplasm)</a:t>
              </a:r>
              <a:endParaRPr lang="th-TH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195736" y="1597802"/>
              <a:ext cx="20627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(mitochondria)</a:t>
              </a:r>
              <a:endParaRPr lang="th-TH" sz="1600" b="1" dirty="0">
                <a:solidFill>
                  <a:schemeClr val="bg1"/>
                </a:solidFill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1664060" y="2309235"/>
              <a:ext cx="64807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1907704" y="1115452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solidFill>
                    <a:schemeClr val="bg1"/>
                  </a:solidFill>
                </a:rPr>
                <a:t>2e</a:t>
              </a:r>
              <a:r>
                <a:rPr lang="en-US" sz="1800" b="1" baseline="30000" dirty="0" smtClean="0">
                  <a:solidFill>
                    <a:schemeClr val="bg1"/>
                  </a:solidFill>
                </a:rPr>
                <a:t>-</a:t>
              </a:r>
              <a:endParaRPr lang="th-TH" sz="1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4610746" y="-27384"/>
            <a:ext cx="35516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H SarabunPSK" pitchFamily="34" charset="-34"/>
                <a:cs typeface="TH SarabunPSK" pitchFamily="34" charset="-34"/>
              </a:rPr>
              <a:t>A</a:t>
            </a:r>
            <a:r>
              <a:rPr lang="en-US" sz="4000" b="1" dirty="0" smtClean="0">
                <a:latin typeface="TH SarabunPSK" pitchFamily="34" charset="-34"/>
                <a:cs typeface="TH SarabunPSK" pitchFamily="34" charset="-34"/>
              </a:rPr>
              <a:t>erobic respiration</a:t>
            </a:r>
            <a:endParaRPr lang="th-TH" sz="4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55576" y="283432"/>
            <a:ext cx="3944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H SarabunPSK" pitchFamily="34" charset="-34"/>
                <a:cs typeface="TH SarabunPSK" pitchFamily="34" charset="-34"/>
              </a:rPr>
              <a:t>4. Electron transport chain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9" name="Rounded Rectangular Callout 28"/>
          <p:cNvSpPr/>
          <p:nvPr/>
        </p:nvSpPr>
        <p:spPr>
          <a:xfrm>
            <a:off x="6091496" y="3402179"/>
            <a:ext cx="1728192" cy="598543"/>
          </a:xfrm>
          <a:prstGeom prst="wedgeRoundRectCallout">
            <a:avLst>
              <a:gd name="adj1" fmla="val -89848"/>
              <a:gd name="adj2" fmla="val -15546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NADH</a:t>
            </a:r>
            <a:endParaRPr lang="th-TH" b="1" dirty="0"/>
          </a:p>
        </p:txBody>
      </p:sp>
    </p:spTree>
    <p:extLst>
      <p:ext uri="{BB962C8B-B14F-4D97-AF65-F5344CB8AC3E}">
        <p14:creationId xmlns:p14="http://schemas.microsoft.com/office/powerpoint/2010/main" val="969943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2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38" b="93083" l="51456" r="982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77" t="36286" r="7158" b="45386"/>
          <a:stretch/>
        </p:blipFill>
        <p:spPr>
          <a:xfrm>
            <a:off x="793131" y="868207"/>
            <a:ext cx="7307261" cy="5201899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9" name="Rounded Rectangle 8"/>
          <p:cNvSpPr/>
          <p:nvPr/>
        </p:nvSpPr>
        <p:spPr>
          <a:xfrm rot="294172">
            <a:off x="5025699" y="1535860"/>
            <a:ext cx="1094381" cy="46243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NADH</a:t>
            </a:r>
            <a:endParaRPr lang="th-TH" sz="36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6091496" y="3402179"/>
            <a:ext cx="1728192" cy="598543"/>
          </a:xfrm>
          <a:prstGeom prst="wedgeRoundRectCallout">
            <a:avLst>
              <a:gd name="adj1" fmla="val -89848"/>
              <a:gd name="adj2" fmla="val -15546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FADH</a:t>
            </a:r>
            <a:r>
              <a:rPr lang="en-US" b="1" baseline="-25000" dirty="0" smtClean="0"/>
              <a:t>2</a:t>
            </a:r>
            <a:endParaRPr lang="th-TH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532440" y="6381328"/>
            <a:ext cx="611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22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49847" y="1255400"/>
            <a:ext cx="3621358" cy="2677656"/>
            <a:chOff x="649847" y="761089"/>
            <a:chExt cx="3621358" cy="2677656"/>
          </a:xfrm>
        </p:grpSpPr>
        <p:grpSp>
          <p:nvGrpSpPr>
            <p:cNvPr id="11" name="Group 10"/>
            <p:cNvGrpSpPr/>
            <p:nvPr/>
          </p:nvGrpSpPr>
          <p:grpSpPr>
            <a:xfrm>
              <a:off x="649847" y="761089"/>
              <a:ext cx="3621358" cy="2677656"/>
              <a:chOff x="668709" y="3817354"/>
              <a:chExt cx="3621358" cy="2677656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668709" y="3817354"/>
                <a:ext cx="3621357" cy="2677656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th-TH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เซลล์กล้ามเนื้อโครงร่าง </a:t>
                </a:r>
                <a:r>
                  <a:rPr lang="th-TH" b="1" dirty="0" smtClean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เซลล์</a:t>
                </a:r>
                <a:r>
                  <a:rPr lang="th-TH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สมอง เซลล์</a:t>
                </a:r>
                <a:r>
                  <a:rPr lang="th-TH" b="1" dirty="0" smtClean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อื่นๆ</a:t>
                </a:r>
                <a:r>
                  <a:rPr lang="th-TH" b="1" baseline="-25000" dirty="0" smtClean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          </a:t>
                </a:r>
                <a:endParaRPr lang="th-TH" b="1" dirty="0" smtClean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  <a:p>
                <a:r>
                  <a:rPr lang="en-US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 </a:t>
                </a:r>
                <a:r>
                  <a:rPr lang="en-US" b="1" dirty="0" smtClean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  NADH            FADH</a:t>
                </a:r>
                <a:r>
                  <a:rPr lang="en-US" b="1" baseline="-25000" dirty="0" smtClean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2</a:t>
                </a:r>
                <a:endParaRPr lang="en-US" b="1" dirty="0" smtClean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  <a:p>
                <a:endParaRPr lang="en-US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  <a:p>
                <a:r>
                  <a:rPr lang="en-US" b="1" dirty="0" smtClean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1NADH            2 ATP</a:t>
                </a:r>
              </a:p>
              <a:p>
                <a:r>
                  <a:rPr lang="en-US" b="1" dirty="0" smtClean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1 Glucose =  32 ATP</a:t>
                </a:r>
                <a:endParaRPr lang="th-TH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701130" y="5078040"/>
                <a:ext cx="206270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chemeClr val="bg1"/>
                    </a:solidFill>
                  </a:rPr>
                  <a:t>(cytoplasm)</a:t>
                </a:r>
                <a:endParaRPr lang="th-TH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2227360" y="5078040"/>
                <a:ext cx="206270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chemeClr val="bg1"/>
                    </a:solidFill>
                  </a:rPr>
                  <a:t>(mitochondria)</a:t>
                </a:r>
                <a:endParaRPr lang="th-TH" sz="1600" b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8" name="Straight Arrow Connector 17"/>
              <p:cNvCxnSpPr/>
              <p:nvPr/>
            </p:nvCxnSpPr>
            <p:spPr>
              <a:xfrm>
                <a:off x="1854558" y="4941168"/>
                <a:ext cx="648072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/>
              <p:cNvSpPr txBox="1"/>
              <p:nvPr/>
            </p:nvSpPr>
            <p:spPr>
              <a:xfrm>
                <a:off x="1882266" y="4577705"/>
                <a:ext cx="7920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 smtClean="0">
                    <a:solidFill>
                      <a:schemeClr val="bg1"/>
                    </a:solidFill>
                  </a:rPr>
                  <a:t>2e</a:t>
                </a:r>
                <a:r>
                  <a:rPr lang="en-US" sz="1800" b="1" baseline="30000" dirty="0" smtClean="0">
                    <a:solidFill>
                      <a:schemeClr val="bg1"/>
                    </a:solidFill>
                  </a:rPr>
                  <a:t>-</a:t>
                </a:r>
                <a:endParaRPr lang="th-TH" sz="1800" b="1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20" name="Straight Arrow Connector 19"/>
            <p:cNvCxnSpPr/>
            <p:nvPr/>
          </p:nvCxnSpPr>
          <p:spPr>
            <a:xfrm>
              <a:off x="1664060" y="2708920"/>
              <a:ext cx="64807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755576" y="283432"/>
            <a:ext cx="3944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H SarabunPSK" pitchFamily="34" charset="-34"/>
                <a:cs typeface="TH SarabunPSK" pitchFamily="34" charset="-34"/>
              </a:rPr>
              <a:t>4. Electron transport chain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2" name="Rectangle 21"/>
          <p:cNvSpPr/>
          <p:nvPr/>
        </p:nvSpPr>
        <p:spPr>
          <a:xfrm rot="16457391" flipV="1">
            <a:off x="5188496" y="2220075"/>
            <a:ext cx="649521" cy="440324"/>
          </a:xfrm>
          <a:prstGeom prst="rect">
            <a:avLst/>
          </a:prstGeom>
          <a:ln w="12700"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3" name="Right Arrow 22"/>
          <p:cNvSpPr/>
          <p:nvPr/>
        </p:nvSpPr>
        <p:spPr>
          <a:xfrm rot="5749323">
            <a:off x="5245024" y="2945496"/>
            <a:ext cx="405255" cy="777903"/>
          </a:xfrm>
          <a:prstGeom prst="rightArrow">
            <a:avLst/>
          </a:prstGeom>
          <a:ln w="12700"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4" name="TextBox 23"/>
          <p:cNvSpPr txBox="1"/>
          <p:nvPr/>
        </p:nvSpPr>
        <p:spPr>
          <a:xfrm>
            <a:off x="4610746" y="-27384"/>
            <a:ext cx="35516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H SarabunPSK" pitchFamily="34" charset="-34"/>
                <a:cs typeface="TH SarabunPSK" pitchFamily="34" charset="-34"/>
              </a:rPr>
              <a:t>A</a:t>
            </a:r>
            <a:r>
              <a:rPr lang="en-US" sz="4000" b="1" dirty="0" smtClean="0">
                <a:latin typeface="TH SarabunPSK" pitchFamily="34" charset="-34"/>
                <a:cs typeface="TH SarabunPSK" pitchFamily="34" charset="-34"/>
              </a:rPr>
              <a:t>erobic respiration</a:t>
            </a:r>
            <a:endParaRPr lang="th-TH" sz="40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15552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50438" y="836713"/>
            <a:ext cx="7992888" cy="55446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38" b="93083" l="51456" r="982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626" t="36758" r="6014" b="45386"/>
          <a:stretch/>
        </p:blipFill>
        <p:spPr>
          <a:xfrm>
            <a:off x="755576" y="1085225"/>
            <a:ext cx="4164674" cy="3789317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42" name="Rectangle 41"/>
          <p:cNvSpPr/>
          <p:nvPr/>
        </p:nvSpPr>
        <p:spPr>
          <a:xfrm rot="18500089">
            <a:off x="3479634" y="2218157"/>
            <a:ext cx="583270" cy="146965"/>
          </a:xfrm>
          <a:prstGeom prst="rect">
            <a:avLst/>
          </a:prstGeom>
          <a:ln w="12700"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4" name="Rectangle 73"/>
          <p:cNvSpPr/>
          <p:nvPr/>
        </p:nvSpPr>
        <p:spPr>
          <a:xfrm>
            <a:off x="3968303" y="1719386"/>
            <a:ext cx="304284" cy="263067"/>
          </a:xfrm>
          <a:prstGeom prst="rect">
            <a:avLst/>
          </a:prstGeom>
          <a:solidFill>
            <a:srgbClr val="57FA2A"/>
          </a:solidFill>
          <a:ln w="28575"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1</a:t>
            </a:r>
            <a:endParaRPr lang="th-TH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8" name="Right Arrow 77"/>
          <p:cNvSpPr/>
          <p:nvPr/>
        </p:nvSpPr>
        <p:spPr>
          <a:xfrm rot="8124614">
            <a:off x="2203481" y="3580453"/>
            <a:ext cx="428584" cy="297419"/>
          </a:xfrm>
          <a:prstGeom prst="rightArrow">
            <a:avLst/>
          </a:prstGeom>
          <a:ln w="12700"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9" name="Rectangle 78"/>
          <p:cNvSpPr/>
          <p:nvPr/>
        </p:nvSpPr>
        <p:spPr>
          <a:xfrm>
            <a:off x="3047392" y="2654821"/>
            <a:ext cx="294379" cy="270543"/>
          </a:xfrm>
          <a:prstGeom prst="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  <a:scene3d>
            <a:camera prst="orthographicFront">
              <a:rot lat="0" lon="18899986" rev="0"/>
            </a:camera>
            <a:lightRig rig="threePt" dir="t"/>
          </a:scene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2</a:t>
            </a:r>
            <a:endParaRPr lang="th-TH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2674780" y="3263506"/>
            <a:ext cx="316291" cy="312252"/>
            <a:chOff x="2126116" y="5157192"/>
            <a:chExt cx="840829" cy="837664"/>
          </a:xfrm>
          <a:solidFill>
            <a:srgbClr val="FF9999"/>
          </a:solidFill>
          <a:scene3d>
            <a:camera prst="orthographicFront">
              <a:rot lat="0" lon="18599947" rev="0"/>
            </a:camera>
            <a:lightRig rig="threePt" dir="t"/>
          </a:scene3d>
        </p:grpSpPr>
        <p:sp>
          <p:nvSpPr>
            <p:cNvPr id="87" name="Oval 86"/>
            <p:cNvSpPr/>
            <p:nvPr/>
          </p:nvSpPr>
          <p:spPr>
            <a:xfrm>
              <a:off x="2126116" y="5157192"/>
              <a:ext cx="840829" cy="837664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8" name="Oval 4"/>
            <p:cNvSpPr/>
            <p:nvPr/>
          </p:nvSpPr>
          <p:spPr>
            <a:xfrm>
              <a:off x="2160143" y="5293780"/>
              <a:ext cx="788103" cy="592318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sz="2400" b="1" dirty="0" smtClean="0">
                  <a:solidFill>
                    <a:schemeClr val="tx1"/>
                  </a:solidFill>
                  <a:latin typeface="TH Sarabun New" pitchFamily="34" charset="-34"/>
                  <a:cs typeface="TH Sarabun New" pitchFamily="34" charset="-34"/>
                </a:rPr>
                <a:t>3</a:t>
              </a:r>
              <a:endParaRPr lang="th-TH" sz="2400" b="1" kern="1200" dirty="0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41" name="Right Arrow 40"/>
          <p:cNvSpPr/>
          <p:nvPr/>
        </p:nvSpPr>
        <p:spPr>
          <a:xfrm rot="7893898">
            <a:off x="3262584" y="2597840"/>
            <a:ext cx="201918" cy="297418"/>
          </a:xfrm>
          <a:prstGeom prst="rightArrow">
            <a:avLst/>
          </a:prstGeom>
          <a:ln w="12700"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9" name="Right Arrow 88"/>
          <p:cNvSpPr/>
          <p:nvPr/>
        </p:nvSpPr>
        <p:spPr>
          <a:xfrm rot="7893898">
            <a:off x="2819574" y="2989719"/>
            <a:ext cx="326356" cy="297418"/>
          </a:xfrm>
          <a:prstGeom prst="rightArrow">
            <a:avLst/>
          </a:prstGeom>
          <a:ln w="12700"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0" name="Rectangle 89"/>
          <p:cNvSpPr/>
          <p:nvPr/>
        </p:nvSpPr>
        <p:spPr>
          <a:xfrm rot="749486">
            <a:off x="1935394" y="3851773"/>
            <a:ext cx="331349" cy="2880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bg1"/>
            </a:solidFill>
          </a:ln>
          <a:scene3d>
            <a:camera prst="orthographicFront">
              <a:rot lat="19308757" lon="454664" rev="19790244"/>
            </a:camera>
            <a:lightRig rig="threePt" dir="t"/>
          </a:scene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4</a:t>
            </a:r>
            <a:endParaRPr lang="th-TH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5" name="Right Arrow 34"/>
          <p:cNvSpPr/>
          <p:nvPr/>
        </p:nvSpPr>
        <p:spPr>
          <a:xfrm>
            <a:off x="4348337" y="1764295"/>
            <a:ext cx="553615" cy="192308"/>
          </a:xfrm>
          <a:prstGeom prst="rightArrow">
            <a:avLst/>
          </a:prstGeom>
          <a:solidFill>
            <a:srgbClr val="57FA2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63" name="Group 62"/>
          <p:cNvGrpSpPr/>
          <p:nvPr/>
        </p:nvGrpSpPr>
        <p:grpSpPr>
          <a:xfrm>
            <a:off x="797496" y="5013176"/>
            <a:ext cx="4104456" cy="435778"/>
            <a:chOff x="797496" y="4916915"/>
            <a:chExt cx="4104456" cy="435778"/>
          </a:xfrm>
        </p:grpSpPr>
        <p:sp>
          <p:nvSpPr>
            <p:cNvPr id="64" name="Rectangle 63"/>
            <p:cNvSpPr/>
            <p:nvPr/>
          </p:nvSpPr>
          <p:spPr>
            <a:xfrm>
              <a:off x="797496" y="4916915"/>
              <a:ext cx="4104456" cy="435778"/>
            </a:xfrm>
            <a:prstGeom prst="rect">
              <a:avLst/>
            </a:prstGeom>
            <a:solidFill>
              <a:srgbClr val="57FA2A"/>
            </a:solidFill>
            <a:ln w="28575">
              <a:solidFill>
                <a:schemeClr val="bg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400" b="1" dirty="0" smtClean="0">
                  <a:solidFill>
                    <a:schemeClr val="tx1"/>
                  </a:solidFill>
                  <a:latin typeface="TH SarabunPSK" pitchFamily="34" charset="-34"/>
                  <a:cs typeface="TH SarabunPSK" pitchFamily="34" charset="-34"/>
                </a:rPr>
                <a:t>1.Glycolysis : Glucose             Pyruvate      </a:t>
              </a:r>
              <a:endPara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65" name="Right Arrow 64"/>
            <p:cNvSpPr/>
            <p:nvPr/>
          </p:nvSpPr>
          <p:spPr>
            <a:xfrm>
              <a:off x="3419872" y="4967839"/>
              <a:ext cx="360040" cy="2880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6" name="Right Arrow 65"/>
            <p:cNvSpPr/>
            <p:nvPr/>
          </p:nvSpPr>
          <p:spPr>
            <a:xfrm>
              <a:off x="3239852" y="4967839"/>
              <a:ext cx="360040" cy="2880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7" name="Right Arrow 66"/>
            <p:cNvSpPr/>
            <p:nvPr/>
          </p:nvSpPr>
          <p:spPr>
            <a:xfrm>
              <a:off x="3059832" y="4967839"/>
              <a:ext cx="360040" cy="2880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5148064" y="4942302"/>
            <a:ext cx="1320560" cy="1295010"/>
            <a:chOff x="6127787" y="4590856"/>
            <a:chExt cx="1104536" cy="998385"/>
          </a:xfrm>
        </p:grpSpPr>
        <p:grpSp>
          <p:nvGrpSpPr>
            <p:cNvPr id="70" name="Group 69"/>
            <p:cNvGrpSpPr/>
            <p:nvPr/>
          </p:nvGrpSpPr>
          <p:grpSpPr>
            <a:xfrm>
              <a:off x="6132843" y="4596397"/>
              <a:ext cx="1091087" cy="992843"/>
              <a:chOff x="2126116" y="5157192"/>
              <a:chExt cx="840829" cy="837664"/>
            </a:xfrm>
            <a:solidFill>
              <a:srgbClr val="FF9999"/>
            </a:solidFill>
          </p:grpSpPr>
          <p:sp>
            <p:nvSpPr>
              <p:cNvPr id="77" name="Oval 76"/>
              <p:cNvSpPr/>
              <p:nvPr/>
            </p:nvSpPr>
            <p:spPr>
              <a:xfrm>
                <a:off x="2126116" y="5157192"/>
                <a:ext cx="840829" cy="837664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80" name="Oval 4"/>
              <p:cNvSpPr/>
              <p:nvPr/>
            </p:nvSpPr>
            <p:spPr>
              <a:xfrm>
                <a:off x="2160143" y="5293780"/>
                <a:ext cx="788103" cy="59231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lvl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h-TH" sz="2000" b="1" dirty="0">
                    <a:solidFill>
                      <a:schemeClr val="tx1"/>
                    </a:solidFill>
                    <a:latin typeface="TH Sarabun New" pitchFamily="34" charset="-34"/>
                    <a:cs typeface="TH Sarabun New" pitchFamily="34" charset="-34"/>
                  </a:rPr>
                  <a:t>3</a:t>
                </a:r>
                <a:r>
                  <a:rPr lang="th-TH" sz="2000" b="1" kern="1200" dirty="0" smtClean="0">
                    <a:solidFill>
                      <a:schemeClr val="tx1"/>
                    </a:solidFill>
                    <a:latin typeface="TH Sarabun New" pitchFamily="34" charset="-34"/>
                    <a:cs typeface="TH Sarabun New" pitchFamily="34" charset="-34"/>
                  </a:rPr>
                  <a:t>.</a:t>
                </a:r>
                <a:r>
                  <a:rPr lang="en-US" sz="2000" b="1" dirty="0" smtClean="0">
                    <a:solidFill>
                      <a:schemeClr val="tx1"/>
                    </a:solidFill>
                    <a:latin typeface="TH Sarabun New" pitchFamily="34" charset="-34"/>
                    <a:cs typeface="TH Sarabun New" pitchFamily="34" charset="-34"/>
                  </a:rPr>
                  <a:t>Krebs cycle</a:t>
                </a:r>
                <a:endParaRPr lang="th-TH" sz="2000" b="1" kern="1200" dirty="0">
                  <a:solidFill>
                    <a:schemeClr val="tx1"/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71" name="Arc 70"/>
            <p:cNvSpPr/>
            <p:nvPr/>
          </p:nvSpPr>
          <p:spPr>
            <a:xfrm>
              <a:off x="6147783" y="4596397"/>
              <a:ext cx="1076147" cy="992844"/>
            </a:xfrm>
            <a:prstGeom prst="arc">
              <a:avLst>
                <a:gd name="adj1" fmla="val 16115788"/>
                <a:gd name="adj2" fmla="val 200102"/>
              </a:avLst>
            </a:prstGeom>
            <a:ln w="57150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3" name="Arc 72"/>
            <p:cNvSpPr/>
            <p:nvPr/>
          </p:nvSpPr>
          <p:spPr>
            <a:xfrm>
              <a:off x="6156176" y="4590856"/>
              <a:ext cx="1076147" cy="992844"/>
            </a:xfrm>
            <a:prstGeom prst="arc">
              <a:avLst>
                <a:gd name="adj1" fmla="val 21465954"/>
                <a:gd name="adj2" fmla="val 5276297"/>
              </a:avLst>
            </a:prstGeom>
            <a:ln w="57150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5" name="Arc 74"/>
            <p:cNvSpPr/>
            <p:nvPr/>
          </p:nvSpPr>
          <p:spPr>
            <a:xfrm>
              <a:off x="6141392" y="4596397"/>
              <a:ext cx="1076147" cy="992844"/>
            </a:xfrm>
            <a:prstGeom prst="arc">
              <a:avLst>
                <a:gd name="adj1" fmla="val 5106599"/>
                <a:gd name="adj2" fmla="val 10742646"/>
              </a:avLst>
            </a:prstGeom>
            <a:ln w="57150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6" name="Arc 75"/>
            <p:cNvSpPr/>
            <p:nvPr/>
          </p:nvSpPr>
          <p:spPr>
            <a:xfrm>
              <a:off x="6127787" y="4596397"/>
              <a:ext cx="1076147" cy="992844"/>
            </a:xfrm>
            <a:prstGeom prst="arc">
              <a:avLst>
                <a:gd name="adj1" fmla="val 10807528"/>
                <a:gd name="adj2" fmla="val 16126571"/>
              </a:avLst>
            </a:prstGeom>
            <a:ln w="57150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82" name="Rectangle 81"/>
          <p:cNvSpPr/>
          <p:nvPr/>
        </p:nvSpPr>
        <p:spPr>
          <a:xfrm>
            <a:off x="793131" y="5661248"/>
            <a:ext cx="4104456" cy="432050"/>
          </a:xfrm>
          <a:prstGeom prst="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2. Formation of acetyl-CoA      </a:t>
            </a:r>
            <a:endParaRPr lang="th-TH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6706873" y="5064100"/>
            <a:ext cx="1753560" cy="102919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4</a:t>
            </a:r>
            <a:r>
              <a:rPr lang="en-US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. Electron transport chain</a:t>
            </a:r>
            <a:endParaRPr lang="th-TH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8" name="Right Arrow 37"/>
          <p:cNvSpPr/>
          <p:nvPr/>
        </p:nvSpPr>
        <p:spPr>
          <a:xfrm>
            <a:off x="2982753" y="3356992"/>
            <a:ext cx="1914834" cy="263318"/>
          </a:xfrm>
          <a:prstGeom prst="rightArrow">
            <a:avLst/>
          </a:prstGeom>
          <a:solidFill>
            <a:srgbClr val="F3ADA3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4" name="Rectangle 93"/>
          <p:cNvSpPr/>
          <p:nvPr/>
        </p:nvSpPr>
        <p:spPr>
          <a:xfrm>
            <a:off x="4992258" y="4136375"/>
            <a:ext cx="1714615" cy="73816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32 ATP</a:t>
            </a:r>
            <a:r>
              <a:rPr lang="en-US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/ 34ATP</a:t>
            </a:r>
          </a:p>
        </p:txBody>
      </p:sp>
      <p:sp>
        <p:nvSpPr>
          <p:cNvPr id="95" name="Right Arrow 94"/>
          <p:cNvSpPr/>
          <p:nvPr/>
        </p:nvSpPr>
        <p:spPr>
          <a:xfrm rot="435153">
            <a:off x="2306831" y="4147361"/>
            <a:ext cx="2619233" cy="260664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3" name="TextBox 42"/>
          <p:cNvSpPr txBox="1"/>
          <p:nvPr/>
        </p:nvSpPr>
        <p:spPr>
          <a:xfrm>
            <a:off x="5006711" y="1629616"/>
            <a:ext cx="969380" cy="461665"/>
          </a:xfrm>
          <a:prstGeom prst="rect">
            <a:avLst/>
          </a:prstGeom>
          <a:solidFill>
            <a:srgbClr val="57FA2A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2 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ATP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057511" y="3271689"/>
            <a:ext cx="969380" cy="461665"/>
          </a:xfrm>
          <a:prstGeom prst="rect">
            <a:avLst/>
          </a:prstGeom>
          <a:solidFill>
            <a:srgbClr val="F3ADA3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2 ATP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6832974" y="1844824"/>
            <a:ext cx="1483442" cy="1119359"/>
            <a:chOff x="8173440" y="4120240"/>
            <a:chExt cx="493013" cy="417567"/>
          </a:xfrm>
        </p:grpSpPr>
        <p:sp>
          <p:nvSpPr>
            <p:cNvPr id="48" name="7-Point Star 47"/>
            <p:cNvSpPr/>
            <p:nvPr/>
          </p:nvSpPr>
          <p:spPr>
            <a:xfrm>
              <a:off x="8173440" y="4120240"/>
              <a:ext cx="493013" cy="417567"/>
            </a:xfrm>
            <a:prstGeom prst="star7">
              <a:avLst/>
            </a:prstGeom>
            <a:gradFill>
              <a:gsLst>
                <a:gs pos="0">
                  <a:schemeClr val="bg1"/>
                </a:gs>
                <a:gs pos="31000">
                  <a:srgbClr val="FFFF99"/>
                </a:gs>
                <a:gs pos="62000">
                  <a:srgbClr val="FFFF00"/>
                </a:gs>
              </a:gsLst>
              <a:path path="circle">
                <a:fillToRect l="50000" t="50000" r="50000" b="50000"/>
              </a:path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endParaRPr>
            </a:p>
            <a:p>
              <a:pPr algn="ctr"/>
              <a:endParaRPr lang="th-TH" sz="2000" dirty="0"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8257199" y="4241302"/>
              <a:ext cx="331348" cy="2181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2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36ATP</a:t>
              </a:r>
              <a:endPara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605203" y="1156977"/>
            <a:ext cx="19381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กลูโคส 1 โมเลกุล</a:t>
            </a:r>
            <a:endParaRPr lang="th-TH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260712" y="3140968"/>
            <a:ext cx="695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หรือ</a:t>
            </a:r>
            <a:endParaRPr lang="th-TH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6885010" y="3623659"/>
            <a:ext cx="1483442" cy="1119359"/>
            <a:chOff x="8173440" y="4120240"/>
            <a:chExt cx="493013" cy="417567"/>
          </a:xfrm>
        </p:grpSpPr>
        <p:sp>
          <p:nvSpPr>
            <p:cNvPr id="52" name="7-Point Star 51"/>
            <p:cNvSpPr/>
            <p:nvPr/>
          </p:nvSpPr>
          <p:spPr>
            <a:xfrm>
              <a:off x="8173440" y="4120240"/>
              <a:ext cx="493013" cy="417567"/>
            </a:xfrm>
            <a:prstGeom prst="star7">
              <a:avLst/>
            </a:prstGeom>
            <a:gradFill>
              <a:gsLst>
                <a:gs pos="0">
                  <a:schemeClr val="bg1"/>
                </a:gs>
                <a:gs pos="31000">
                  <a:srgbClr val="FFFF99"/>
                </a:gs>
                <a:gs pos="62000">
                  <a:srgbClr val="FFFF00"/>
                </a:gs>
              </a:gsLst>
              <a:path path="circle">
                <a:fillToRect l="50000" t="50000" r="50000" b="50000"/>
              </a:path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endParaRPr>
            </a:p>
            <a:p>
              <a:pPr algn="ctr"/>
              <a:endParaRPr lang="th-TH" sz="2000" dirty="0"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8257199" y="4241302"/>
              <a:ext cx="331348" cy="2181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2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38ATP</a:t>
              </a:r>
              <a:endPara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8532440" y="6381328"/>
            <a:ext cx="611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23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610746" y="-27384"/>
            <a:ext cx="35516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H SarabunPSK" pitchFamily="34" charset="-34"/>
                <a:cs typeface="TH SarabunPSK" pitchFamily="34" charset="-34"/>
              </a:rPr>
              <a:t>A</a:t>
            </a:r>
            <a:r>
              <a:rPr lang="en-US" sz="4000" b="1" dirty="0" smtClean="0">
                <a:latin typeface="TH SarabunPSK" pitchFamily="34" charset="-34"/>
                <a:cs typeface="TH SarabunPSK" pitchFamily="34" charset="-34"/>
              </a:rPr>
              <a:t>erobic respiration</a:t>
            </a:r>
            <a:endParaRPr lang="th-TH" sz="40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5469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8" grpId="0" animBg="1"/>
      <p:bldP spid="94" grpId="0" animBg="1"/>
      <p:bldP spid="95" grpId="0" animBg="1"/>
      <p:bldP spid="43" grpId="0" animBg="1"/>
      <p:bldP spid="45" grpId="0" animBg="1"/>
      <p:bldP spid="3" grpId="0"/>
      <p:bldP spid="5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899592" y="1224627"/>
            <a:ext cx="7445151" cy="15943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4" name="Rectangle 43"/>
          <p:cNvSpPr/>
          <p:nvPr/>
        </p:nvSpPr>
        <p:spPr>
          <a:xfrm>
            <a:off x="899593" y="2636912"/>
            <a:ext cx="7445150" cy="3528392"/>
          </a:xfrm>
          <a:prstGeom prst="rect">
            <a:avLst/>
          </a:prstGeom>
          <a:solidFill>
            <a:srgbClr val="989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9" name="TextBox 38"/>
          <p:cNvSpPr txBox="1"/>
          <p:nvPr/>
        </p:nvSpPr>
        <p:spPr>
          <a:xfrm>
            <a:off x="3579876" y="1196752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Glycolysis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394534" y="3933056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Krebs cycle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907704" y="5426060"/>
            <a:ext cx="4665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Electron transport chain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889466" y="1346585"/>
            <a:ext cx="1224136" cy="3939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ไซโทซอล</a:t>
            </a:r>
            <a:endParaRPr lang="th-TH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755576" y="2667616"/>
            <a:ext cx="1764196" cy="3939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ไมโทคอนเดรีย</a:t>
            </a:r>
            <a:endParaRPr lang="th-TH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4198275" y="1628800"/>
            <a:ext cx="0" cy="449341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388001" y="2708920"/>
            <a:ext cx="3476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Formation of acetyl-CoA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32125" y="786884"/>
            <a:ext cx="5463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buFont typeface="Wingdings" pitchFamily="2" charset="2"/>
              <a:buChar char="q"/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การ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หายใจระดับเซลล์ในภาวะ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ที่มี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ออกซิเจนเพียงพอ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4222626" y="3143296"/>
            <a:ext cx="2661" cy="684000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4217541" y="4437112"/>
            <a:ext cx="2661" cy="864000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ounded Rectangle 32"/>
          <p:cNvSpPr/>
          <p:nvPr/>
        </p:nvSpPr>
        <p:spPr>
          <a:xfrm>
            <a:off x="6565274" y="1700808"/>
            <a:ext cx="1262835" cy="368561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2 NADH</a:t>
            </a:r>
            <a:endParaRPr lang="th-TH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6621533" y="3140968"/>
            <a:ext cx="1262835" cy="368561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2 NADH</a:t>
            </a:r>
            <a:endParaRPr lang="th-TH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6573126" y="4118030"/>
            <a:ext cx="1262835" cy="913206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6</a:t>
            </a:r>
            <a:r>
              <a:rPr lang="en-US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NADH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2 FADH</a:t>
            </a:r>
            <a:r>
              <a:rPr lang="en-US" b="1" baseline="-250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2</a:t>
            </a:r>
            <a:endParaRPr lang="th-TH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344214" y="1853470"/>
            <a:ext cx="2167789" cy="0"/>
          </a:xfrm>
          <a:prstGeom prst="straightConnector1">
            <a:avLst/>
          </a:prstGeom>
          <a:ln w="28575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4310755" y="3350402"/>
            <a:ext cx="2167789" cy="0"/>
          </a:xfrm>
          <a:prstGeom prst="straightConnector1">
            <a:avLst/>
          </a:prstGeom>
          <a:ln w="28575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4366139" y="4797152"/>
            <a:ext cx="2167789" cy="0"/>
          </a:xfrm>
          <a:prstGeom prst="straightConnector1">
            <a:avLst/>
          </a:prstGeom>
          <a:ln w="28575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7053774" y="2078142"/>
            <a:ext cx="648072" cy="1141909"/>
            <a:chOff x="7053774" y="2222158"/>
            <a:chExt cx="648072" cy="1141909"/>
          </a:xfrm>
        </p:grpSpPr>
        <p:sp>
          <p:nvSpPr>
            <p:cNvPr id="11" name="Rectangle 10"/>
            <p:cNvSpPr/>
            <p:nvPr/>
          </p:nvSpPr>
          <p:spPr>
            <a:xfrm>
              <a:off x="7142447" y="2222158"/>
              <a:ext cx="237865" cy="106515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053774" y="2533070"/>
              <a:ext cx="64807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smtClean="0">
                  <a:solidFill>
                    <a:schemeClr val="bg1">
                      <a:lumMod val="9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+</a:t>
              </a:r>
              <a:endParaRPr lang="th-TH" sz="4800" b="1" dirty="0">
                <a:solidFill>
                  <a:schemeClr val="bg1">
                    <a:lumMod val="9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041193" y="3487087"/>
            <a:ext cx="648072" cy="830997"/>
            <a:chOff x="7041193" y="3631103"/>
            <a:chExt cx="648072" cy="830997"/>
          </a:xfrm>
        </p:grpSpPr>
        <p:sp>
          <p:nvSpPr>
            <p:cNvPr id="59" name="Rectangle 58"/>
            <p:cNvSpPr/>
            <p:nvPr/>
          </p:nvSpPr>
          <p:spPr>
            <a:xfrm>
              <a:off x="7134017" y="3659348"/>
              <a:ext cx="237865" cy="60269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041193" y="3631103"/>
              <a:ext cx="64807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smtClean="0">
                  <a:solidFill>
                    <a:schemeClr val="bg1">
                      <a:lumMod val="9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+</a:t>
              </a:r>
              <a:endParaRPr lang="th-TH" sz="4800" b="1" dirty="0">
                <a:solidFill>
                  <a:schemeClr val="bg1">
                    <a:lumMod val="9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12" name="Bent-Up Arrow 11"/>
          <p:cNvSpPr/>
          <p:nvPr/>
        </p:nvSpPr>
        <p:spPr>
          <a:xfrm rot="5400000" flipV="1">
            <a:off x="6061044" y="4638440"/>
            <a:ext cx="901919" cy="1719763"/>
          </a:xfrm>
          <a:prstGeom prst="bentUpArrow">
            <a:avLst>
              <a:gd name="adj1" fmla="val 25315"/>
              <a:gd name="adj2" fmla="val 24478"/>
              <a:gd name="adj3" fmla="val 3492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6" name="Group 15"/>
          <p:cNvGrpSpPr/>
          <p:nvPr/>
        </p:nvGrpSpPr>
        <p:grpSpPr>
          <a:xfrm flipH="1">
            <a:off x="1027065" y="4935317"/>
            <a:ext cx="1221218" cy="1076467"/>
            <a:chOff x="1497790" y="5109493"/>
            <a:chExt cx="1341503" cy="1182495"/>
          </a:xfrm>
        </p:grpSpPr>
        <p:grpSp>
          <p:nvGrpSpPr>
            <p:cNvPr id="62" name="Group 61"/>
            <p:cNvGrpSpPr/>
            <p:nvPr/>
          </p:nvGrpSpPr>
          <p:grpSpPr>
            <a:xfrm>
              <a:off x="1497790" y="5109493"/>
              <a:ext cx="819828" cy="618618"/>
              <a:chOff x="8173440" y="4307037"/>
              <a:chExt cx="272465" cy="230770"/>
            </a:xfrm>
          </p:grpSpPr>
          <p:sp>
            <p:nvSpPr>
              <p:cNvPr id="63" name="7-Point Star 62"/>
              <p:cNvSpPr/>
              <p:nvPr/>
            </p:nvSpPr>
            <p:spPr>
              <a:xfrm>
                <a:off x="8173440" y="4307037"/>
                <a:ext cx="272465" cy="230770"/>
              </a:xfrm>
              <a:prstGeom prst="star7">
                <a:avLst/>
              </a:prstGeom>
              <a:gradFill>
                <a:gsLst>
                  <a:gs pos="0">
                    <a:schemeClr val="bg1"/>
                  </a:gs>
                  <a:gs pos="31000">
                    <a:srgbClr val="FFFF99"/>
                  </a:gs>
                  <a:gs pos="62000">
                    <a:srgbClr val="FFFF00"/>
                  </a:gs>
                </a:gsLst>
                <a:path path="circle">
                  <a:fillToRect l="50000" t="50000" r="50000" b="5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b="1" dirty="0" smtClean="0">
                  <a:solidFill>
                    <a:schemeClr val="tx1"/>
                  </a:solidFill>
                  <a:latin typeface="TH SarabunPSK" pitchFamily="34" charset="-34"/>
                  <a:cs typeface="TH SarabunPSK" pitchFamily="34" charset="-34"/>
                </a:endParaRPr>
              </a:p>
              <a:p>
                <a:pPr algn="ctr"/>
                <a:endParaRPr lang="th-TH" sz="2000" dirty="0">
                  <a:latin typeface="TH SarabunPSK" pitchFamily="34" charset="-34"/>
                  <a:cs typeface="TH SarabunPSK" pitchFamily="34" charset="-34"/>
                </a:endParaRPr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8216304" y="4357102"/>
                <a:ext cx="186739" cy="172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 b="1" dirty="0" smtClean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ATP</a:t>
                </a:r>
                <a:endParaRPr lang="th-TH" sz="2400" b="1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grpSp>
          <p:nvGrpSpPr>
            <p:cNvPr id="65" name="Group 64"/>
            <p:cNvGrpSpPr/>
            <p:nvPr/>
          </p:nvGrpSpPr>
          <p:grpSpPr>
            <a:xfrm>
              <a:off x="1562265" y="5216170"/>
              <a:ext cx="819828" cy="618618"/>
              <a:chOff x="8173440" y="4307037"/>
              <a:chExt cx="272465" cy="230770"/>
            </a:xfrm>
          </p:grpSpPr>
          <p:sp>
            <p:nvSpPr>
              <p:cNvPr id="66" name="7-Point Star 65"/>
              <p:cNvSpPr/>
              <p:nvPr/>
            </p:nvSpPr>
            <p:spPr>
              <a:xfrm>
                <a:off x="8173440" y="4307037"/>
                <a:ext cx="272465" cy="230770"/>
              </a:xfrm>
              <a:prstGeom prst="star7">
                <a:avLst/>
              </a:prstGeom>
              <a:gradFill>
                <a:gsLst>
                  <a:gs pos="0">
                    <a:schemeClr val="bg1"/>
                  </a:gs>
                  <a:gs pos="31000">
                    <a:srgbClr val="FFFF99"/>
                  </a:gs>
                  <a:gs pos="62000">
                    <a:srgbClr val="FFFF00"/>
                  </a:gs>
                </a:gsLst>
                <a:path path="circle">
                  <a:fillToRect l="50000" t="50000" r="50000" b="5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b="1" dirty="0" smtClean="0">
                  <a:solidFill>
                    <a:schemeClr val="tx1"/>
                  </a:solidFill>
                  <a:latin typeface="TH SarabunPSK" pitchFamily="34" charset="-34"/>
                  <a:cs typeface="TH SarabunPSK" pitchFamily="34" charset="-34"/>
                </a:endParaRPr>
              </a:p>
              <a:p>
                <a:pPr algn="ctr"/>
                <a:endParaRPr lang="th-TH" sz="2000" dirty="0">
                  <a:latin typeface="TH SarabunPSK" pitchFamily="34" charset="-34"/>
                  <a:cs typeface="TH SarabunPSK" pitchFamily="34" charset="-34"/>
                </a:endParaRPr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8216304" y="4357102"/>
                <a:ext cx="186739" cy="172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 b="1" dirty="0" smtClean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ATP</a:t>
                </a:r>
                <a:endParaRPr lang="th-TH" sz="2400" b="1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>
              <a:off x="1714665" y="5368570"/>
              <a:ext cx="819828" cy="618618"/>
              <a:chOff x="8173440" y="4307037"/>
              <a:chExt cx="272465" cy="230770"/>
            </a:xfrm>
          </p:grpSpPr>
          <p:sp>
            <p:nvSpPr>
              <p:cNvPr id="69" name="7-Point Star 68"/>
              <p:cNvSpPr/>
              <p:nvPr/>
            </p:nvSpPr>
            <p:spPr>
              <a:xfrm>
                <a:off x="8173440" y="4307037"/>
                <a:ext cx="272465" cy="230770"/>
              </a:xfrm>
              <a:prstGeom prst="star7">
                <a:avLst/>
              </a:prstGeom>
              <a:gradFill>
                <a:gsLst>
                  <a:gs pos="0">
                    <a:schemeClr val="bg1"/>
                  </a:gs>
                  <a:gs pos="31000">
                    <a:srgbClr val="FFFF99"/>
                  </a:gs>
                  <a:gs pos="62000">
                    <a:srgbClr val="FFFF00"/>
                  </a:gs>
                </a:gsLst>
                <a:path path="circle">
                  <a:fillToRect l="50000" t="50000" r="50000" b="5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b="1" dirty="0" smtClean="0">
                  <a:solidFill>
                    <a:schemeClr val="tx1"/>
                  </a:solidFill>
                  <a:latin typeface="TH SarabunPSK" pitchFamily="34" charset="-34"/>
                  <a:cs typeface="TH SarabunPSK" pitchFamily="34" charset="-34"/>
                </a:endParaRPr>
              </a:p>
              <a:p>
                <a:pPr algn="ctr"/>
                <a:endParaRPr lang="th-TH" sz="2000" dirty="0">
                  <a:latin typeface="TH SarabunPSK" pitchFamily="34" charset="-34"/>
                  <a:cs typeface="TH SarabunPSK" pitchFamily="34" charset="-34"/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8216304" y="4357102"/>
                <a:ext cx="186739" cy="172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 b="1" dirty="0" smtClean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ATP</a:t>
                </a:r>
                <a:endParaRPr lang="th-TH" sz="2400" b="1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grpSp>
          <p:nvGrpSpPr>
            <p:cNvPr id="73" name="Group 72"/>
            <p:cNvGrpSpPr/>
            <p:nvPr/>
          </p:nvGrpSpPr>
          <p:grpSpPr>
            <a:xfrm>
              <a:off x="1867065" y="5520970"/>
              <a:ext cx="819828" cy="618618"/>
              <a:chOff x="8173440" y="4307037"/>
              <a:chExt cx="272465" cy="230770"/>
            </a:xfrm>
          </p:grpSpPr>
          <p:sp>
            <p:nvSpPr>
              <p:cNvPr id="74" name="7-Point Star 73"/>
              <p:cNvSpPr/>
              <p:nvPr/>
            </p:nvSpPr>
            <p:spPr>
              <a:xfrm>
                <a:off x="8173440" y="4307037"/>
                <a:ext cx="272465" cy="230770"/>
              </a:xfrm>
              <a:prstGeom prst="star7">
                <a:avLst/>
              </a:prstGeom>
              <a:gradFill>
                <a:gsLst>
                  <a:gs pos="0">
                    <a:schemeClr val="bg1"/>
                  </a:gs>
                  <a:gs pos="31000">
                    <a:srgbClr val="FFFF99"/>
                  </a:gs>
                  <a:gs pos="62000">
                    <a:srgbClr val="FFFF00"/>
                  </a:gs>
                </a:gsLst>
                <a:path path="circle">
                  <a:fillToRect l="50000" t="50000" r="50000" b="5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b="1" dirty="0" smtClean="0">
                  <a:solidFill>
                    <a:schemeClr val="tx1"/>
                  </a:solidFill>
                  <a:latin typeface="TH SarabunPSK" pitchFamily="34" charset="-34"/>
                  <a:cs typeface="TH SarabunPSK" pitchFamily="34" charset="-34"/>
                </a:endParaRPr>
              </a:p>
              <a:p>
                <a:pPr algn="ctr"/>
                <a:endParaRPr lang="th-TH" sz="2000" dirty="0">
                  <a:latin typeface="TH SarabunPSK" pitchFamily="34" charset="-34"/>
                  <a:cs typeface="TH SarabunPSK" pitchFamily="34" charset="-34"/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8216304" y="4357102"/>
                <a:ext cx="186739" cy="172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 b="1" dirty="0" smtClean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ATP</a:t>
                </a:r>
                <a:endParaRPr lang="th-TH" sz="2400" b="1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grpSp>
          <p:nvGrpSpPr>
            <p:cNvPr id="76" name="Group 75"/>
            <p:cNvGrpSpPr/>
            <p:nvPr/>
          </p:nvGrpSpPr>
          <p:grpSpPr>
            <a:xfrm>
              <a:off x="2019465" y="5673370"/>
              <a:ext cx="819828" cy="618618"/>
              <a:chOff x="8173440" y="4307037"/>
              <a:chExt cx="272465" cy="230770"/>
            </a:xfrm>
          </p:grpSpPr>
          <p:sp>
            <p:nvSpPr>
              <p:cNvPr id="77" name="7-Point Star 76"/>
              <p:cNvSpPr/>
              <p:nvPr/>
            </p:nvSpPr>
            <p:spPr>
              <a:xfrm>
                <a:off x="8173440" y="4307037"/>
                <a:ext cx="272465" cy="230770"/>
              </a:xfrm>
              <a:prstGeom prst="star7">
                <a:avLst/>
              </a:prstGeom>
              <a:gradFill>
                <a:gsLst>
                  <a:gs pos="0">
                    <a:schemeClr val="bg1"/>
                  </a:gs>
                  <a:gs pos="31000">
                    <a:srgbClr val="FFFF99"/>
                  </a:gs>
                  <a:gs pos="62000">
                    <a:srgbClr val="FFFF00"/>
                  </a:gs>
                </a:gsLst>
                <a:path path="circle">
                  <a:fillToRect l="50000" t="50000" r="50000" b="5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b="1" dirty="0" smtClean="0">
                  <a:solidFill>
                    <a:schemeClr val="tx1"/>
                  </a:solidFill>
                  <a:latin typeface="TH SarabunPSK" pitchFamily="34" charset="-34"/>
                  <a:cs typeface="TH SarabunPSK" pitchFamily="34" charset="-34"/>
                </a:endParaRPr>
              </a:p>
              <a:p>
                <a:pPr algn="ctr"/>
                <a:endParaRPr lang="th-TH" sz="2000" dirty="0">
                  <a:latin typeface="TH SarabunPSK" pitchFamily="34" charset="-34"/>
                  <a:cs typeface="TH SarabunPSK" pitchFamily="34" charset="-34"/>
                </a:endParaRPr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8216304" y="4357102"/>
                <a:ext cx="186739" cy="172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 b="1" dirty="0" smtClean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ATP</a:t>
                </a:r>
                <a:endParaRPr lang="th-TH" sz="2400" b="1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sp>
        <p:nvSpPr>
          <p:cNvPr id="18" name="Left Arrow 17"/>
          <p:cNvSpPr/>
          <p:nvPr/>
        </p:nvSpPr>
        <p:spPr>
          <a:xfrm>
            <a:off x="2123728" y="5457839"/>
            <a:ext cx="654719" cy="419433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22" name="Group 21"/>
          <p:cNvGrpSpPr/>
          <p:nvPr/>
        </p:nvGrpSpPr>
        <p:grpSpPr>
          <a:xfrm>
            <a:off x="611560" y="3717032"/>
            <a:ext cx="2952328" cy="1433289"/>
            <a:chOff x="611560" y="3717032"/>
            <a:chExt cx="2952328" cy="1433289"/>
          </a:xfrm>
        </p:grpSpPr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0455" y="4817766"/>
              <a:ext cx="475983" cy="332555"/>
            </a:xfrm>
            <a:prstGeom prst="rect">
              <a:avLst/>
            </a:prstGeom>
          </p:spPr>
        </p:pic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4164" y="4586766"/>
              <a:ext cx="475983" cy="332555"/>
            </a:xfrm>
            <a:prstGeom prst="rect">
              <a:avLst/>
            </a:prstGeom>
          </p:spPr>
        </p:pic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0202" y="4485211"/>
              <a:ext cx="475983" cy="332555"/>
            </a:xfrm>
            <a:prstGeom prst="rect">
              <a:avLst/>
            </a:prstGeom>
          </p:spPr>
        </p:pic>
        <p:sp>
          <p:nvSpPr>
            <p:cNvPr id="88" name="Rounded Rectangle 87"/>
            <p:cNvSpPr/>
            <p:nvPr/>
          </p:nvSpPr>
          <p:spPr>
            <a:xfrm>
              <a:off x="2339752" y="4221088"/>
              <a:ext cx="1224136" cy="3939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H</a:t>
              </a:r>
              <a:r>
                <a:rPr lang="en-US" b="1" baseline="-25000" dirty="0" smtClean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2</a:t>
              </a:r>
              <a:r>
                <a:rPr lang="en-US" b="1" dirty="0" smtClean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O</a:t>
              </a:r>
              <a:endPara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569797">
              <a:off x="1408919" y="3999306"/>
              <a:ext cx="410945" cy="270197"/>
            </a:xfrm>
            <a:prstGeom prst="rect">
              <a:avLst/>
            </a:prstGeom>
          </p:spPr>
        </p:pic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503305">
              <a:off x="1518714" y="4428691"/>
              <a:ext cx="410945" cy="270197"/>
            </a:xfrm>
            <a:prstGeom prst="rect">
              <a:avLst/>
            </a:prstGeom>
          </p:spPr>
        </p:pic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483571">
              <a:off x="1094599" y="4428249"/>
              <a:ext cx="410945" cy="270197"/>
            </a:xfrm>
            <a:prstGeom prst="rect">
              <a:avLst/>
            </a:prstGeom>
          </p:spPr>
        </p:pic>
        <p:sp>
          <p:nvSpPr>
            <p:cNvPr id="92" name="Rounded Rectangle 91"/>
            <p:cNvSpPr/>
            <p:nvPr/>
          </p:nvSpPr>
          <p:spPr>
            <a:xfrm>
              <a:off x="611560" y="3717032"/>
              <a:ext cx="1224136" cy="69339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CO</a:t>
              </a:r>
              <a:r>
                <a:rPr lang="en-US" b="1" baseline="-25000" dirty="0" smtClean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2</a:t>
              </a:r>
              <a:endPara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97" name="TextBox 96"/>
          <p:cNvSpPr txBox="1"/>
          <p:nvPr/>
        </p:nvSpPr>
        <p:spPr>
          <a:xfrm>
            <a:off x="8532440" y="6381328"/>
            <a:ext cx="611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24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610746" y="-27384"/>
            <a:ext cx="35516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H SarabunPSK" pitchFamily="34" charset="-34"/>
                <a:cs typeface="TH SarabunPSK" pitchFamily="34" charset="-34"/>
              </a:rPr>
              <a:t>A</a:t>
            </a:r>
            <a:r>
              <a:rPr lang="en-US" sz="4000" b="1" dirty="0" smtClean="0">
                <a:latin typeface="TH SarabunPSK" pitchFamily="34" charset="-34"/>
                <a:cs typeface="TH SarabunPSK" pitchFamily="34" charset="-34"/>
              </a:rPr>
              <a:t>erobic respiration</a:t>
            </a:r>
            <a:endParaRPr lang="th-TH" sz="4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627555" y="1988840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pyruvate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60" name="Straight Arrow Connector 59"/>
          <p:cNvCxnSpPr/>
          <p:nvPr/>
        </p:nvCxnSpPr>
        <p:spPr>
          <a:xfrm>
            <a:off x="4198275" y="2355211"/>
            <a:ext cx="0" cy="449341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509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12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899592" y="1079594"/>
            <a:ext cx="7445151" cy="170133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44" name="Rectangle 43"/>
          <p:cNvSpPr/>
          <p:nvPr/>
        </p:nvSpPr>
        <p:spPr>
          <a:xfrm>
            <a:off x="899593" y="2636912"/>
            <a:ext cx="7445150" cy="3528392"/>
          </a:xfrm>
          <a:prstGeom prst="rect">
            <a:avLst/>
          </a:prstGeom>
          <a:solidFill>
            <a:srgbClr val="989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9" name="TextBox 38"/>
          <p:cNvSpPr txBox="1"/>
          <p:nvPr/>
        </p:nvSpPr>
        <p:spPr>
          <a:xfrm>
            <a:off x="3579876" y="1061829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Glycolysis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394534" y="3933056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Krebs cycle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907704" y="5426060"/>
            <a:ext cx="4665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Electron transport chain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889466" y="1346585"/>
            <a:ext cx="1224136" cy="3939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ไซโทซอล</a:t>
            </a:r>
            <a:endParaRPr lang="th-TH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755576" y="2667616"/>
            <a:ext cx="1764196" cy="3939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ไมโทคอนเดรีย</a:t>
            </a:r>
            <a:endParaRPr lang="th-TH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 flipH="1">
            <a:off x="4162179" y="1493877"/>
            <a:ext cx="36097" cy="648072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388001" y="2708920"/>
            <a:ext cx="3476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Formation of acetyl-CoA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55576" y="671516"/>
            <a:ext cx="6039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q"/>
              <a:tabLst>
                <a:tab pos="442913" algn="l"/>
                <a:tab pos="534988" algn="l"/>
              </a:tabLst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การ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หายใจระดับเซลล์ในภาวะ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ที่ออกซิเจน</a:t>
            </a:r>
            <a:r>
              <a:rPr lang="th-TH" b="1" u="sng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ไม่เพียงพอ</a:t>
            </a:r>
            <a:endParaRPr lang="th-TH" b="1" u="sng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4222626" y="3249056"/>
            <a:ext cx="2661" cy="684000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4217541" y="4437112"/>
            <a:ext cx="2661" cy="864000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ounded Rectangle 32"/>
          <p:cNvSpPr/>
          <p:nvPr/>
        </p:nvSpPr>
        <p:spPr>
          <a:xfrm>
            <a:off x="6593957" y="1700808"/>
            <a:ext cx="1262835" cy="36856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2 NADH</a:t>
            </a:r>
            <a:endParaRPr lang="th-TH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394649" y="1844824"/>
            <a:ext cx="1117354" cy="0"/>
          </a:xfrm>
          <a:prstGeom prst="straightConnector1">
            <a:avLst/>
          </a:prstGeom>
          <a:ln w="28575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 flipH="1">
            <a:off x="1027065" y="4935317"/>
            <a:ext cx="1221218" cy="1076467"/>
            <a:chOff x="1497790" y="5109493"/>
            <a:chExt cx="1341503" cy="1182495"/>
          </a:xfrm>
        </p:grpSpPr>
        <p:grpSp>
          <p:nvGrpSpPr>
            <p:cNvPr id="62" name="Group 61"/>
            <p:cNvGrpSpPr/>
            <p:nvPr/>
          </p:nvGrpSpPr>
          <p:grpSpPr>
            <a:xfrm>
              <a:off x="1497790" y="5109493"/>
              <a:ext cx="819828" cy="618618"/>
              <a:chOff x="8173440" y="4307037"/>
              <a:chExt cx="272465" cy="230770"/>
            </a:xfrm>
          </p:grpSpPr>
          <p:sp>
            <p:nvSpPr>
              <p:cNvPr id="63" name="7-Point Star 62"/>
              <p:cNvSpPr/>
              <p:nvPr/>
            </p:nvSpPr>
            <p:spPr>
              <a:xfrm>
                <a:off x="8173440" y="4307037"/>
                <a:ext cx="272465" cy="230770"/>
              </a:xfrm>
              <a:prstGeom prst="star7">
                <a:avLst/>
              </a:prstGeom>
              <a:gradFill>
                <a:gsLst>
                  <a:gs pos="0">
                    <a:schemeClr val="bg1"/>
                  </a:gs>
                  <a:gs pos="31000">
                    <a:srgbClr val="FFFF99"/>
                  </a:gs>
                  <a:gs pos="62000">
                    <a:srgbClr val="FFFF00"/>
                  </a:gs>
                </a:gsLst>
                <a:path path="circle">
                  <a:fillToRect l="50000" t="50000" r="50000" b="5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b="1" dirty="0" smtClean="0">
                  <a:solidFill>
                    <a:schemeClr val="tx1"/>
                  </a:solidFill>
                  <a:latin typeface="TH SarabunPSK" pitchFamily="34" charset="-34"/>
                  <a:cs typeface="TH SarabunPSK" pitchFamily="34" charset="-34"/>
                </a:endParaRPr>
              </a:p>
              <a:p>
                <a:pPr algn="ctr"/>
                <a:endParaRPr lang="th-TH" sz="2000" dirty="0">
                  <a:latin typeface="TH SarabunPSK" pitchFamily="34" charset="-34"/>
                  <a:cs typeface="TH SarabunPSK" pitchFamily="34" charset="-34"/>
                </a:endParaRPr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8216304" y="4357102"/>
                <a:ext cx="186739" cy="172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 b="1" dirty="0" smtClean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ATP</a:t>
                </a:r>
                <a:endParaRPr lang="th-TH" sz="2400" b="1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grpSp>
          <p:nvGrpSpPr>
            <p:cNvPr id="65" name="Group 64"/>
            <p:cNvGrpSpPr/>
            <p:nvPr/>
          </p:nvGrpSpPr>
          <p:grpSpPr>
            <a:xfrm>
              <a:off x="1562265" y="5216170"/>
              <a:ext cx="819828" cy="618618"/>
              <a:chOff x="8173440" y="4307037"/>
              <a:chExt cx="272465" cy="230770"/>
            </a:xfrm>
          </p:grpSpPr>
          <p:sp>
            <p:nvSpPr>
              <p:cNvPr id="66" name="7-Point Star 65"/>
              <p:cNvSpPr/>
              <p:nvPr/>
            </p:nvSpPr>
            <p:spPr>
              <a:xfrm>
                <a:off x="8173440" y="4307037"/>
                <a:ext cx="272465" cy="230770"/>
              </a:xfrm>
              <a:prstGeom prst="star7">
                <a:avLst/>
              </a:prstGeom>
              <a:gradFill>
                <a:gsLst>
                  <a:gs pos="0">
                    <a:schemeClr val="bg1"/>
                  </a:gs>
                  <a:gs pos="31000">
                    <a:srgbClr val="FFFF99"/>
                  </a:gs>
                  <a:gs pos="62000">
                    <a:srgbClr val="FFFF00"/>
                  </a:gs>
                </a:gsLst>
                <a:path path="circle">
                  <a:fillToRect l="50000" t="50000" r="50000" b="5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b="1" dirty="0" smtClean="0">
                  <a:solidFill>
                    <a:schemeClr val="tx1"/>
                  </a:solidFill>
                  <a:latin typeface="TH SarabunPSK" pitchFamily="34" charset="-34"/>
                  <a:cs typeface="TH SarabunPSK" pitchFamily="34" charset="-34"/>
                </a:endParaRPr>
              </a:p>
              <a:p>
                <a:pPr algn="ctr"/>
                <a:endParaRPr lang="th-TH" sz="2000" dirty="0">
                  <a:latin typeface="TH SarabunPSK" pitchFamily="34" charset="-34"/>
                  <a:cs typeface="TH SarabunPSK" pitchFamily="34" charset="-34"/>
                </a:endParaRPr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8216304" y="4357102"/>
                <a:ext cx="186739" cy="172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 b="1" dirty="0" smtClean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ATP</a:t>
                </a:r>
                <a:endParaRPr lang="th-TH" sz="2400" b="1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>
              <a:off x="1714665" y="5368570"/>
              <a:ext cx="819828" cy="618618"/>
              <a:chOff x="8173440" y="4307037"/>
              <a:chExt cx="272465" cy="230770"/>
            </a:xfrm>
          </p:grpSpPr>
          <p:sp>
            <p:nvSpPr>
              <p:cNvPr id="69" name="7-Point Star 68"/>
              <p:cNvSpPr/>
              <p:nvPr/>
            </p:nvSpPr>
            <p:spPr>
              <a:xfrm>
                <a:off x="8173440" y="4307037"/>
                <a:ext cx="272465" cy="230770"/>
              </a:xfrm>
              <a:prstGeom prst="star7">
                <a:avLst/>
              </a:prstGeom>
              <a:gradFill>
                <a:gsLst>
                  <a:gs pos="0">
                    <a:schemeClr val="bg1"/>
                  </a:gs>
                  <a:gs pos="31000">
                    <a:srgbClr val="FFFF99"/>
                  </a:gs>
                  <a:gs pos="62000">
                    <a:srgbClr val="FFFF00"/>
                  </a:gs>
                </a:gsLst>
                <a:path path="circle">
                  <a:fillToRect l="50000" t="50000" r="50000" b="5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b="1" dirty="0" smtClean="0">
                  <a:solidFill>
                    <a:schemeClr val="tx1"/>
                  </a:solidFill>
                  <a:latin typeface="TH SarabunPSK" pitchFamily="34" charset="-34"/>
                  <a:cs typeface="TH SarabunPSK" pitchFamily="34" charset="-34"/>
                </a:endParaRPr>
              </a:p>
              <a:p>
                <a:pPr algn="ctr"/>
                <a:endParaRPr lang="th-TH" sz="2000" dirty="0">
                  <a:latin typeface="TH SarabunPSK" pitchFamily="34" charset="-34"/>
                  <a:cs typeface="TH SarabunPSK" pitchFamily="34" charset="-34"/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8216304" y="4357102"/>
                <a:ext cx="186739" cy="172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 b="1" dirty="0" smtClean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ATP</a:t>
                </a:r>
                <a:endParaRPr lang="th-TH" sz="2400" b="1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grpSp>
          <p:nvGrpSpPr>
            <p:cNvPr id="73" name="Group 72"/>
            <p:cNvGrpSpPr/>
            <p:nvPr/>
          </p:nvGrpSpPr>
          <p:grpSpPr>
            <a:xfrm>
              <a:off x="1867065" y="5520970"/>
              <a:ext cx="819828" cy="618618"/>
              <a:chOff x="8173440" y="4307037"/>
              <a:chExt cx="272465" cy="230770"/>
            </a:xfrm>
          </p:grpSpPr>
          <p:sp>
            <p:nvSpPr>
              <p:cNvPr id="74" name="7-Point Star 73"/>
              <p:cNvSpPr/>
              <p:nvPr/>
            </p:nvSpPr>
            <p:spPr>
              <a:xfrm>
                <a:off x="8173440" y="4307037"/>
                <a:ext cx="272465" cy="230770"/>
              </a:xfrm>
              <a:prstGeom prst="star7">
                <a:avLst/>
              </a:prstGeom>
              <a:gradFill>
                <a:gsLst>
                  <a:gs pos="0">
                    <a:schemeClr val="bg1"/>
                  </a:gs>
                  <a:gs pos="31000">
                    <a:srgbClr val="FFFF99"/>
                  </a:gs>
                  <a:gs pos="62000">
                    <a:srgbClr val="FFFF00"/>
                  </a:gs>
                </a:gsLst>
                <a:path path="circle">
                  <a:fillToRect l="50000" t="50000" r="50000" b="5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b="1" dirty="0" smtClean="0">
                  <a:solidFill>
                    <a:schemeClr val="tx1"/>
                  </a:solidFill>
                  <a:latin typeface="TH SarabunPSK" pitchFamily="34" charset="-34"/>
                  <a:cs typeface="TH SarabunPSK" pitchFamily="34" charset="-34"/>
                </a:endParaRPr>
              </a:p>
              <a:p>
                <a:pPr algn="ctr"/>
                <a:endParaRPr lang="th-TH" sz="2000" dirty="0">
                  <a:latin typeface="TH SarabunPSK" pitchFamily="34" charset="-34"/>
                  <a:cs typeface="TH SarabunPSK" pitchFamily="34" charset="-34"/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8216304" y="4357102"/>
                <a:ext cx="186739" cy="172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 b="1" dirty="0" smtClean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ATP</a:t>
                </a:r>
                <a:endParaRPr lang="th-TH" sz="2400" b="1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grpSp>
          <p:nvGrpSpPr>
            <p:cNvPr id="76" name="Group 75"/>
            <p:cNvGrpSpPr/>
            <p:nvPr/>
          </p:nvGrpSpPr>
          <p:grpSpPr>
            <a:xfrm>
              <a:off x="2019465" y="5673370"/>
              <a:ext cx="819828" cy="618618"/>
              <a:chOff x="8173440" y="4307037"/>
              <a:chExt cx="272465" cy="230770"/>
            </a:xfrm>
          </p:grpSpPr>
          <p:sp>
            <p:nvSpPr>
              <p:cNvPr id="77" name="7-Point Star 76"/>
              <p:cNvSpPr/>
              <p:nvPr/>
            </p:nvSpPr>
            <p:spPr>
              <a:xfrm>
                <a:off x="8173440" y="4307037"/>
                <a:ext cx="272465" cy="230770"/>
              </a:xfrm>
              <a:prstGeom prst="star7">
                <a:avLst/>
              </a:prstGeom>
              <a:gradFill>
                <a:gsLst>
                  <a:gs pos="0">
                    <a:schemeClr val="bg1"/>
                  </a:gs>
                  <a:gs pos="31000">
                    <a:srgbClr val="FFFF99"/>
                  </a:gs>
                  <a:gs pos="62000">
                    <a:srgbClr val="FFFF00"/>
                  </a:gs>
                </a:gsLst>
                <a:path path="circle">
                  <a:fillToRect l="50000" t="50000" r="50000" b="5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b="1" dirty="0" smtClean="0">
                  <a:solidFill>
                    <a:schemeClr val="tx1"/>
                  </a:solidFill>
                  <a:latin typeface="TH SarabunPSK" pitchFamily="34" charset="-34"/>
                  <a:cs typeface="TH SarabunPSK" pitchFamily="34" charset="-34"/>
                </a:endParaRPr>
              </a:p>
              <a:p>
                <a:pPr algn="ctr"/>
                <a:endParaRPr lang="th-TH" sz="2000" dirty="0">
                  <a:latin typeface="TH SarabunPSK" pitchFamily="34" charset="-34"/>
                  <a:cs typeface="TH SarabunPSK" pitchFamily="34" charset="-34"/>
                </a:endParaRPr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8216304" y="4357102"/>
                <a:ext cx="186739" cy="172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 b="1" dirty="0" smtClean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ATP</a:t>
                </a:r>
                <a:endParaRPr lang="th-TH" sz="2400" b="1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sp>
        <p:nvSpPr>
          <p:cNvPr id="18" name="Left Arrow 17"/>
          <p:cNvSpPr/>
          <p:nvPr/>
        </p:nvSpPr>
        <p:spPr>
          <a:xfrm>
            <a:off x="2123728" y="5457839"/>
            <a:ext cx="654719" cy="419433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22" name="Group 21"/>
          <p:cNvGrpSpPr/>
          <p:nvPr/>
        </p:nvGrpSpPr>
        <p:grpSpPr>
          <a:xfrm>
            <a:off x="611560" y="3717032"/>
            <a:ext cx="2952328" cy="1433289"/>
            <a:chOff x="611560" y="3717032"/>
            <a:chExt cx="2952328" cy="1433289"/>
          </a:xfrm>
        </p:grpSpPr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0455" y="4817766"/>
              <a:ext cx="475983" cy="332555"/>
            </a:xfrm>
            <a:prstGeom prst="rect">
              <a:avLst/>
            </a:prstGeom>
          </p:spPr>
        </p:pic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4164" y="4586766"/>
              <a:ext cx="475983" cy="332555"/>
            </a:xfrm>
            <a:prstGeom prst="rect">
              <a:avLst/>
            </a:prstGeom>
          </p:spPr>
        </p:pic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0202" y="4485211"/>
              <a:ext cx="475983" cy="332555"/>
            </a:xfrm>
            <a:prstGeom prst="rect">
              <a:avLst/>
            </a:prstGeom>
          </p:spPr>
        </p:pic>
        <p:sp>
          <p:nvSpPr>
            <p:cNvPr id="88" name="Rounded Rectangle 87"/>
            <p:cNvSpPr/>
            <p:nvPr/>
          </p:nvSpPr>
          <p:spPr>
            <a:xfrm>
              <a:off x="2339752" y="4221088"/>
              <a:ext cx="1224136" cy="3939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H</a:t>
              </a:r>
              <a:r>
                <a:rPr lang="en-US" b="1" baseline="-25000" dirty="0" smtClean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2</a:t>
              </a:r>
              <a:r>
                <a:rPr lang="en-US" b="1" dirty="0" smtClean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O</a:t>
              </a:r>
              <a:endPara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569797">
              <a:off x="1408919" y="3999306"/>
              <a:ext cx="410945" cy="270197"/>
            </a:xfrm>
            <a:prstGeom prst="rect">
              <a:avLst/>
            </a:prstGeom>
          </p:spPr>
        </p:pic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503305">
              <a:off x="1518714" y="4428691"/>
              <a:ext cx="410945" cy="270197"/>
            </a:xfrm>
            <a:prstGeom prst="rect">
              <a:avLst/>
            </a:prstGeom>
          </p:spPr>
        </p:pic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483571">
              <a:off x="1094599" y="4428249"/>
              <a:ext cx="410945" cy="270197"/>
            </a:xfrm>
            <a:prstGeom prst="rect">
              <a:avLst/>
            </a:prstGeom>
          </p:spPr>
        </p:pic>
        <p:sp>
          <p:nvSpPr>
            <p:cNvPr id="92" name="Rounded Rectangle 91"/>
            <p:cNvSpPr/>
            <p:nvPr/>
          </p:nvSpPr>
          <p:spPr>
            <a:xfrm>
              <a:off x="611560" y="3717032"/>
              <a:ext cx="1224136" cy="69339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CO</a:t>
              </a:r>
              <a:r>
                <a:rPr lang="en-US" b="1" baseline="-25000" dirty="0" smtClean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2</a:t>
              </a:r>
              <a:endPara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97" name="TextBox 96"/>
          <p:cNvSpPr txBox="1"/>
          <p:nvPr/>
        </p:nvSpPr>
        <p:spPr>
          <a:xfrm>
            <a:off x="8532440" y="6381328"/>
            <a:ext cx="611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&quot;No&quot; Symbol 1"/>
          <p:cNvSpPr/>
          <p:nvPr/>
        </p:nvSpPr>
        <p:spPr>
          <a:xfrm>
            <a:off x="2555776" y="2745506"/>
            <a:ext cx="3212807" cy="3347790"/>
          </a:xfrm>
          <a:prstGeom prst="noSmoking">
            <a:avLst>
              <a:gd name="adj" fmla="val 7613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3" name="Up Arrow 2"/>
          <p:cNvSpPr/>
          <p:nvPr/>
        </p:nvSpPr>
        <p:spPr>
          <a:xfrm>
            <a:off x="7907969" y="1556358"/>
            <a:ext cx="336439" cy="648506"/>
          </a:xfrm>
          <a:prstGeom prst="up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4" name="Rounded Rectangle 93"/>
          <p:cNvSpPr/>
          <p:nvPr/>
        </p:nvSpPr>
        <p:spPr>
          <a:xfrm>
            <a:off x="4355976" y="1692287"/>
            <a:ext cx="936106" cy="368561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NAD</a:t>
            </a:r>
            <a:r>
              <a:rPr lang="en-US" b="1" baseline="30000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+</a:t>
            </a:r>
            <a:endParaRPr lang="th-TH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021374" y="1718789"/>
            <a:ext cx="746319" cy="588156"/>
            <a:chOff x="1109670" y="1893861"/>
            <a:chExt cx="746319" cy="588156"/>
          </a:xfrm>
        </p:grpSpPr>
        <p:sp>
          <p:nvSpPr>
            <p:cNvPr id="96" name="7-Point Star 95"/>
            <p:cNvSpPr/>
            <p:nvPr/>
          </p:nvSpPr>
          <p:spPr>
            <a:xfrm flipH="1">
              <a:off x="1109670" y="1893861"/>
              <a:ext cx="746319" cy="563150"/>
            </a:xfrm>
            <a:prstGeom prst="star7">
              <a:avLst/>
            </a:prstGeom>
            <a:gradFill>
              <a:gsLst>
                <a:gs pos="0">
                  <a:schemeClr val="bg1"/>
                </a:gs>
                <a:gs pos="31000">
                  <a:srgbClr val="FFFF99"/>
                </a:gs>
                <a:gs pos="62000">
                  <a:srgbClr val="FFFF00"/>
                </a:gs>
              </a:gsLst>
              <a:path path="circle">
                <a:fillToRect l="50000" t="50000" r="50000" b="50000"/>
              </a:path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endParaRPr>
            </a:p>
            <a:p>
              <a:pPr algn="ctr"/>
              <a:endParaRPr lang="th-TH" sz="2000" dirty="0"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 flipH="1">
              <a:off x="1162082" y="2020352"/>
              <a:ext cx="67890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2ATP</a:t>
              </a:r>
              <a:endPara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102" name="Circular Arrow 101"/>
          <p:cNvSpPr/>
          <p:nvPr/>
        </p:nvSpPr>
        <p:spPr>
          <a:xfrm rot="10800000" flipH="1">
            <a:off x="4861475" y="1340769"/>
            <a:ext cx="2222133" cy="1321769"/>
          </a:xfrm>
          <a:prstGeom prst="circularArrow">
            <a:avLst>
              <a:gd name="adj1" fmla="val 7503"/>
              <a:gd name="adj2" fmla="val 705665"/>
              <a:gd name="adj3" fmla="val 20586937"/>
              <a:gd name="adj4" fmla="val 11115161"/>
              <a:gd name="adj5" fmla="val 125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3627555" y="1978769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pyruvate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104" name="Straight Arrow Connector 103"/>
          <p:cNvCxnSpPr/>
          <p:nvPr/>
        </p:nvCxnSpPr>
        <p:spPr>
          <a:xfrm>
            <a:off x="4190706" y="2376426"/>
            <a:ext cx="0" cy="404502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rved Left Arrow 19"/>
          <p:cNvSpPr/>
          <p:nvPr/>
        </p:nvSpPr>
        <p:spPr>
          <a:xfrm>
            <a:off x="3737429" y="1649541"/>
            <a:ext cx="346173" cy="449410"/>
          </a:xfrm>
          <a:prstGeom prst="curved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610746" y="-27384"/>
            <a:ext cx="35516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H SarabunPSK" pitchFamily="34" charset="-34"/>
                <a:cs typeface="TH SarabunPSK" pitchFamily="34" charset="-34"/>
              </a:rPr>
              <a:t>A</a:t>
            </a:r>
            <a:r>
              <a:rPr lang="en-US" sz="4000" b="1" dirty="0" smtClean="0">
                <a:latin typeface="TH SarabunPSK" pitchFamily="34" charset="-34"/>
                <a:cs typeface="TH SarabunPSK" pitchFamily="34" charset="-34"/>
              </a:rPr>
              <a:t>erobic respiration</a:t>
            </a:r>
            <a:endParaRPr lang="th-TH" sz="4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1" name="Circular Arrow 70"/>
          <p:cNvSpPr/>
          <p:nvPr/>
        </p:nvSpPr>
        <p:spPr>
          <a:xfrm rot="10627795" flipV="1">
            <a:off x="4794709" y="1038466"/>
            <a:ext cx="2339308" cy="1321772"/>
          </a:xfrm>
          <a:prstGeom prst="circularArrow">
            <a:avLst>
              <a:gd name="adj1" fmla="val 7503"/>
              <a:gd name="adj2" fmla="val 705665"/>
              <a:gd name="adj3" fmla="val 20586937"/>
              <a:gd name="adj4" fmla="val 10940842"/>
              <a:gd name="adj5" fmla="val 125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96336" y="1105580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สะสม</a:t>
            </a:r>
            <a:endParaRPr lang="th-TH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8924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2" grpId="0" animBg="1"/>
      <p:bldP spid="3" grpId="0" animBg="1"/>
      <p:bldP spid="94" grpId="0" animBg="1"/>
      <p:bldP spid="102" grpId="0" animBg="1"/>
      <p:bldP spid="71" grpId="0" animBg="1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899592" y="1224627"/>
            <a:ext cx="7445151" cy="15943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8" name="Rectangle 37"/>
          <p:cNvSpPr/>
          <p:nvPr/>
        </p:nvSpPr>
        <p:spPr>
          <a:xfrm>
            <a:off x="899593" y="2636912"/>
            <a:ext cx="7445150" cy="3528392"/>
          </a:xfrm>
          <a:prstGeom prst="rect">
            <a:avLst/>
          </a:prstGeom>
          <a:solidFill>
            <a:srgbClr val="989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7" name="TextBox 46"/>
          <p:cNvSpPr txBox="1"/>
          <p:nvPr/>
        </p:nvSpPr>
        <p:spPr>
          <a:xfrm>
            <a:off x="3579876" y="1278554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Glycolysis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394534" y="3983396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Krebs cycle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907704" y="5426060"/>
            <a:ext cx="4665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Electron transport chain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889466" y="1346585"/>
            <a:ext cx="1224136" cy="3939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ไซโทซอล</a:t>
            </a:r>
            <a:endParaRPr lang="th-TH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1223628" y="2918011"/>
            <a:ext cx="1764196" cy="3939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ไมโทคอนเดรีย</a:t>
            </a:r>
            <a:endParaRPr lang="th-TH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4198275" y="1801774"/>
            <a:ext cx="0" cy="720000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5076056" y="-27384"/>
            <a:ext cx="295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H SarabunPSK" pitchFamily="34" charset="-34"/>
                <a:cs typeface="TH SarabunPSK" pitchFamily="34" charset="-34"/>
              </a:rPr>
              <a:t>Fermentation</a:t>
            </a:r>
            <a:endParaRPr lang="th-TH" sz="4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856053" y="2853383"/>
            <a:ext cx="3476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Formation of acetyl-CoA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61" name="Straight Arrow Connector 60"/>
          <p:cNvCxnSpPr/>
          <p:nvPr/>
        </p:nvCxnSpPr>
        <p:spPr>
          <a:xfrm>
            <a:off x="4774663" y="3496983"/>
            <a:ext cx="2661" cy="684000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4217541" y="4324999"/>
            <a:ext cx="2661" cy="864000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ounded Rectangle 64"/>
          <p:cNvSpPr/>
          <p:nvPr/>
        </p:nvSpPr>
        <p:spPr>
          <a:xfrm>
            <a:off x="6621533" y="3028855"/>
            <a:ext cx="1262835" cy="368561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2 NADH</a:t>
            </a:r>
            <a:endParaRPr lang="th-TH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6" name="Rounded Rectangle 65"/>
          <p:cNvSpPr/>
          <p:nvPr/>
        </p:nvSpPr>
        <p:spPr>
          <a:xfrm>
            <a:off x="6573126" y="4005917"/>
            <a:ext cx="1262835" cy="913206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6</a:t>
            </a:r>
            <a:r>
              <a:rPr lang="en-US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NADH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2 FADH</a:t>
            </a:r>
            <a:r>
              <a:rPr lang="en-US" b="1" baseline="-250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2</a:t>
            </a:r>
            <a:endParaRPr lang="th-TH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905132" y="1801774"/>
            <a:ext cx="7445150" cy="43635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27" name="Group 126"/>
          <p:cNvGrpSpPr/>
          <p:nvPr/>
        </p:nvGrpSpPr>
        <p:grpSpPr>
          <a:xfrm>
            <a:off x="1559909" y="2926508"/>
            <a:ext cx="1296144" cy="647499"/>
            <a:chOff x="4655985" y="682981"/>
            <a:chExt cx="1296144" cy="647499"/>
          </a:xfrm>
        </p:grpSpPr>
        <p:sp>
          <p:nvSpPr>
            <p:cNvPr id="128" name="Oval 127"/>
            <p:cNvSpPr/>
            <p:nvPr/>
          </p:nvSpPr>
          <p:spPr>
            <a:xfrm>
              <a:off x="4655985" y="1084675"/>
              <a:ext cx="216024" cy="216024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smtClean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</a:t>
              </a:r>
              <a:endParaRPr lang="th-TH" sz="1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29" name="Oval 128"/>
            <p:cNvSpPr/>
            <p:nvPr/>
          </p:nvSpPr>
          <p:spPr>
            <a:xfrm>
              <a:off x="4872009" y="1096965"/>
              <a:ext cx="216024" cy="216024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smtClean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</a:t>
              </a:r>
              <a:endParaRPr lang="th-TH" sz="1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30" name="Oval 129"/>
            <p:cNvSpPr/>
            <p:nvPr/>
          </p:nvSpPr>
          <p:spPr>
            <a:xfrm>
              <a:off x="5088033" y="1094507"/>
              <a:ext cx="216024" cy="216024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smtClean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</a:t>
              </a:r>
              <a:endParaRPr lang="th-TH" sz="1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31" name="Oval 130"/>
            <p:cNvSpPr/>
            <p:nvPr/>
          </p:nvSpPr>
          <p:spPr>
            <a:xfrm>
              <a:off x="5304057" y="1106797"/>
              <a:ext cx="216024" cy="216024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smtClean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</a:t>
              </a:r>
              <a:endParaRPr lang="th-TH" sz="1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32" name="Oval 131"/>
            <p:cNvSpPr/>
            <p:nvPr/>
          </p:nvSpPr>
          <p:spPr>
            <a:xfrm>
              <a:off x="5520081" y="1102166"/>
              <a:ext cx="216024" cy="216024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smtClean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</a:t>
              </a:r>
              <a:endParaRPr lang="th-TH" sz="1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33" name="Oval 132"/>
            <p:cNvSpPr/>
            <p:nvPr/>
          </p:nvSpPr>
          <p:spPr>
            <a:xfrm>
              <a:off x="5736105" y="1114456"/>
              <a:ext cx="216024" cy="216024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smtClean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</a:t>
              </a:r>
              <a:endParaRPr lang="th-TH" sz="1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4681128" y="682981"/>
              <a:ext cx="116298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CC0099"/>
                  </a:solidFill>
                  <a:latin typeface="TH SarabunPSK" pitchFamily="34" charset="-34"/>
                  <a:cs typeface="TH SarabunPSK" pitchFamily="34" charset="-34"/>
                </a:rPr>
                <a:t>Glucose</a:t>
              </a:r>
              <a:endParaRPr lang="th-TH" sz="2000" b="1" dirty="0">
                <a:solidFill>
                  <a:srgbClr val="CC0099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5829145" y="2920100"/>
            <a:ext cx="1284167" cy="1153765"/>
            <a:chOff x="4229925" y="1644412"/>
            <a:chExt cx="1284167" cy="1153765"/>
          </a:xfrm>
        </p:grpSpPr>
        <p:sp>
          <p:nvSpPr>
            <p:cNvPr id="136" name="Oval 135"/>
            <p:cNvSpPr/>
            <p:nvPr/>
          </p:nvSpPr>
          <p:spPr>
            <a:xfrm>
              <a:off x="4439961" y="2123025"/>
              <a:ext cx="216024" cy="216024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smtClean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</a:t>
              </a:r>
              <a:endParaRPr lang="th-TH" sz="1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37" name="Oval 136"/>
            <p:cNvSpPr/>
            <p:nvPr/>
          </p:nvSpPr>
          <p:spPr>
            <a:xfrm>
              <a:off x="4655985" y="2135315"/>
              <a:ext cx="216024" cy="216024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smtClean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</a:t>
              </a:r>
              <a:endParaRPr lang="th-TH" sz="1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38" name="Oval 137"/>
            <p:cNvSpPr/>
            <p:nvPr/>
          </p:nvSpPr>
          <p:spPr>
            <a:xfrm>
              <a:off x="4872009" y="2132857"/>
              <a:ext cx="216024" cy="216024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smtClean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</a:t>
              </a:r>
              <a:endParaRPr lang="th-TH" sz="1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4229925" y="1644412"/>
              <a:ext cx="128416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CC0099"/>
                  </a:solidFill>
                  <a:latin typeface="TH SarabunPSK" pitchFamily="34" charset="-34"/>
                  <a:cs typeface="TH SarabunPSK" pitchFamily="34" charset="-34"/>
                </a:rPr>
                <a:t>P</a:t>
              </a:r>
              <a:r>
                <a:rPr lang="en-US" sz="2000" b="1" dirty="0" smtClean="0">
                  <a:solidFill>
                    <a:srgbClr val="CC0099"/>
                  </a:solidFill>
                  <a:latin typeface="TH SarabunPSK" pitchFamily="34" charset="-34"/>
                  <a:cs typeface="TH SarabunPSK" pitchFamily="34" charset="-34"/>
                </a:rPr>
                <a:t>yruvate</a:t>
              </a:r>
            </a:p>
          </p:txBody>
        </p:sp>
        <p:sp>
          <p:nvSpPr>
            <p:cNvPr id="140" name="Oval 139"/>
            <p:cNvSpPr/>
            <p:nvPr/>
          </p:nvSpPr>
          <p:spPr>
            <a:xfrm>
              <a:off x="4439961" y="2569863"/>
              <a:ext cx="216024" cy="216024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smtClean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</a:t>
              </a:r>
              <a:endParaRPr lang="th-TH" sz="1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41" name="Oval 140"/>
            <p:cNvSpPr/>
            <p:nvPr/>
          </p:nvSpPr>
          <p:spPr>
            <a:xfrm>
              <a:off x="4655985" y="2582153"/>
              <a:ext cx="216024" cy="216024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smtClean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</a:t>
              </a:r>
              <a:endParaRPr lang="th-TH" sz="1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42" name="Oval 141"/>
            <p:cNvSpPr/>
            <p:nvPr/>
          </p:nvSpPr>
          <p:spPr>
            <a:xfrm>
              <a:off x="4872009" y="2579695"/>
              <a:ext cx="216024" cy="216024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smtClean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</a:t>
              </a:r>
              <a:endParaRPr lang="th-TH" sz="1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64" name="Rounded Rectangle 63"/>
          <p:cNvSpPr/>
          <p:nvPr/>
        </p:nvSpPr>
        <p:spPr>
          <a:xfrm>
            <a:off x="4244165" y="4340373"/>
            <a:ext cx="1262835" cy="368561"/>
          </a:xfrm>
          <a:prstGeom prst="roundRect">
            <a:avLst/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2 NADH</a:t>
            </a:r>
            <a:endParaRPr lang="th-TH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pSp>
        <p:nvGrpSpPr>
          <p:cNvPr id="98" name="Group 97"/>
          <p:cNvGrpSpPr/>
          <p:nvPr/>
        </p:nvGrpSpPr>
        <p:grpSpPr>
          <a:xfrm flipH="1">
            <a:off x="4547966" y="1988840"/>
            <a:ext cx="880120" cy="664112"/>
            <a:chOff x="8173440" y="4307037"/>
            <a:chExt cx="272465" cy="230770"/>
          </a:xfrm>
        </p:grpSpPr>
        <p:sp>
          <p:nvSpPr>
            <p:cNvPr id="99" name="7-Point Star 98"/>
            <p:cNvSpPr/>
            <p:nvPr/>
          </p:nvSpPr>
          <p:spPr>
            <a:xfrm>
              <a:off x="8173440" y="4307037"/>
              <a:ext cx="272465" cy="230770"/>
            </a:xfrm>
            <a:prstGeom prst="star7">
              <a:avLst/>
            </a:prstGeom>
            <a:gradFill>
              <a:gsLst>
                <a:gs pos="0">
                  <a:schemeClr val="bg1"/>
                </a:gs>
                <a:gs pos="31000">
                  <a:srgbClr val="FFFF99"/>
                </a:gs>
                <a:gs pos="62000">
                  <a:srgbClr val="FFFF00"/>
                </a:gs>
              </a:gsLst>
              <a:path path="circle">
                <a:fillToRect l="50000" t="50000" r="50000" b="50000"/>
              </a:path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endParaRPr>
            </a:p>
            <a:p>
              <a:pPr algn="ctr"/>
              <a:endParaRPr lang="th-TH" sz="2000" dirty="0"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8204587" y="4357102"/>
              <a:ext cx="210173" cy="1604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2ATP</a:t>
              </a:r>
              <a:endPara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143" name="Rounded Rectangle 142"/>
          <p:cNvSpPr/>
          <p:nvPr/>
        </p:nvSpPr>
        <p:spPr>
          <a:xfrm>
            <a:off x="2948458" y="4358890"/>
            <a:ext cx="1262835" cy="368561"/>
          </a:xfrm>
          <a:prstGeom prst="roundRect">
            <a:avLst/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2 NAD</a:t>
            </a:r>
            <a:r>
              <a:rPr lang="en-US" b="1" baseline="300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+</a:t>
            </a:r>
            <a:endParaRPr lang="th-TH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46" name="Curved Up Arrow 145"/>
          <p:cNvSpPr/>
          <p:nvPr/>
        </p:nvSpPr>
        <p:spPr>
          <a:xfrm rot="10800000" flipH="1">
            <a:off x="3527326" y="3752879"/>
            <a:ext cx="1523392" cy="536115"/>
          </a:xfrm>
          <a:prstGeom prst="curved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>
              <a:solidFill>
                <a:schemeClr val="tx1"/>
              </a:solidFill>
            </a:endParaRPr>
          </a:p>
        </p:txBody>
      </p:sp>
      <p:sp>
        <p:nvSpPr>
          <p:cNvPr id="148" name="Right Arrow 147"/>
          <p:cNvSpPr/>
          <p:nvPr/>
        </p:nvSpPr>
        <p:spPr>
          <a:xfrm>
            <a:off x="3347864" y="3341266"/>
            <a:ext cx="612668" cy="25241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9" name="Rectangle 148"/>
          <p:cNvSpPr/>
          <p:nvPr/>
        </p:nvSpPr>
        <p:spPr>
          <a:xfrm>
            <a:off x="3347864" y="2252842"/>
            <a:ext cx="6126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latin typeface="TH SarabunPSK" pitchFamily="34" charset="-34"/>
                <a:cs typeface="TH SarabunPSK" pitchFamily="34" charset="-34"/>
              </a:rPr>
              <a:t>2ADP</a:t>
            </a:r>
            <a:endParaRPr lang="th-TH" sz="2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50" name="Curved Up Arrow 149"/>
          <p:cNvSpPr/>
          <p:nvPr/>
        </p:nvSpPr>
        <p:spPr>
          <a:xfrm>
            <a:off x="3579877" y="2693155"/>
            <a:ext cx="1396478" cy="557015"/>
          </a:xfrm>
          <a:prstGeom prst="curved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>
              <a:solidFill>
                <a:schemeClr val="tx1"/>
              </a:solidFill>
            </a:endParaRPr>
          </a:p>
        </p:txBody>
      </p:sp>
      <p:sp>
        <p:nvSpPr>
          <p:cNvPr id="153" name="Right Arrow 152"/>
          <p:cNvSpPr/>
          <p:nvPr/>
        </p:nvSpPr>
        <p:spPr>
          <a:xfrm>
            <a:off x="3992531" y="3358367"/>
            <a:ext cx="612668" cy="25241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4" name="Right Arrow 153"/>
          <p:cNvSpPr/>
          <p:nvPr/>
        </p:nvSpPr>
        <p:spPr>
          <a:xfrm>
            <a:off x="4670021" y="3341266"/>
            <a:ext cx="612668" cy="25241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56" name="Group 155"/>
          <p:cNvGrpSpPr/>
          <p:nvPr/>
        </p:nvGrpSpPr>
        <p:grpSpPr>
          <a:xfrm>
            <a:off x="5829145" y="4812171"/>
            <a:ext cx="1284167" cy="1153765"/>
            <a:chOff x="4229925" y="1644412"/>
            <a:chExt cx="1284167" cy="1153765"/>
          </a:xfrm>
        </p:grpSpPr>
        <p:sp>
          <p:nvSpPr>
            <p:cNvPr id="157" name="Oval 156"/>
            <p:cNvSpPr/>
            <p:nvPr/>
          </p:nvSpPr>
          <p:spPr>
            <a:xfrm>
              <a:off x="4439961" y="2123025"/>
              <a:ext cx="216024" cy="216024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smtClean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</a:t>
              </a:r>
              <a:endParaRPr lang="th-TH" sz="1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58" name="Oval 157"/>
            <p:cNvSpPr/>
            <p:nvPr/>
          </p:nvSpPr>
          <p:spPr>
            <a:xfrm>
              <a:off x="4655985" y="2135315"/>
              <a:ext cx="216024" cy="216024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smtClean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</a:t>
              </a:r>
              <a:endParaRPr lang="th-TH" sz="1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59" name="Oval 158"/>
            <p:cNvSpPr/>
            <p:nvPr/>
          </p:nvSpPr>
          <p:spPr>
            <a:xfrm>
              <a:off x="4872009" y="2132857"/>
              <a:ext cx="216024" cy="216024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smtClean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</a:t>
              </a:r>
              <a:endParaRPr lang="th-TH" sz="1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4229925" y="1644412"/>
              <a:ext cx="128416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CC0099"/>
                  </a:solidFill>
                  <a:latin typeface="TH SarabunPSK" pitchFamily="34" charset="-34"/>
                  <a:cs typeface="TH SarabunPSK" pitchFamily="34" charset="-34"/>
                </a:rPr>
                <a:t>P</a:t>
              </a:r>
              <a:r>
                <a:rPr lang="en-US" sz="2000" b="1" dirty="0" smtClean="0">
                  <a:solidFill>
                    <a:srgbClr val="CC0099"/>
                  </a:solidFill>
                  <a:latin typeface="TH SarabunPSK" pitchFamily="34" charset="-34"/>
                  <a:cs typeface="TH SarabunPSK" pitchFamily="34" charset="-34"/>
                </a:rPr>
                <a:t>yruvate</a:t>
              </a:r>
            </a:p>
          </p:txBody>
        </p:sp>
        <p:sp>
          <p:nvSpPr>
            <p:cNvPr id="161" name="Oval 160"/>
            <p:cNvSpPr/>
            <p:nvPr/>
          </p:nvSpPr>
          <p:spPr>
            <a:xfrm>
              <a:off x="4439961" y="2569863"/>
              <a:ext cx="216024" cy="216024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smtClean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</a:t>
              </a:r>
              <a:endParaRPr lang="th-TH" sz="1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62" name="Oval 161"/>
            <p:cNvSpPr/>
            <p:nvPr/>
          </p:nvSpPr>
          <p:spPr>
            <a:xfrm>
              <a:off x="4655985" y="2582153"/>
              <a:ext cx="216024" cy="216024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smtClean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</a:t>
              </a:r>
              <a:endParaRPr lang="th-TH" sz="1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63" name="Oval 162"/>
            <p:cNvSpPr/>
            <p:nvPr/>
          </p:nvSpPr>
          <p:spPr>
            <a:xfrm>
              <a:off x="4872009" y="2579695"/>
              <a:ext cx="216024" cy="216024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smtClean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</a:t>
              </a:r>
              <a:endParaRPr lang="th-TH" sz="1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164" name="Right Arrow 163"/>
          <p:cNvSpPr/>
          <p:nvPr/>
        </p:nvSpPr>
        <p:spPr>
          <a:xfrm rot="10800000">
            <a:off x="3077902" y="5471009"/>
            <a:ext cx="2430202" cy="26224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6" name="Curved Up Arrow 165"/>
          <p:cNvSpPr/>
          <p:nvPr/>
        </p:nvSpPr>
        <p:spPr>
          <a:xfrm flipH="1">
            <a:off x="3509740" y="4750200"/>
            <a:ext cx="1422300" cy="552874"/>
          </a:xfrm>
          <a:prstGeom prst="curved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283392" y="4930269"/>
            <a:ext cx="1572661" cy="11530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Product </a:t>
            </a:r>
            <a:endParaRPr lang="th-TH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29145" y="1346585"/>
            <a:ext cx="2343255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Fermentation</a:t>
            </a:r>
          </a:p>
        </p:txBody>
      </p:sp>
      <p:sp>
        <p:nvSpPr>
          <p:cNvPr id="167" name="TextBox 166"/>
          <p:cNvSpPr txBox="1"/>
          <p:nvPr/>
        </p:nvSpPr>
        <p:spPr>
          <a:xfrm>
            <a:off x="1824661" y="3812847"/>
            <a:ext cx="6591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?</a:t>
            </a:r>
            <a:endParaRPr lang="th-TH" sz="7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68" name="Rounded Rectangle 167"/>
          <p:cNvSpPr/>
          <p:nvPr/>
        </p:nvSpPr>
        <p:spPr>
          <a:xfrm>
            <a:off x="1043608" y="4581128"/>
            <a:ext cx="2201084" cy="4929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ขึ้นกับชนิดสิ่งมีชีวิต</a:t>
            </a:r>
            <a:endParaRPr lang="th-TH" sz="24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8532440" y="6381328"/>
            <a:ext cx="611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26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55576" y="671516"/>
            <a:ext cx="6039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q"/>
              <a:tabLst>
                <a:tab pos="442913" algn="l"/>
                <a:tab pos="534988" algn="l"/>
              </a:tabLst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การ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หายใจระดับเซลล์ในภาวะ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ที่ออกซิเจน</a:t>
            </a:r>
            <a:r>
              <a:rPr lang="th-TH" b="1" u="sng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ไม่เพียงพอ</a:t>
            </a:r>
            <a:endParaRPr lang="th-TH" b="1" u="sng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747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64" grpId="0"/>
      <p:bldP spid="143" grpId="0"/>
      <p:bldP spid="146" grpId="0" animBg="1"/>
      <p:bldP spid="148" grpId="0" animBg="1"/>
      <p:bldP spid="149" grpId="0"/>
      <p:bldP spid="150" grpId="0" animBg="1"/>
      <p:bldP spid="153" grpId="0" animBg="1"/>
      <p:bldP spid="154" grpId="0" animBg="1"/>
      <p:bldP spid="164" grpId="0" animBg="1"/>
      <p:bldP spid="166" grpId="0" animBg="1"/>
      <p:bldP spid="9" grpId="0" animBg="1"/>
      <p:bldP spid="10" grpId="0" animBg="1"/>
      <p:bldP spid="167" grpId="0"/>
      <p:bldP spid="16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899592" y="1224627"/>
            <a:ext cx="7445151" cy="15943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8" name="Rectangle 37"/>
          <p:cNvSpPr/>
          <p:nvPr/>
        </p:nvSpPr>
        <p:spPr>
          <a:xfrm>
            <a:off x="899593" y="2636912"/>
            <a:ext cx="7445150" cy="3528392"/>
          </a:xfrm>
          <a:prstGeom prst="rect">
            <a:avLst/>
          </a:prstGeom>
          <a:solidFill>
            <a:srgbClr val="989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7" name="TextBox 46"/>
          <p:cNvSpPr txBox="1"/>
          <p:nvPr/>
        </p:nvSpPr>
        <p:spPr>
          <a:xfrm>
            <a:off x="3579876" y="1278554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Glycolysis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394534" y="3983396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Krebs cycle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907704" y="5426060"/>
            <a:ext cx="4665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Electron transport chain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889466" y="1346585"/>
            <a:ext cx="1224136" cy="3939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ไซโทซอล</a:t>
            </a:r>
            <a:endParaRPr lang="th-TH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1223628" y="2918011"/>
            <a:ext cx="1764196" cy="3939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ไมโทคอนเดรีย</a:t>
            </a:r>
            <a:endParaRPr lang="th-TH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4198275" y="1801774"/>
            <a:ext cx="0" cy="720000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2856053" y="2853383"/>
            <a:ext cx="3476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Formation of acetyl-CoA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61" name="Straight Arrow Connector 60"/>
          <p:cNvCxnSpPr/>
          <p:nvPr/>
        </p:nvCxnSpPr>
        <p:spPr>
          <a:xfrm>
            <a:off x="4774663" y="3496983"/>
            <a:ext cx="2661" cy="684000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4217541" y="4324999"/>
            <a:ext cx="2661" cy="864000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ounded Rectangle 64"/>
          <p:cNvSpPr/>
          <p:nvPr/>
        </p:nvSpPr>
        <p:spPr>
          <a:xfrm>
            <a:off x="6621533" y="3028855"/>
            <a:ext cx="1262835" cy="368561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2 NADH</a:t>
            </a:r>
            <a:endParaRPr lang="th-TH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6" name="Rounded Rectangle 65"/>
          <p:cNvSpPr/>
          <p:nvPr/>
        </p:nvSpPr>
        <p:spPr>
          <a:xfrm>
            <a:off x="6573126" y="4005917"/>
            <a:ext cx="1262835" cy="913206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6</a:t>
            </a:r>
            <a:r>
              <a:rPr lang="en-US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NADH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2 FADH</a:t>
            </a:r>
            <a:r>
              <a:rPr lang="en-US" b="1" baseline="-250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2</a:t>
            </a:r>
            <a:endParaRPr lang="th-TH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905132" y="1801774"/>
            <a:ext cx="7445150" cy="43635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27" name="Group 126"/>
          <p:cNvGrpSpPr/>
          <p:nvPr/>
        </p:nvGrpSpPr>
        <p:grpSpPr>
          <a:xfrm>
            <a:off x="1559909" y="2926508"/>
            <a:ext cx="1296144" cy="647499"/>
            <a:chOff x="4655985" y="682981"/>
            <a:chExt cx="1296144" cy="647499"/>
          </a:xfrm>
        </p:grpSpPr>
        <p:sp>
          <p:nvSpPr>
            <p:cNvPr id="128" name="Oval 127"/>
            <p:cNvSpPr/>
            <p:nvPr/>
          </p:nvSpPr>
          <p:spPr>
            <a:xfrm>
              <a:off x="4655985" y="1084675"/>
              <a:ext cx="216024" cy="216024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smtClean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</a:t>
              </a:r>
              <a:endParaRPr lang="th-TH" sz="1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29" name="Oval 128"/>
            <p:cNvSpPr/>
            <p:nvPr/>
          </p:nvSpPr>
          <p:spPr>
            <a:xfrm>
              <a:off x="4872009" y="1096965"/>
              <a:ext cx="216024" cy="216024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smtClean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</a:t>
              </a:r>
              <a:endParaRPr lang="th-TH" sz="1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30" name="Oval 129"/>
            <p:cNvSpPr/>
            <p:nvPr/>
          </p:nvSpPr>
          <p:spPr>
            <a:xfrm>
              <a:off x="5088033" y="1094507"/>
              <a:ext cx="216024" cy="216024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smtClean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</a:t>
              </a:r>
              <a:endParaRPr lang="th-TH" sz="1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31" name="Oval 130"/>
            <p:cNvSpPr/>
            <p:nvPr/>
          </p:nvSpPr>
          <p:spPr>
            <a:xfrm>
              <a:off x="5304057" y="1106797"/>
              <a:ext cx="216024" cy="216024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smtClean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</a:t>
              </a:r>
              <a:endParaRPr lang="th-TH" sz="1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32" name="Oval 131"/>
            <p:cNvSpPr/>
            <p:nvPr/>
          </p:nvSpPr>
          <p:spPr>
            <a:xfrm>
              <a:off x="5520081" y="1102166"/>
              <a:ext cx="216024" cy="216024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smtClean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</a:t>
              </a:r>
              <a:endParaRPr lang="th-TH" sz="1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33" name="Oval 132"/>
            <p:cNvSpPr/>
            <p:nvPr/>
          </p:nvSpPr>
          <p:spPr>
            <a:xfrm>
              <a:off x="5736105" y="1114456"/>
              <a:ext cx="216024" cy="216024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smtClean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</a:t>
              </a:r>
              <a:endParaRPr lang="th-TH" sz="1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4681128" y="682981"/>
              <a:ext cx="116298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CC0099"/>
                  </a:solidFill>
                  <a:latin typeface="TH SarabunPSK" pitchFamily="34" charset="-34"/>
                  <a:cs typeface="TH SarabunPSK" pitchFamily="34" charset="-34"/>
                </a:rPr>
                <a:t>Glucose</a:t>
              </a:r>
              <a:endParaRPr lang="th-TH" sz="2000" b="1" dirty="0">
                <a:solidFill>
                  <a:srgbClr val="CC0099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5829145" y="2920100"/>
            <a:ext cx="1284167" cy="1153765"/>
            <a:chOff x="4229925" y="1644412"/>
            <a:chExt cx="1284167" cy="1153765"/>
          </a:xfrm>
        </p:grpSpPr>
        <p:sp>
          <p:nvSpPr>
            <p:cNvPr id="136" name="Oval 135"/>
            <p:cNvSpPr/>
            <p:nvPr/>
          </p:nvSpPr>
          <p:spPr>
            <a:xfrm>
              <a:off x="4439961" y="2123025"/>
              <a:ext cx="216024" cy="216024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smtClean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</a:t>
              </a:r>
              <a:endParaRPr lang="th-TH" sz="1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37" name="Oval 136"/>
            <p:cNvSpPr/>
            <p:nvPr/>
          </p:nvSpPr>
          <p:spPr>
            <a:xfrm>
              <a:off x="4655985" y="2135315"/>
              <a:ext cx="216024" cy="216024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smtClean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</a:t>
              </a:r>
              <a:endParaRPr lang="th-TH" sz="1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38" name="Oval 137"/>
            <p:cNvSpPr/>
            <p:nvPr/>
          </p:nvSpPr>
          <p:spPr>
            <a:xfrm>
              <a:off x="4872009" y="2132857"/>
              <a:ext cx="216024" cy="216024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smtClean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</a:t>
              </a:r>
              <a:endParaRPr lang="th-TH" sz="1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4229925" y="1644412"/>
              <a:ext cx="128416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CC0099"/>
                  </a:solidFill>
                  <a:latin typeface="TH SarabunPSK" pitchFamily="34" charset="-34"/>
                  <a:cs typeface="TH SarabunPSK" pitchFamily="34" charset="-34"/>
                </a:rPr>
                <a:t>P</a:t>
              </a:r>
              <a:r>
                <a:rPr lang="en-US" sz="2000" b="1" dirty="0" smtClean="0">
                  <a:solidFill>
                    <a:srgbClr val="CC0099"/>
                  </a:solidFill>
                  <a:latin typeface="TH SarabunPSK" pitchFamily="34" charset="-34"/>
                  <a:cs typeface="TH SarabunPSK" pitchFamily="34" charset="-34"/>
                </a:rPr>
                <a:t>yruvate</a:t>
              </a:r>
            </a:p>
          </p:txBody>
        </p:sp>
        <p:sp>
          <p:nvSpPr>
            <p:cNvPr id="140" name="Oval 139"/>
            <p:cNvSpPr/>
            <p:nvPr/>
          </p:nvSpPr>
          <p:spPr>
            <a:xfrm>
              <a:off x="4439961" y="2569863"/>
              <a:ext cx="216024" cy="216024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smtClean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</a:t>
              </a:r>
              <a:endParaRPr lang="th-TH" sz="1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41" name="Oval 140"/>
            <p:cNvSpPr/>
            <p:nvPr/>
          </p:nvSpPr>
          <p:spPr>
            <a:xfrm>
              <a:off x="4655985" y="2582153"/>
              <a:ext cx="216024" cy="216024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smtClean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</a:t>
              </a:r>
              <a:endParaRPr lang="th-TH" sz="1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42" name="Oval 141"/>
            <p:cNvSpPr/>
            <p:nvPr/>
          </p:nvSpPr>
          <p:spPr>
            <a:xfrm>
              <a:off x="4872009" y="2579695"/>
              <a:ext cx="216024" cy="216024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smtClean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</a:t>
              </a:r>
              <a:endParaRPr lang="th-TH" sz="1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64" name="Rounded Rectangle 63"/>
          <p:cNvSpPr/>
          <p:nvPr/>
        </p:nvSpPr>
        <p:spPr>
          <a:xfrm>
            <a:off x="4244165" y="4340373"/>
            <a:ext cx="1262835" cy="368561"/>
          </a:xfrm>
          <a:prstGeom prst="roundRect">
            <a:avLst/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2 NADH</a:t>
            </a:r>
            <a:endParaRPr lang="th-TH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pSp>
        <p:nvGrpSpPr>
          <p:cNvPr id="98" name="Group 97"/>
          <p:cNvGrpSpPr/>
          <p:nvPr/>
        </p:nvGrpSpPr>
        <p:grpSpPr>
          <a:xfrm flipH="1">
            <a:off x="4547966" y="1988840"/>
            <a:ext cx="880120" cy="664112"/>
            <a:chOff x="8173440" y="4307037"/>
            <a:chExt cx="272465" cy="230770"/>
          </a:xfrm>
        </p:grpSpPr>
        <p:sp>
          <p:nvSpPr>
            <p:cNvPr id="99" name="7-Point Star 98"/>
            <p:cNvSpPr/>
            <p:nvPr/>
          </p:nvSpPr>
          <p:spPr>
            <a:xfrm>
              <a:off x="8173440" y="4307037"/>
              <a:ext cx="272465" cy="230770"/>
            </a:xfrm>
            <a:prstGeom prst="star7">
              <a:avLst/>
            </a:prstGeom>
            <a:gradFill>
              <a:gsLst>
                <a:gs pos="0">
                  <a:schemeClr val="bg1"/>
                </a:gs>
                <a:gs pos="31000">
                  <a:srgbClr val="FFFF99"/>
                </a:gs>
                <a:gs pos="62000">
                  <a:srgbClr val="FFFF00"/>
                </a:gs>
              </a:gsLst>
              <a:path path="circle">
                <a:fillToRect l="50000" t="50000" r="50000" b="50000"/>
              </a:path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endParaRPr>
            </a:p>
            <a:p>
              <a:pPr algn="ctr"/>
              <a:endParaRPr lang="th-TH" sz="2000" dirty="0"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8204587" y="4357102"/>
              <a:ext cx="210173" cy="1604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2ATP</a:t>
              </a:r>
              <a:endPara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143" name="Rounded Rectangle 142"/>
          <p:cNvSpPr/>
          <p:nvPr/>
        </p:nvSpPr>
        <p:spPr>
          <a:xfrm>
            <a:off x="2948458" y="4358890"/>
            <a:ext cx="1262835" cy="368561"/>
          </a:xfrm>
          <a:prstGeom prst="roundRect">
            <a:avLst/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2 NAD</a:t>
            </a:r>
            <a:r>
              <a:rPr lang="en-US" b="1" baseline="300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+</a:t>
            </a:r>
            <a:endParaRPr lang="th-TH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46" name="Curved Up Arrow 145"/>
          <p:cNvSpPr/>
          <p:nvPr/>
        </p:nvSpPr>
        <p:spPr>
          <a:xfrm rot="10800000" flipH="1">
            <a:off x="3527326" y="3752879"/>
            <a:ext cx="1523392" cy="536115"/>
          </a:xfrm>
          <a:prstGeom prst="curved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>
              <a:solidFill>
                <a:schemeClr val="tx1"/>
              </a:solidFill>
            </a:endParaRPr>
          </a:p>
        </p:txBody>
      </p:sp>
      <p:sp>
        <p:nvSpPr>
          <p:cNvPr id="148" name="Right Arrow 147"/>
          <p:cNvSpPr/>
          <p:nvPr/>
        </p:nvSpPr>
        <p:spPr>
          <a:xfrm>
            <a:off x="3347864" y="3341266"/>
            <a:ext cx="612668" cy="25241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9" name="Rectangle 148"/>
          <p:cNvSpPr/>
          <p:nvPr/>
        </p:nvSpPr>
        <p:spPr>
          <a:xfrm>
            <a:off x="3347864" y="2252842"/>
            <a:ext cx="6126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latin typeface="TH SarabunPSK" pitchFamily="34" charset="-34"/>
                <a:cs typeface="TH SarabunPSK" pitchFamily="34" charset="-34"/>
              </a:rPr>
              <a:t>2ADP</a:t>
            </a:r>
            <a:endParaRPr lang="th-TH" sz="2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50" name="Curved Up Arrow 149"/>
          <p:cNvSpPr/>
          <p:nvPr/>
        </p:nvSpPr>
        <p:spPr>
          <a:xfrm>
            <a:off x="3579877" y="2693155"/>
            <a:ext cx="1396478" cy="557015"/>
          </a:xfrm>
          <a:prstGeom prst="curved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>
              <a:solidFill>
                <a:schemeClr val="tx1"/>
              </a:solidFill>
            </a:endParaRPr>
          </a:p>
        </p:txBody>
      </p:sp>
      <p:sp>
        <p:nvSpPr>
          <p:cNvPr id="153" name="Right Arrow 152"/>
          <p:cNvSpPr/>
          <p:nvPr/>
        </p:nvSpPr>
        <p:spPr>
          <a:xfrm>
            <a:off x="3992531" y="3358367"/>
            <a:ext cx="612668" cy="25241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4" name="Right Arrow 153"/>
          <p:cNvSpPr/>
          <p:nvPr/>
        </p:nvSpPr>
        <p:spPr>
          <a:xfrm>
            <a:off x="4670021" y="3341266"/>
            <a:ext cx="612668" cy="25241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4" name="Right Arrow 163"/>
          <p:cNvSpPr/>
          <p:nvPr/>
        </p:nvSpPr>
        <p:spPr>
          <a:xfrm rot="10800000">
            <a:off x="3077902" y="5471009"/>
            <a:ext cx="2430202" cy="26224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6" name="Curved Up Arrow 165"/>
          <p:cNvSpPr/>
          <p:nvPr/>
        </p:nvSpPr>
        <p:spPr>
          <a:xfrm flipH="1">
            <a:off x="3509740" y="4750200"/>
            <a:ext cx="1422300" cy="552874"/>
          </a:xfrm>
          <a:prstGeom prst="curved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29145" y="1346585"/>
            <a:ext cx="2343255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ยีสต์</a:t>
            </a:r>
            <a:endParaRPr lang="en-US" sz="4000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663671" y="5143981"/>
            <a:ext cx="1489065" cy="1071987"/>
            <a:chOff x="5663671" y="5143981"/>
            <a:chExt cx="1489065" cy="1071987"/>
          </a:xfrm>
        </p:grpSpPr>
        <p:grpSp>
          <p:nvGrpSpPr>
            <p:cNvPr id="169" name="Group 168"/>
            <p:cNvGrpSpPr/>
            <p:nvPr/>
          </p:nvGrpSpPr>
          <p:grpSpPr>
            <a:xfrm>
              <a:off x="6224209" y="5563141"/>
              <a:ext cx="432048" cy="228314"/>
              <a:chOff x="5940152" y="4420957"/>
              <a:chExt cx="432048" cy="228314"/>
            </a:xfrm>
          </p:grpSpPr>
          <p:sp>
            <p:nvSpPr>
              <p:cNvPr id="170" name="Oval 169"/>
              <p:cNvSpPr/>
              <p:nvPr/>
            </p:nvSpPr>
            <p:spPr>
              <a:xfrm>
                <a:off x="5940152" y="4420957"/>
                <a:ext cx="216024" cy="216024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 smtClean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C</a:t>
                </a:r>
                <a:endParaRPr lang="th-TH" sz="18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71" name="Oval 170"/>
              <p:cNvSpPr/>
              <p:nvPr/>
            </p:nvSpPr>
            <p:spPr>
              <a:xfrm>
                <a:off x="6156176" y="4433247"/>
                <a:ext cx="216024" cy="216024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 smtClean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C</a:t>
                </a:r>
                <a:endParaRPr lang="th-TH" sz="18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grpSp>
          <p:nvGrpSpPr>
            <p:cNvPr id="172" name="Group 171"/>
            <p:cNvGrpSpPr/>
            <p:nvPr/>
          </p:nvGrpSpPr>
          <p:grpSpPr>
            <a:xfrm>
              <a:off x="6224209" y="5143981"/>
              <a:ext cx="432048" cy="228314"/>
              <a:chOff x="5940152" y="4420957"/>
              <a:chExt cx="432048" cy="228314"/>
            </a:xfrm>
          </p:grpSpPr>
          <p:sp>
            <p:nvSpPr>
              <p:cNvPr id="173" name="Oval 172"/>
              <p:cNvSpPr/>
              <p:nvPr/>
            </p:nvSpPr>
            <p:spPr>
              <a:xfrm>
                <a:off x="5940152" y="4420957"/>
                <a:ext cx="216024" cy="216024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 smtClean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C</a:t>
                </a:r>
                <a:endParaRPr lang="th-TH" sz="18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74" name="Oval 173"/>
              <p:cNvSpPr/>
              <p:nvPr/>
            </p:nvSpPr>
            <p:spPr>
              <a:xfrm>
                <a:off x="6156176" y="4433247"/>
                <a:ext cx="216024" cy="216024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 smtClean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C</a:t>
                </a:r>
                <a:endParaRPr lang="th-TH" sz="18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75" name="Rectangle 174"/>
            <p:cNvSpPr/>
            <p:nvPr/>
          </p:nvSpPr>
          <p:spPr>
            <a:xfrm>
              <a:off x="5663671" y="5815858"/>
              <a:ext cx="148906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CC0099"/>
                  </a:solidFill>
                  <a:latin typeface="TH SarabunPSK" pitchFamily="34" charset="-34"/>
                  <a:cs typeface="TH SarabunPSK" pitchFamily="34" charset="-34"/>
                </a:rPr>
                <a:t>acetaldehyde</a:t>
              </a:r>
            </a:p>
          </p:txBody>
        </p:sp>
      </p:grpSp>
      <p:sp>
        <p:nvSpPr>
          <p:cNvPr id="176" name="Right Arrow 175"/>
          <p:cNvSpPr/>
          <p:nvPr/>
        </p:nvSpPr>
        <p:spPr>
          <a:xfrm rot="5400000">
            <a:off x="6018781" y="4438449"/>
            <a:ext cx="774142" cy="28478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77" name="Group 176"/>
          <p:cNvGrpSpPr/>
          <p:nvPr/>
        </p:nvGrpSpPr>
        <p:grpSpPr>
          <a:xfrm>
            <a:off x="1498759" y="5197262"/>
            <a:ext cx="1489065" cy="1071987"/>
            <a:chOff x="5663671" y="5143981"/>
            <a:chExt cx="1489065" cy="1071987"/>
          </a:xfrm>
        </p:grpSpPr>
        <p:grpSp>
          <p:nvGrpSpPr>
            <p:cNvPr id="178" name="Group 177"/>
            <p:cNvGrpSpPr/>
            <p:nvPr/>
          </p:nvGrpSpPr>
          <p:grpSpPr>
            <a:xfrm>
              <a:off x="6224209" y="5563141"/>
              <a:ext cx="432048" cy="228314"/>
              <a:chOff x="5940152" y="4420957"/>
              <a:chExt cx="432048" cy="228314"/>
            </a:xfrm>
          </p:grpSpPr>
          <p:sp>
            <p:nvSpPr>
              <p:cNvPr id="183" name="Oval 182"/>
              <p:cNvSpPr/>
              <p:nvPr/>
            </p:nvSpPr>
            <p:spPr>
              <a:xfrm>
                <a:off x="5940152" y="4420957"/>
                <a:ext cx="216024" cy="216024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 smtClean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C</a:t>
                </a:r>
                <a:endParaRPr lang="th-TH" sz="18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84" name="Oval 183"/>
              <p:cNvSpPr/>
              <p:nvPr/>
            </p:nvSpPr>
            <p:spPr>
              <a:xfrm>
                <a:off x="6156176" y="4433247"/>
                <a:ext cx="216024" cy="216024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 smtClean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C</a:t>
                </a:r>
                <a:endParaRPr lang="th-TH" sz="18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grpSp>
          <p:nvGrpSpPr>
            <p:cNvPr id="179" name="Group 178"/>
            <p:cNvGrpSpPr/>
            <p:nvPr/>
          </p:nvGrpSpPr>
          <p:grpSpPr>
            <a:xfrm>
              <a:off x="6224209" y="5143981"/>
              <a:ext cx="432048" cy="228314"/>
              <a:chOff x="5940152" y="4420957"/>
              <a:chExt cx="432048" cy="228314"/>
            </a:xfrm>
          </p:grpSpPr>
          <p:sp>
            <p:nvSpPr>
              <p:cNvPr id="181" name="Oval 180"/>
              <p:cNvSpPr/>
              <p:nvPr/>
            </p:nvSpPr>
            <p:spPr>
              <a:xfrm>
                <a:off x="5940152" y="4420957"/>
                <a:ext cx="216024" cy="216024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 smtClean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C</a:t>
                </a:r>
                <a:endParaRPr lang="th-TH" sz="18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82" name="Oval 181"/>
              <p:cNvSpPr/>
              <p:nvPr/>
            </p:nvSpPr>
            <p:spPr>
              <a:xfrm>
                <a:off x="6156176" y="4433247"/>
                <a:ext cx="216024" cy="216024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 smtClean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C</a:t>
                </a:r>
                <a:endParaRPr lang="th-TH" sz="18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80" name="Rectangle 179"/>
            <p:cNvSpPr/>
            <p:nvPr/>
          </p:nvSpPr>
          <p:spPr>
            <a:xfrm>
              <a:off x="5663671" y="5815858"/>
              <a:ext cx="148906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CC0099"/>
                  </a:solidFill>
                  <a:latin typeface="TH SarabunPSK" pitchFamily="34" charset="-34"/>
                  <a:cs typeface="TH SarabunPSK" pitchFamily="34" charset="-34"/>
                </a:rPr>
                <a:t>Ethanol</a:t>
              </a:r>
            </a:p>
          </p:txBody>
        </p:sp>
      </p:grpSp>
      <p:sp>
        <p:nvSpPr>
          <p:cNvPr id="185" name="Arc 184"/>
          <p:cNvSpPr/>
          <p:nvPr/>
        </p:nvSpPr>
        <p:spPr>
          <a:xfrm flipV="1">
            <a:off x="6440504" y="3789040"/>
            <a:ext cx="1273319" cy="908090"/>
          </a:xfrm>
          <a:prstGeom prst="arc">
            <a:avLst>
              <a:gd name="adj1" fmla="val 10885743"/>
              <a:gd name="adj2" fmla="val 16826190"/>
            </a:avLst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86" name="Group 185"/>
          <p:cNvGrpSpPr/>
          <p:nvPr/>
        </p:nvGrpSpPr>
        <p:grpSpPr>
          <a:xfrm>
            <a:off x="7182030" y="4462520"/>
            <a:ext cx="606115" cy="400110"/>
            <a:chOff x="4904292" y="2811686"/>
            <a:chExt cx="606115" cy="400110"/>
          </a:xfrm>
        </p:grpSpPr>
        <p:sp>
          <p:nvSpPr>
            <p:cNvPr id="187" name="Oval 186"/>
            <p:cNvSpPr/>
            <p:nvPr/>
          </p:nvSpPr>
          <p:spPr>
            <a:xfrm>
              <a:off x="4973445" y="2913388"/>
              <a:ext cx="156748" cy="153996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88" name="TextBox 187"/>
            <p:cNvSpPr txBox="1"/>
            <p:nvPr/>
          </p:nvSpPr>
          <p:spPr>
            <a:xfrm>
              <a:off x="4904292" y="2811686"/>
              <a:ext cx="6061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H Sarabun New" pitchFamily="34" charset="-34"/>
                  <a:cs typeface="TH Sarabun New" pitchFamily="34" charset="-34"/>
                </a:rPr>
                <a:t>CO</a:t>
              </a:r>
              <a:r>
                <a:rPr lang="en-US" sz="2000" b="1" baseline="-25000" dirty="0" smtClean="0">
                  <a:latin typeface="TH Sarabun New" pitchFamily="34" charset="-34"/>
                  <a:cs typeface="TH Sarabun New" pitchFamily="34" charset="-34"/>
                </a:rPr>
                <a:t>2</a:t>
              </a:r>
              <a:endParaRPr lang="th-TH" sz="2000" b="1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189" name="Group 188"/>
          <p:cNvGrpSpPr/>
          <p:nvPr/>
        </p:nvGrpSpPr>
        <p:grpSpPr>
          <a:xfrm>
            <a:off x="7140460" y="4788087"/>
            <a:ext cx="606115" cy="400110"/>
            <a:chOff x="4904292" y="2811686"/>
            <a:chExt cx="606115" cy="400110"/>
          </a:xfrm>
        </p:grpSpPr>
        <p:sp>
          <p:nvSpPr>
            <p:cNvPr id="190" name="Oval 189"/>
            <p:cNvSpPr/>
            <p:nvPr/>
          </p:nvSpPr>
          <p:spPr>
            <a:xfrm>
              <a:off x="4973445" y="2913388"/>
              <a:ext cx="156748" cy="153996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91" name="TextBox 190"/>
            <p:cNvSpPr txBox="1"/>
            <p:nvPr/>
          </p:nvSpPr>
          <p:spPr>
            <a:xfrm>
              <a:off x="4904292" y="2811686"/>
              <a:ext cx="6061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H Sarabun New" pitchFamily="34" charset="-34"/>
                  <a:cs typeface="TH Sarabun New" pitchFamily="34" charset="-34"/>
                </a:rPr>
                <a:t>CO</a:t>
              </a:r>
              <a:r>
                <a:rPr lang="en-US" sz="2000" b="1" baseline="-25000" dirty="0" smtClean="0">
                  <a:latin typeface="TH Sarabun New" pitchFamily="34" charset="-34"/>
                  <a:cs typeface="TH Sarabun New" pitchFamily="34" charset="-34"/>
                </a:rPr>
                <a:t>2</a:t>
              </a:r>
              <a:endParaRPr lang="th-TH" sz="2000" b="1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192" name="Rounded Rectangle 191"/>
          <p:cNvSpPr/>
          <p:nvPr/>
        </p:nvSpPr>
        <p:spPr>
          <a:xfrm>
            <a:off x="2843808" y="5661248"/>
            <a:ext cx="3029682" cy="5708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กระบวนการหมักแอลกอฮอล์</a:t>
            </a:r>
            <a:endParaRPr lang="th-TH" sz="24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93" name="TextBox 192"/>
          <p:cNvSpPr txBox="1"/>
          <p:nvPr/>
        </p:nvSpPr>
        <p:spPr>
          <a:xfrm>
            <a:off x="8532440" y="6381328"/>
            <a:ext cx="611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27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5076056" y="-27384"/>
            <a:ext cx="295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H SarabunPSK" pitchFamily="34" charset="-34"/>
                <a:cs typeface="TH SarabunPSK" pitchFamily="34" charset="-34"/>
              </a:rPr>
              <a:t>Fermentation</a:t>
            </a:r>
            <a:endParaRPr lang="th-TH" sz="4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755576" y="671516"/>
            <a:ext cx="6039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q"/>
              <a:tabLst>
                <a:tab pos="442913" algn="l"/>
                <a:tab pos="534988" algn="l"/>
              </a:tabLst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การ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หายใจระดับเซลล์ในภาวะ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ที่ออกซิเจน</a:t>
            </a:r>
            <a:r>
              <a:rPr lang="th-TH" b="1" u="sng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ไม่เพียงพอ</a:t>
            </a:r>
            <a:endParaRPr lang="th-TH" b="1" u="sng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40249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 animBg="1"/>
      <p:bldP spid="166" grpId="0" animBg="1"/>
      <p:bldP spid="176" grpId="0" animBg="1"/>
      <p:bldP spid="185" grpId="0" animBg="1"/>
      <p:bldP spid="19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899592" y="1224627"/>
            <a:ext cx="7445151" cy="15943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8" name="Rectangle 37"/>
          <p:cNvSpPr/>
          <p:nvPr/>
        </p:nvSpPr>
        <p:spPr>
          <a:xfrm>
            <a:off x="899593" y="2636912"/>
            <a:ext cx="7445150" cy="3528392"/>
          </a:xfrm>
          <a:prstGeom prst="rect">
            <a:avLst/>
          </a:prstGeom>
          <a:solidFill>
            <a:srgbClr val="989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7" name="TextBox 46"/>
          <p:cNvSpPr txBox="1"/>
          <p:nvPr/>
        </p:nvSpPr>
        <p:spPr>
          <a:xfrm>
            <a:off x="3579876" y="1278554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Glycolysis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394534" y="3767373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Krebs cycle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907704" y="5210037"/>
            <a:ext cx="4665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Electron transport chain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889466" y="1346585"/>
            <a:ext cx="1224136" cy="3939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ไซโทซอล</a:t>
            </a:r>
            <a:endParaRPr lang="th-TH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1223628" y="2701988"/>
            <a:ext cx="1764196" cy="3939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ไมโทคอนเดรีย</a:t>
            </a:r>
            <a:endParaRPr lang="th-TH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4198275" y="1585751"/>
            <a:ext cx="0" cy="720000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2856053" y="2637360"/>
            <a:ext cx="3476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Formation of acetyl-CoA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61" name="Straight Arrow Connector 60"/>
          <p:cNvCxnSpPr/>
          <p:nvPr/>
        </p:nvCxnSpPr>
        <p:spPr>
          <a:xfrm>
            <a:off x="4774663" y="3280960"/>
            <a:ext cx="2661" cy="684000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4217541" y="4108976"/>
            <a:ext cx="2661" cy="864000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ounded Rectangle 64"/>
          <p:cNvSpPr/>
          <p:nvPr/>
        </p:nvSpPr>
        <p:spPr>
          <a:xfrm>
            <a:off x="6621533" y="3028855"/>
            <a:ext cx="1262835" cy="368561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2 NADH</a:t>
            </a:r>
            <a:endParaRPr lang="th-TH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6" name="Rounded Rectangle 65"/>
          <p:cNvSpPr/>
          <p:nvPr/>
        </p:nvSpPr>
        <p:spPr>
          <a:xfrm>
            <a:off x="6573126" y="4005917"/>
            <a:ext cx="1262835" cy="913206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6</a:t>
            </a:r>
            <a:r>
              <a:rPr lang="en-US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NADH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2 FADH</a:t>
            </a:r>
            <a:r>
              <a:rPr lang="en-US" b="1" baseline="-250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2</a:t>
            </a:r>
            <a:endParaRPr lang="th-TH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871562" y="1735470"/>
            <a:ext cx="7445150" cy="43635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27" name="Group 126"/>
          <p:cNvGrpSpPr/>
          <p:nvPr/>
        </p:nvGrpSpPr>
        <p:grpSpPr>
          <a:xfrm>
            <a:off x="1559909" y="2710485"/>
            <a:ext cx="1296144" cy="647499"/>
            <a:chOff x="4655985" y="682981"/>
            <a:chExt cx="1296144" cy="647499"/>
          </a:xfrm>
        </p:grpSpPr>
        <p:sp>
          <p:nvSpPr>
            <p:cNvPr id="128" name="Oval 127"/>
            <p:cNvSpPr/>
            <p:nvPr/>
          </p:nvSpPr>
          <p:spPr>
            <a:xfrm>
              <a:off x="4655985" y="1084675"/>
              <a:ext cx="216024" cy="216024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smtClean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</a:t>
              </a:r>
              <a:endParaRPr lang="th-TH" sz="1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29" name="Oval 128"/>
            <p:cNvSpPr/>
            <p:nvPr/>
          </p:nvSpPr>
          <p:spPr>
            <a:xfrm>
              <a:off x="4872009" y="1096965"/>
              <a:ext cx="216024" cy="216024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smtClean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</a:t>
              </a:r>
              <a:endParaRPr lang="th-TH" sz="1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30" name="Oval 129"/>
            <p:cNvSpPr/>
            <p:nvPr/>
          </p:nvSpPr>
          <p:spPr>
            <a:xfrm>
              <a:off x="5088033" y="1094507"/>
              <a:ext cx="216024" cy="216024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smtClean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</a:t>
              </a:r>
              <a:endParaRPr lang="th-TH" sz="1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31" name="Oval 130"/>
            <p:cNvSpPr/>
            <p:nvPr/>
          </p:nvSpPr>
          <p:spPr>
            <a:xfrm>
              <a:off x="5304057" y="1106797"/>
              <a:ext cx="216024" cy="216024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smtClean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</a:t>
              </a:r>
              <a:endParaRPr lang="th-TH" sz="1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32" name="Oval 131"/>
            <p:cNvSpPr/>
            <p:nvPr/>
          </p:nvSpPr>
          <p:spPr>
            <a:xfrm>
              <a:off x="5520081" y="1102166"/>
              <a:ext cx="216024" cy="216024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smtClean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</a:t>
              </a:r>
              <a:endParaRPr lang="th-TH" sz="1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33" name="Oval 132"/>
            <p:cNvSpPr/>
            <p:nvPr/>
          </p:nvSpPr>
          <p:spPr>
            <a:xfrm>
              <a:off x="5736105" y="1114456"/>
              <a:ext cx="216024" cy="216024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smtClean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</a:t>
              </a:r>
              <a:endParaRPr lang="th-TH" sz="1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4681128" y="682981"/>
              <a:ext cx="116298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CC0099"/>
                  </a:solidFill>
                  <a:latin typeface="TH SarabunPSK" pitchFamily="34" charset="-34"/>
                  <a:cs typeface="TH SarabunPSK" pitchFamily="34" charset="-34"/>
                </a:rPr>
                <a:t>Glucose</a:t>
              </a:r>
              <a:endParaRPr lang="th-TH" sz="2000" b="1" dirty="0">
                <a:solidFill>
                  <a:srgbClr val="CC0099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5829145" y="2704077"/>
            <a:ext cx="1284167" cy="1153765"/>
            <a:chOff x="4229925" y="1644412"/>
            <a:chExt cx="1284167" cy="1153765"/>
          </a:xfrm>
        </p:grpSpPr>
        <p:sp>
          <p:nvSpPr>
            <p:cNvPr id="136" name="Oval 135"/>
            <p:cNvSpPr/>
            <p:nvPr/>
          </p:nvSpPr>
          <p:spPr>
            <a:xfrm>
              <a:off x="4439961" y="2123025"/>
              <a:ext cx="216024" cy="216024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smtClean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</a:t>
              </a:r>
              <a:endParaRPr lang="th-TH" sz="1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37" name="Oval 136"/>
            <p:cNvSpPr/>
            <p:nvPr/>
          </p:nvSpPr>
          <p:spPr>
            <a:xfrm>
              <a:off x="4655985" y="2135315"/>
              <a:ext cx="216024" cy="216024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smtClean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</a:t>
              </a:r>
              <a:endParaRPr lang="th-TH" sz="1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38" name="Oval 137"/>
            <p:cNvSpPr/>
            <p:nvPr/>
          </p:nvSpPr>
          <p:spPr>
            <a:xfrm>
              <a:off x="4872009" y="2132857"/>
              <a:ext cx="216024" cy="216024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smtClean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</a:t>
              </a:r>
              <a:endParaRPr lang="th-TH" sz="1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4229925" y="1644412"/>
              <a:ext cx="128416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CC0099"/>
                  </a:solidFill>
                  <a:latin typeface="TH SarabunPSK" pitchFamily="34" charset="-34"/>
                  <a:cs typeface="TH SarabunPSK" pitchFamily="34" charset="-34"/>
                </a:rPr>
                <a:t>P</a:t>
              </a:r>
              <a:r>
                <a:rPr lang="en-US" sz="2000" b="1" dirty="0" smtClean="0">
                  <a:solidFill>
                    <a:srgbClr val="CC0099"/>
                  </a:solidFill>
                  <a:latin typeface="TH SarabunPSK" pitchFamily="34" charset="-34"/>
                  <a:cs typeface="TH SarabunPSK" pitchFamily="34" charset="-34"/>
                </a:rPr>
                <a:t>yruvate</a:t>
              </a:r>
            </a:p>
          </p:txBody>
        </p:sp>
        <p:sp>
          <p:nvSpPr>
            <p:cNvPr id="140" name="Oval 139"/>
            <p:cNvSpPr/>
            <p:nvPr/>
          </p:nvSpPr>
          <p:spPr>
            <a:xfrm>
              <a:off x="4439961" y="2569863"/>
              <a:ext cx="216024" cy="216024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smtClean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</a:t>
              </a:r>
              <a:endParaRPr lang="th-TH" sz="1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41" name="Oval 140"/>
            <p:cNvSpPr/>
            <p:nvPr/>
          </p:nvSpPr>
          <p:spPr>
            <a:xfrm>
              <a:off x="4655985" y="2582153"/>
              <a:ext cx="216024" cy="216024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smtClean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</a:t>
              </a:r>
              <a:endParaRPr lang="th-TH" sz="1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42" name="Oval 141"/>
            <p:cNvSpPr/>
            <p:nvPr/>
          </p:nvSpPr>
          <p:spPr>
            <a:xfrm>
              <a:off x="4872009" y="2579695"/>
              <a:ext cx="216024" cy="216024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smtClean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</a:t>
              </a:r>
              <a:endParaRPr lang="th-TH" sz="1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64" name="Rounded Rectangle 63"/>
          <p:cNvSpPr/>
          <p:nvPr/>
        </p:nvSpPr>
        <p:spPr>
          <a:xfrm>
            <a:off x="4244165" y="4124350"/>
            <a:ext cx="1262835" cy="368561"/>
          </a:xfrm>
          <a:prstGeom prst="roundRect">
            <a:avLst/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2 NADH</a:t>
            </a:r>
            <a:endParaRPr lang="th-TH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pSp>
        <p:nvGrpSpPr>
          <p:cNvPr id="98" name="Group 97"/>
          <p:cNvGrpSpPr/>
          <p:nvPr/>
        </p:nvGrpSpPr>
        <p:grpSpPr>
          <a:xfrm flipH="1">
            <a:off x="4547966" y="1772817"/>
            <a:ext cx="880120" cy="664112"/>
            <a:chOff x="8173440" y="4307037"/>
            <a:chExt cx="272465" cy="230770"/>
          </a:xfrm>
        </p:grpSpPr>
        <p:sp>
          <p:nvSpPr>
            <p:cNvPr id="99" name="7-Point Star 98"/>
            <p:cNvSpPr/>
            <p:nvPr/>
          </p:nvSpPr>
          <p:spPr>
            <a:xfrm>
              <a:off x="8173440" y="4307037"/>
              <a:ext cx="272465" cy="230770"/>
            </a:xfrm>
            <a:prstGeom prst="star7">
              <a:avLst/>
            </a:prstGeom>
            <a:gradFill>
              <a:gsLst>
                <a:gs pos="0">
                  <a:schemeClr val="bg1"/>
                </a:gs>
                <a:gs pos="31000">
                  <a:srgbClr val="FFFF99"/>
                </a:gs>
                <a:gs pos="62000">
                  <a:srgbClr val="FFFF00"/>
                </a:gs>
              </a:gsLst>
              <a:path path="circle">
                <a:fillToRect l="50000" t="50000" r="50000" b="50000"/>
              </a:path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endParaRPr>
            </a:p>
            <a:p>
              <a:pPr algn="ctr"/>
              <a:endParaRPr lang="th-TH" sz="2000" dirty="0"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8204587" y="4357102"/>
              <a:ext cx="210173" cy="1604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2ATP</a:t>
              </a:r>
              <a:endPara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143" name="Rounded Rectangle 142"/>
          <p:cNvSpPr/>
          <p:nvPr/>
        </p:nvSpPr>
        <p:spPr>
          <a:xfrm>
            <a:off x="2948458" y="4142867"/>
            <a:ext cx="1262835" cy="368561"/>
          </a:xfrm>
          <a:prstGeom prst="roundRect">
            <a:avLst/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2 NAD</a:t>
            </a:r>
            <a:r>
              <a:rPr lang="en-US" b="1" baseline="300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+</a:t>
            </a:r>
            <a:endParaRPr lang="th-TH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46" name="Curved Up Arrow 145"/>
          <p:cNvSpPr/>
          <p:nvPr/>
        </p:nvSpPr>
        <p:spPr>
          <a:xfrm rot="10800000" flipH="1">
            <a:off x="3527326" y="3536856"/>
            <a:ext cx="1523392" cy="536115"/>
          </a:xfrm>
          <a:prstGeom prst="curved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>
              <a:solidFill>
                <a:schemeClr val="tx1"/>
              </a:solidFill>
            </a:endParaRPr>
          </a:p>
        </p:txBody>
      </p:sp>
      <p:sp>
        <p:nvSpPr>
          <p:cNvPr id="148" name="Right Arrow 147"/>
          <p:cNvSpPr/>
          <p:nvPr/>
        </p:nvSpPr>
        <p:spPr>
          <a:xfrm>
            <a:off x="3347864" y="3125243"/>
            <a:ext cx="612668" cy="25241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9" name="Rectangle 148"/>
          <p:cNvSpPr/>
          <p:nvPr/>
        </p:nvSpPr>
        <p:spPr>
          <a:xfrm>
            <a:off x="3347864" y="2036819"/>
            <a:ext cx="6126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latin typeface="TH SarabunPSK" pitchFamily="34" charset="-34"/>
                <a:cs typeface="TH SarabunPSK" pitchFamily="34" charset="-34"/>
              </a:rPr>
              <a:t>2ADP</a:t>
            </a:r>
            <a:endParaRPr lang="th-TH" sz="2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50" name="Curved Up Arrow 149"/>
          <p:cNvSpPr/>
          <p:nvPr/>
        </p:nvSpPr>
        <p:spPr>
          <a:xfrm>
            <a:off x="3579877" y="2477132"/>
            <a:ext cx="1396478" cy="557015"/>
          </a:xfrm>
          <a:prstGeom prst="curved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>
              <a:solidFill>
                <a:schemeClr val="tx1"/>
              </a:solidFill>
            </a:endParaRPr>
          </a:p>
        </p:txBody>
      </p:sp>
      <p:sp>
        <p:nvSpPr>
          <p:cNvPr id="153" name="Right Arrow 152"/>
          <p:cNvSpPr/>
          <p:nvPr/>
        </p:nvSpPr>
        <p:spPr>
          <a:xfrm>
            <a:off x="3992531" y="3142344"/>
            <a:ext cx="612668" cy="25241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4" name="Right Arrow 153"/>
          <p:cNvSpPr/>
          <p:nvPr/>
        </p:nvSpPr>
        <p:spPr>
          <a:xfrm>
            <a:off x="4670021" y="3125243"/>
            <a:ext cx="612668" cy="25241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6" name="Curved Up Arrow 165"/>
          <p:cNvSpPr/>
          <p:nvPr/>
        </p:nvSpPr>
        <p:spPr>
          <a:xfrm flipH="1">
            <a:off x="3509740" y="4534177"/>
            <a:ext cx="1422300" cy="552874"/>
          </a:xfrm>
          <a:prstGeom prst="curved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>
              <a:solidFill>
                <a:schemeClr val="tx1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5829145" y="1346585"/>
            <a:ext cx="2343255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เซลล์สัตว์</a:t>
            </a:r>
            <a:endParaRPr lang="en-US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75" name="Group 74"/>
          <p:cNvGrpSpPr/>
          <p:nvPr/>
        </p:nvGrpSpPr>
        <p:grpSpPr>
          <a:xfrm>
            <a:off x="1615550" y="4805760"/>
            <a:ext cx="1284167" cy="1143520"/>
            <a:chOff x="4141818" y="2123025"/>
            <a:chExt cx="1284167" cy="1143520"/>
          </a:xfrm>
        </p:grpSpPr>
        <p:sp>
          <p:nvSpPr>
            <p:cNvPr id="76" name="Oval 75"/>
            <p:cNvSpPr/>
            <p:nvPr/>
          </p:nvSpPr>
          <p:spPr>
            <a:xfrm>
              <a:off x="4439961" y="2123025"/>
              <a:ext cx="216024" cy="216024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smtClean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</a:t>
              </a:r>
              <a:endParaRPr lang="th-TH" sz="1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77" name="Oval 76"/>
            <p:cNvSpPr/>
            <p:nvPr/>
          </p:nvSpPr>
          <p:spPr>
            <a:xfrm>
              <a:off x="4655985" y="2135315"/>
              <a:ext cx="216024" cy="216024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smtClean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</a:t>
              </a:r>
              <a:endParaRPr lang="th-TH" sz="1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78" name="Oval 77"/>
            <p:cNvSpPr/>
            <p:nvPr/>
          </p:nvSpPr>
          <p:spPr>
            <a:xfrm>
              <a:off x="4872009" y="2132857"/>
              <a:ext cx="216024" cy="216024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smtClean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</a:t>
              </a:r>
              <a:endParaRPr lang="th-TH" sz="1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4141818" y="2866435"/>
              <a:ext cx="128416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CC0099"/>
                  </a:solidFill>
                  <a:latin typeface="TH SarabunPSK" pitchFamily="34" charset="-34"/>
                  <a:cs typeface="TH SarabunPSK" pitchFamily="34" charset="-34"/>
                </a:rPr>
                <a:t>Lactic acid</a:t>
              </a:r>
            </a:p>
          </p:txBody>
        </p:sp>
        <p:sp>
          <p:nvSpPr>
            <p:cNvPr id="80" name="Oval 79"/>
            <p:cNvSpPr/>
            <p:nvPr/>
          </p:nvSpPr>
          <p:spPr>
            <a:xfrm>
              <a:off x="4439961" y="2569863"/>
              <a:ext cx="216024" cy="216024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smtClean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</a:t>
              </a:r>
              <a:endParaRPr lang="th-TH" sz="1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81" name="Oval 80"/>
            <p:cNvSpPr/>
            <p:nvPr/>
          </p:nvSpPr>
          <p:spPr>
            <a:xfrm>
              <a:off x="4655985" y="2582153"/>
              <a:ext cx="216024" cy="216024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smtClean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</a:t>
              </a:r>
              <a:endParaRPr lang="th-TH" sz="1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82" name="Oval 81"/>
            <p:cNvSpPr/>
            <p:nvPr/>
          </p:nvSpPr>
          <p:spPr>
            <a:xfrm>
              <a:off x="4872009" y="2579695"/>
              <a:ext cx="216024" cy="216024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smtClean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</a:t>
              </a:r>
              <a:endParaRPr lang="th-TH" sz="1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2" name="Bent-Up Arrow 1"/>
          <p:cNvSpPr/>
          <p:nvPr/>
        </p:nvSpPr>
        <p:spPr>
          <a:xfrm rot="5400000" flipV="1">
            <a:off x="3846366" y="2834732"/>
            <a:ext cx="1514294" cy="3710943"/>
          </a:xfrm>
          <a:prstGeom prst="bentUpArrow">
            <a:avLst>
              <a:gd name="adj1" fmla="val 8222"/>
              <a:gd name="adj2" fmla="val 9113"/>
              <a:gd name="adj3" fmla="val 14079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4" name="Rounded Rectangle 83"/>
          <p:cNvSpPr/>
          <p:nvPr/>
        </p:nvSpPr>
        <p:spPr>
          <a:xfrm>
            <a:off x="3133730" y="5360610"/>
            <a:ext cx="3029682" cy="5708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กระบวนการหมักกรดแลกติก</a:t>
            </a:r>
            <a:endParaRPr lang="th-TH" sz="24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8532440" y="6381328"/>
            <a:ext cx="611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28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133730" y="5907432"/>
            <a:ext cx="5353930" cy="52322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วิถีนี้พบใน 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lactic acid bacteria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เช่นเดียวกัน</a:t>
            </a:r>
            <a:endParaRPr lang="en-US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076056" y="-27384"/>
            <a:ext cx="295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H SarabunPSK" pitchFamily="34" charset="-34"/>
                <a:cs typeface="TH SarabunPSK" pitchFamily="34" charset="-34"/>
              </a:rPr>
              <a:t>Fermentation</a:t>
            </a:r>
            <a:endParaRPr lang="th-TH" sz="4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55576" y="671516"/>
            <a:ext cx="6039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q"/>
              <a:tabLst>
                <a:tab pos="442913" algn="l"/>
                <a:tab pos="534988" algn="l"/>
              </a:tabLst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การ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หายใจระดับเซลล์ในภาวะ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ที่ออกซิเจน</a:t>
            </a:r>
            <a:r>
              <a:rPr lang="th-TH" b="1" u="sng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ไม่เพียงพอ</a:t>
            </a:r>
            <a:endParaRPr lang="th-TH" b="1" u="sng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27093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 animBg="1"/>
      <p:bldP spid="2" grpId="0" animBg="1"/>
      <p:bldP spid="8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987824" y="1666086"/>
            <a:ext cx="2787784" cy="43359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9" name="Rectangle 8"/>
          <p:cNvSpPr/>
          <p:nvPr/>
        </p:nvSpPr>
        <p:spPr>
          <a:xfrm>
            <a:off x="5772080" y="1666086"/>
            <a:ext cx="2904376" cy="4335917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4" name="Rectangle 3"/>
          <p:cNvSpPr/>
          <p:nvPr/>
        </p:nvSpPr>
        <p:spPr>
          <a:xfrm>
            <a:off x="467544" y="1666085"/>
            <a:ext cx="2520280" cy="433591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5" name="TextBox 4"/>
          <p:cNvSpPr txBox="1"/>
          <p:nvPr/>
        </p:nvSpPr>
        <p:spPr>
          <a:xfrm>
            <a:off x="755576" y="1844824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H SarabunPSK" pitchFamily="34" charset="-34"/>
                <a:cs typeface="TH SarabunPSK" pitchFamily="34" charset="-34"/>
              </a:rPr>
              <a:t>Yeast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59832" y="1844824"/>
            <a:ext cx="2715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H SarabunPSK" pitchFamily="34" charset="-34"/>
                <a:cs typeface="TH SarabunPSK" pitchFamily="34" charset="-34"/>
              </a:rPr>
              <a:t>Lactic acid </a:t>
            </a:r>
            <a:r>
              <a:rPr lang="en-US" sz="3200" b="1" dirty="0" err="1" smtClean="0">
                <a:latin typeface="TH SarabunPSK" pitchFamily="34" charset="-34"/>
                <a:cs typeface="TH SarabunPSK" pitchFamily="34" charset="-34"/>
              </a:rPr>
              <a:t>bateria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44656" y="1836113"/>
            <a:ext cx="2859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H SarabunPSK" pitchFamily="34" charset="-34"/>
                <a:cs typeface="TH SarabunPSK" pitchFamily="34" charset="-34"/>
              </a:rPr>
              <a:t>Yeast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7121" y="4707141"/>
            <a:ext cx="20882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ได้ </a:t>
            </a:r>
            <a:r>
              <a:rPr lang="en-US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CO</a:t>
            </a:r>
            <a:r>
              <a:rPr lang="en-US" b="1" baseline="-25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2</a:t>
            </a:r>
            <a:r>
              <a:rPr lang="th-TH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ทำให้ขนมปังขึ้นฟูด้วย</a:t>
            </a:r>
            <a:endParaRPr lang="th-TH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87824" y="4563125"/>
            <a:ext cx="27568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ได้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lactic acid</a:t>
            </a:r>
            <a:r>
              <a:rPr lang="th-TH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ในการผลิตนมเปรี้ยวและโยเกิร์ต</a:t>
            </a:r>
            <a:endParaRPr lang="th-TH" b="1" i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532440" y="6381328"/>
            <a:ext cx="611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29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1559" y="836712"/>
            <a:ext cx="37701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ประโยชน์จากกระบวนการหมัก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60406" y="4660406"/>
            <a:ext cx="26282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ได้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alcohol </a:t>
            </a:r>
            <a:r>
              <a:rPr lang="th-TH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ในการผลิตเหล้า เบียร์ ไวน์</a:t>
            </a:r>
            <a:endParaRPr lang="th-TH" b="1" i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76056" y="-27384"/>
            <a:ext cx="295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H SarabunPSK" pitchFamily="34" charset="-34"/>
                <a:cs typeface="TH SarabunPSK" pitchFamily="34" charset="-34"/>
              </a:rPr>
              <a:t>Fermentation</a:t>
            </a:r>
            <a:endParaRPr lang="th-TH" sz="40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3" name="Picture 2" descr="D:\IPST\2557\โครงการ 1\สื่อ\งานจ้างเดย์\รูปที่จะส่งให้เดย์\รูปอาหาร\IMG_9771_lr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680406"/>
            <a:ext cx="2510853" cy="167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IPST\2557\โครงการ 1\สื่อ\งานจ้างเดย์\รูปที่จะส่งให้เดย์\ขนมปังรวม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70" y="2642418"/>
            <a:ext cx="2251838" cy="168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X:\BIO\NOK\รูปอาหาร\microbes and food_cs6-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139" y="2890639"/>
            <a:ext cx="1640309" cy="1178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X:\BIO\NOK\รูปอาหาร\IMG_9780_lr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0" t="11809" r="19065"/>
          <a:stretch/>
        </p:blipFill>
        <p:spPr bwMode="auto">
          <a:xfrm>
            <a:off x="5796136" y="2897828"/>
            <a:ext cx="1097358" cy="1178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22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291" y="1299251"/>
            <a:ext cx="2263721" cy="38457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255" y="853397"/>
            <a:ext cx="2715222" cy="4612827"/>
          </a:xfrm>
          <a:prstGeom prst="rect">
            <a:avLst/>
          </a:prstGeom>
        </p:spPr>
      </p:pic>
      <p:sp>
        <p:nvSpPr>
          <p:cNvPr id="106" name="TextBox 105"/>
          <p:cNvSpPr txBox="1"/>
          <p:nvPr/>
        </p:nvSpPr>
        <p:spPr>
          <a:xfrm>
            <a:off x="3801190" y="1052736"/>
            <a:ext cx="1584176" cy="1687890"/>
          </a:xfrm>
          <a:prstGeom prst="ellipse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40000">
                <a:schemeClr val="accent6">
                  <a:lumMod val="20000"/>
                  <a:lumOff val="80000"/>
                </a:schemeClr>
              </a:gs>
              <a:gs pos="100000">
                <a:schemeClr val="accent5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th-TH" sz="1800" b="1" dirty="0" smtClean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  <a:p>
            <a:pPr algn="ctr"/>
            <a:endParaRPr lang="th-TH" sz="18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  <a:p>
            <a:pPr algn="ctr"/>
            <a:endParaRPr lang="th-TH" sz="1800" b="1" dirty="0" smtClean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  <a:p>
            <a:pPr algn="ctr"/>
            <a:endParaRPr lang="th-TH" sz="1800" b="1" dirty="0" smtClean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38" b="93083" l="51456" r="982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521"/>
          <a:stretch/>
        </p:blipFill>
        <p:spPr>
          <a:xfrm>
            <a:off x="3950506" y="4815009"/>
            <a:ext cx="2666964" cy="1869776"/>
          </a:xfrm>
          <a:prstGeom prst="rect">
            <a:avLst/>
          </a:prstGeom>
        </p:spPr>
      </p:pic>
      <p:sp>
        <p:nvSpPr>
          <p:cNvPr id="257" name="TextBox 256"/>
          <p:cNvSpPr txBox="1"/>
          <p:nvPr/>
        </p:nvSpPr>
        <p:spPr>
          <a:xfrm>
            <a:off x="1913618" y="5779604"/>
            <a:ext cx="910536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พืช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58" name="TextBox 257"/>
          <p:cNvSpPr txBox="1"/>
          <p:nvPr/>
        </p:nvSpPr>
        <p:spPr>
          <a:xfrm>
            <a:off x="6731209" y="5877272"/>
            <a:ext cx="1797813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มนุษย์และสัตว์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59" name="TextBox 258"/>
          <p:cNvSpPr txBox="1"/>
          <p:nvPr/>
        </p:nvSpPr>
        <p:spPr>
          <a:xfrm>
            <a:off x="583905" y="476672"/>
            <a:ext cx="39160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สิ่งมีชีวิตได้พลังงานมาอย่างไร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63" name="Picture 26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05" b="100000" l="0" r="993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874" y="1573179"/>
            <a:ext cx="1020105" cy="589498"/>
          </a:xfrm>
          <a:prstGeom prst="rect">
            <a:avLst/>
          </a:prstGeom>
        </p:spPr>
      </p:pic>
      <p:pic>
        <p:nvPicPr>
          <p:cNvPr id="264" name="Picture 26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10" b="91532" l="3000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330" y="1108828"/>
            <a:ext cx="660935" cy="546372"/>
          </a:xfrm>
          <a:prstGeom prst="rect">
            <a:avLst/>
          </a:prstGeom>
        </p:spPr>
      </p:pic>
      <p:sp>
        <p:nvSpPr>
          <p:cNvPr id="268" name="Freeform 267"/>
          <p:cNvSpPr/>
          <p:nvPr/>
        </p:nvSpPr>
        <p:spPr>
          <a:xfrm rot="18736587">
            <a:off x="6921502" y="1707991"/>
            <a:ext cx="123704" cy="104714"/>
          </a:xfrm>
          <a:custGeom>
            <a:avLst/>
            <a:gdLst>
              <a:gd name="connsiteX0" fmla="*/ 215758 w 657546"/>
              <a:gd name="connsiteY0" fmla="*/ 0 h 708917"/>
              <a:gd name="connsiteX1" fmla="*/ 215758 w 657546"/>
              <a:gd name="connsiteY1" fmla="*/ 0 h 708917"/>
              <a:gd name="connsiteX2" fmla="*/ 287677 w 657546"/>
              <a:gd name="connsiteY2" fmla="*/ 71919 h 708917"/>
              <a:gd name="connsiteX3" fmla="*/ 369870 w 657546"/>
              <a:gd name="connsiteY3" fmla="*/ 133564 h 708917"/>
              <a:gd name="connsiteX4" fmla="*/ 462337 w 657546"/>
              <a:gd name="connsiteY4" fmla="*/ 215757 h 708917"/>
              <a:gd name="connsiteX5" fmla="*/ 523982 w 657546"/>
              <a:gd name="connsiteY5" fmla="*/ 256854 h 708917"/>
              <a:gd name="connsiteX6" fmla="*/ 575353 w 657546"/>
              <a:gd name="connsiteY6" fmla="*/ 277402 h 708917"/>
              <a:gd name="connsiteX7" fmla="*/ 595901 w 657546"/>
              <a:gd name="connsiteY7" fmla="*/ 297951 h 708917"/>
              <a:gd name="connsiteX8" fmla="*/ 626724 w 657546"/>
              <a:gd name="connsiteY8" fmla="*/ 318499 h 708917"/>
              <a:gd name="connsiteX9" fmla="*/ 647272 w 657546"/>
              <a:gd name="connsiteY9" fmla="*/ 349321 h 708917"/>
              <a:gd name="connsiteX10" fmla="*/ 657546 w 657546"/>
              <a:gd name="connsiteY10" fmla="*/ 380144 h 708917"/>
              <a:gd name="connsiteX11" fmla="*/ 647272 w 657546"/>
              <a:gd name="connsiteY11" fmla="*/ 523982 h 708917"/>
              <a:gd name="connsiteX12" fmla="*/ 636998 w 657546"/>
              <a:gd name="connsiteY12" fmla="*/ 565079 h 708917"/>
              <a:gd name="connsiteX13" fmla="*/ 606176 w 657546"/>
              <a:gd name="connsiteY13" fmla="*/ 626724 h 708917"/>
              <a:gd name="connsiteX14" fmla="*/ 585627 w 657546"/>
              <a:gd name="connsiteY14" fmla="*/ 647272 h 708917"/>
              <a:gd name="connsiteX15" fmla="*/ 482886 w 657546"/>
              <a:gd name="connsiteY15" fmla="*/ 688369 h 708917"/>
              <a:gd name="connsiteX16" fmla="*/ 441789 w 657546"/>
              <a:gd name="connsiteY16" fmla="*/ 708917 h 708917"/>
              <a:gd name="connsiteX17" fmla="*/ 287677 w 657546"/>
              <a:gd name="connsiteY17" fmla="*/ 698643 h 708917"/>
              <a:gd name="connsiteX18" fmla="*/ 267128 w 657546"/>
              <a:gd name="connsiteY18" fmla="*/ 667820 h 708917"/>
              <a:gd name="connsiteX19" fmla="*/ 205483 w 657546"/>
              <a:gd name="connsiteY19" fmla="*/ 595901 h 708917"/>
              <a:gd name="connsiteX20" fmla="*/ 174661 w 657546"/>
              <a:gd name="connsiteY20" fmla="*/ 575353 h 708917"/>
              <a:gd name="connsiteX21" fmla="*/ 154113 w 657546"/>
              <a:gd name="connsiteY21" fmla="*/ 534256 h 708917"/>
              <a:gd name="connsiteX22" fmla="*/ 102742 w 657546"/>
              <a:gd name="connsiteY22" fmla="*/ 493160 h 708917"/>
              <a:gd name="connsiteX23" fmla="*/ 61645 w 657546"/>
              <a:gd name="connsiteY23" fmla="*/ 452063 h 708917"/>
              <a:gd name="connsiteX24" fmla="*/ 20549 w 657546"/>
              <a:gd name="connsiteY24" fmla="*/ 400692 h 708917"/>
              <a:gd name="connsiteX25" fmla="*/ 10274 w 657546"/>
              <a:gd name="connsiteY25" fmla="*/ 349321 h 708917"/>
              <a:gd name="connsiteX26" fmla="*/ 0 w 657546"/>
              <a:gd name="connsiteY26" fmla="*/ 318499 h 708917"/>
              <a:gd name="connsiteX27" fmla="*/ 20549 w 657546"/>
              <a:gd name="connsiteY27" fmla="*/ 205483 h 708917"/>
              <a:gd name="connsiteX28" fmla="*/ 82194 w 657546"/>
              <a:gd name="connsiteY28" fmla="*/ 133564 h 708917"/>
              <a:gd name="connsiteX29" fmla="*/ 113016 w 657546"/>
              <a:gd name="connsiteY29" fmla="*/ 113016 h 708917"/>
              <a:gd name="connsiteX30" fmla="*/ 143839 w 657546"/>
              <a:gd name="connsiteY30" fmla="*/ 61645 h 708917"/>
              <a:gd name="connsiteX31" fmla="*/ 164387 w 657546"/>
              <a:gd name="connsiteY31" fmla="*/ 30823 h 708917"/>
              <a:gd name="connsiteX32" fmla="*/ 195209 w 657546"/>
              <a:gd name="connsiteY32" fmla="*/ 20548 h 708917"/>
              <a:gd name="connsiteX33" fmla="*/ 215758 w 657546"/>
              <a:gd name="connsiteY33" fmla="*/ 0 h 708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57546" h="708917">
                <a:moveTo>
                  <a:pt x="215758" y="0"/>
                </a:moveTo>
                <a:lnTo>
                  <a:pt x="215758" y="0"/>
                </a:lnTo>
                <a:cubicBezTo>
                  <a:pt x="239731" y="23973"/>
                  <a:pt x="262057" y="49715"/>
                  <a:pt x="287677" y="71919"/>
                </a:cubicBezTo>
                <a:cubicBezTo>
                  <a:pt x="313557" y="94349"/>
                  <a:pt x="345654" y="109348"/>
                  <a:pt x="369870" y="133564"/>
                </a:cubicBezTo>
                <a:cubicBezTo>
                  <a:pt x="419097" y="182791"/>
                  <a:pt x="411945" y="180483"/>
                  <a:pt x="462337" y="215757"/>
                </a:cubicBezTo>
                <a:cubicBezTo>
                  <a:pt x="482569" y="229919"/>
                  <a:pt x="501052" y="247682"/>
                  <a:pt x="523982" y="256854"/>
                </a:cubicBezTo>
                <a:lnTo>
                  <a:pt x="575353" y="277402"/>
                </a:lnTo>
                <a:cubicBezTo>
                  <a:pt x="582202" y="284252"/>
                  <a:pt x="588337" y="291900"/>
                  <a:pt x="595901" y="297951"/>
                </a:cubicBezTo>
                <a:cubicBezTo>
                  <a:pt x="605543" y="305665"/>
                  <a:pt x="617992" y="309768"/>
                  <a:pt x="626724" y="318499"/>
                </a:cubicBezTo>
                <a:cubicBezTo>
                  <a:pt x="635455" y="327230"/>
                  <a:pt x="640423" y="339047"/>
                  <a:pt x="647272" y="349321"/>
                </a:cubicBezTo>
                <a:cubicBezTo>
                  <a:pt x="650697" y="359595"/>
                  <a:pt x="657546" y="369314"/>
                  <a:pt x="657546" y="380144"/>
                </a:cubicBezTo>
                <a:cubicBezTo>
                  <a:pt x="657546" y="428212"/>
                  <a:pt x="652580" y="476208"/>
                  <a:pt x="647272" y="523982"/>
                </a:cubicBezTo>
                <a:cubicBezTo>
                  <a:pt x="645713" y="538016"/>
                  <a:pt x="640877" y="551502"/>
                  <a:pt x="636998" y="565079"/>
                </a:cubicBezTo>
                <a:cubicBezTo>
                  <a:pt x="628559" y="594618"/>
                  <a:pt x="626187" y="601710"/>
                  <a:pt x="606176" y="626724"/>
                </a:cubicBezTo>
                <a:cubicBezTo>
                  <a:pt x="600125" y="634288"/>
                  <a:pt x="593687" y="641899"/>
                  <a:pt x="585627" y="647272"/>
                </a:cubicBezTo>
                <a:cubicBezTo>
                  <a:pt x="531768" y="683177"/>
                  <a:pt x="549712" y="654957"/>
                  <a:pt x="482886" y="688369"/>
                </a:cubicBezTo>
                <a:lnTo>
                  <a:pt x="441789" y="708917"/>
                </a:lnTo>
                <a:cubicBezTo>
                  <a:pt x="390418" y="705492"/>
                  <a:pt x="337793" y="710435"/>
                  <a:pt x="287677" y="698643"/>
                </a:cubicBezTo>
                <a:cubicBezTo>
                  <a:pt x="275657" y="695815"/>
                  <a:pt x="274305" y="677868"/>
                  <a:pt x="267128" y="667820"/>
                </a:cubicBezTo>
                <a:cubicBezTo>
                  <a:pt x="247120" y="639808"/>
                  <a:pt x="231840" y="617866"/>
                  <a:pt x="205483" y="595901"/>
                </a:cubicBezTo>
                <a:cubicBezTo>
                  <a:pt x="195997" y="587996"/>
                  <a:pt x="184935" y="582202"/>
                  <a:pt x="174661" y="575353"/>
                </a:cubicBezTo>
                <a:cubicBezTo>
                  <a:pt x="167812" y="561654"/>
                  <a:pt x="162609" y="547000"/>
                  <a:pt x="154113" y="534256"/>
                </a:cubicBezTo>
                <a:cubicBezTo>
                  <a:pt x="138570" y="510942"/>
                  <a:pt x="124112" y="511477"/>
                  <a:pt x="102742" y="493160"/>
                </a:cubicBezTo>
                <a:cubicBezTo>
                  <a:pt x="88033" y="480552"/>
                  <a:pt x="72391" y="468183"/>
                  <a:pt x="61645" y="452063"/>
                </a:cubicBezTo>
                <a:cubicBezTo>
                  <a:pt x="35724" y="413181"/>
                  <a:pt x="49828" y="429972"/>
                  <a:pt x="20549" y="400692"/>
                </a:cubicBezTo>
                <a:cubicBezTo>
                  <a:pt x="17124" y="383568"/>
                  <a:pt x="14510" y="366262"/>
                  <a:pt x="10274" y="349321"/>
                </a:cubicBezTo>
                <a:cubicBezTo>
                  <a:pt x="7647" y="338815"/>
                  <a:pt x="0" y="329329"/>
                  <a:pt x="0" y="318499"/>
                </a:cubicBezTo>
                <a:cubicBezTo>
                  <a:pt x="0" y="297243"/>
                  <a:pt x="6099" y="234383"/>
                  <a:pt x="20549" y="205483"/>
                </a:cubicBezTo>
                <a:cubicBezTo>
                  <a:pt x="32169" y="182244"/>
                  <a:pt x="63235" y="146203"/>
                  <a:pt x="82194" y="133564"/>
                </a:cubicBezTo>
                <a:lnTo>
                  <a:pt x="113016" y="113016"/>
                </a:lnTo>
                <a:cubicBezTo>
                  <a:pt x="130858" y="59487"/>
                  <a:pt x="111602" y="101940"/>
                  <a:pt x="143839" y="61645"/>
                </a:cubicBezTo>
                <a:cubicBezTo>
                  <a:pt x="151553" y="52003"/>
                  <a:pt x="154745" y="38537"/>
                  <a:pt x="164387" y="30823"/>
                </a:cubicBezTo>
                <a:cubicBezTo>
                  <a:pt x="172844" y="24058"/>
                  <a:pt x="184935" y="23973"/>
                  <a:pt x="195209" y="20548"/>
                </a:cubicBezTo>
                <a:cubicBezTo>
                  <a:pt x="229281" y="31906"/>
                  <a:pt x="212333" y="3425"/>
                  <a:pt x="21575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69" name="Freeform 268"/>
          <p:cNvSpPr/>
          <p:nvPr/>
        </p:nvSpPr>
        <p:spPr>
          <a:xfrm rot="20467276">
            <a:off x="7110786" y="1686603"/>
            <a:ext cx="125451" cy="115990"/>
          </a:xfrm>
          <a:custGeom>
            <a:avLst/>
            <a:gdLst>
              <a:gd name="connsiteX0" fmla="*/ 215758 w 657546"/>
              <a:gd name="connsiteY0" fmla="*/ 0 h 708917"/>
              <a:gd name="connsiteX1" fmla="*/ 215758 w 657546"/>
              <a:gd name="connsiteY1" fmla="*/ 0 h 708917"/>
              <a:gd name="connsiteX2" fmla="*/ 287677 w 657546"/>
              <a:gd name="connsiteY2" fmla="*/ 71919 h 708917"/>
              <a:gd name="connsiteX3" fmla="*/ 369870 w 657546"/>
              <a:gd name="connsiteY3" fmla="*/ 133564 h 708917"/>
              <a:gd name="connsiteX4" fmla="*/ 462337 w 657546"/>
              <a:gd name="connsiteY4" fmla="*/ 215757 h 708917"/>
              <a:gd name="connsiteX5" fmla="*/ 523982 w 657546"/>
              <a:gd name="connsiteY5" fmla="*/ 256854 h 708917"/>
              <a:gd name="connsiteX6" fmla="*/ 575353 w 657546"/>
              <a:gd name="connsiteY6" fmla="*/ 277402 h 708917"/>
              <a:gd name="connsiteX7" fmla="*/ 595901 w 657546"/>
              <a:gd name="connsiteY7" fmla="*/ 297951 h 708917"/>
              <a:gd name="connsiteX8" fmla="*/ 626724 w 657546"/>
              <a:gd name="connsiteY8" fmla="*/ 318499 h 708917"/>
              <a:gd name="connsiteX9" fmla="*/ 647272 w 657546"/>
              <a:gd name="connsiteY9" fmla="*/ 349321 h 708917"/>
              <a:gd name="connsiteX10" fmla="*/ 657546 w 657546"/>
              <a:gd name="connsiteY10" fmla="*/ 380144 h 708917"/>
              <a:gd name="connsiteX11" fmla="*/ 647272 w 657546"/>
              <a:gd name="connsiteY11" fmla="*/ 523982 h 708917"/>
              <a:gd name="connsiteX12" fmla="*/ 636998 w 657546"/>
              <a:gd name="connsiteY12" fmla="*/ 565079 h 708917"/>
              <a:gd name="connsiteX13" fmla="*/ 606176 w 657546"/>
              <a:gd name="connsiteY13" fmla="*/ 626724 h 708917"/>
              <a:gd name="connsiteX14" fmla="*/ 585627 w 657546"/>
              <a:gd name="connsiteY14" fmla="*/ 647272 h 708917"/>
              <a:gd name="connsiteX15" fmla="*/ 482886 w 657546"/>
              <a:gd name="connsiteY15" fmla="*/ 688369 h 708917"/>
              <a:gd name="connsiteX16" fmla="*/ 441789 w 657546"/>
              <a:gd name="connsiteY16" fmla="*/ 708917 h 708917"/>
              <a:gd name="connsiteX17" fmla="*/ 287677 w 657546"/>
              <a:gd name="connsiteY17" fmla="*/ 698643 h 708917"/>
              <a:gd name="connsiteX18" fmla="*/ 267128 w 657546"/>
              <a:gd name="connsiteY18" fmla="*/ 667820 h 708917"/>
              <a:gd name="connsiteX19" fmla="*/ 205483 w 657546"/>
              <a:gd name="connsiteY19" fmla="*/ 595901 h 708917"/>
              <a:gd name="connsiteX20" fmla="*/ 174661 w 657546"/>
              <a:gd name="connsiteY20" fmla="*/ 575353 h 708917"/>
              <a:gd name="connsiteX21" fmla="*/ 154113 w 657546"/>
              <a:gd name="connsiteY21" fmla="*/ 534256 h 708917"/>
              <a:gd name="connsiteX22" fmla="*/ 102742 w 657546"/>
              <a:gd name="connsiteY22" fmla="*/ 493160 h 708917"/>
              <a:gd name="connsiteX23" fmla="*/ 61645 w 657546"/>
              <a:gd name="connsiteY23" fmla="*/ 452063 h 708917"/>
              <a:gd name="connsiteX24" fmla="*/ 20549 w 657546"/>
              <a:gd name="connsiteY24" fmla="*/ 400692 h 708917"/>
              <a:gd name="connsiteX25" fmla="*/ 10274 w 657546"/>
              <a:gd name="connsiteY25" fmla="*/ 349321 h 708917"/>
              <a:gd name="connsiteX26" fmla="*/ 0 w 657546"/>
              <a:gd name="connsiteY26" fmla="*/ 318499 h 708917"/>
              <a:gd name="connsiteX27" fmla="*/ 20549 w 657546"/>
              <a:gd name="connsiteY27" fmla="*/ 205483 h 708917"/>
              <a:gd name="connsiteX28" fmla="*/ 82194 w 657546"/>
              <a:gd name="connsiteY28" fmla="*/ 133564 h 708917"/>
              <a:gd name="connsiteX29" fmla="*/ 113016 w 657546"/>
              <a:gd name="connsiteY29" fmla="*/ 113016 h 708917"/>
              <a:gd name="connsiteX30" fmla="*/ 143839 w 657546"/>
              <a:gd name="connsiteY30" fmla="*/ 61645 h 708917"/>
              <a:gd name="connsiteX31" fmla="*/ 164387 w 657546"/>
              <a:gd name="connsiteY31" fmla="*/ 30823 h 708917"/>
              <a:gd name="connsiteX32" fmla="*/ 195209 w 657546"/>
              <a:gd name="connsiteY32" fmla="*/ 20548 h 708917"/>
              <a:gd name="connsiteX33" fmla="*/ 215758 w 657546"/>
              <a:gd name="connsiteY33" fmla="*/ 0 h 708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57546" h="708917">
                <a:moveTo>
                  <a:pt x="215758" y="0"/>
                </a:moveTo>
                <a:lnTo>
                  <a:pt x="215758" y="0"/>
                </a:lnTo>
                <a:cubicBezTo>
                  <a:pt x="239731" y="23973"/>
                  <a:pt x="262057" y="49715"/>
                  <a:pt x="287677" y="71919"/>
                </a:cubicBezTo>
                <a:cubicBezTo>
                  <a:pt x="313557" y="94349"/>
                  <a:pt x="345654" y="109348"/>
                  <a:pt x="369870" y="133564"/>
                </a:cubicBezTo>
                <a:cubicBezTo>
                  <a:pt x="419097" y="182791"/>
                  <a:pt x="411945" y="180483"/>
                  <a:pt x="462337" y="215757"/>
                </a:cubicBezTo>
                <a:cubicBezTo>
                  <a:pt x="482569" y="229919"/>
                  <a:pt x="501052" y="247682"/>
                  <a:pt x="523982" y="256854"/>
                </a:cubicBezTo>
                <a:lnTo>
                  <a:pt x="575353" y="277402"/>
                </a:lnTo>
                <a:cubicBezTo>
                  <a:pt x="582202" y="284252"/>
                  <a:pt x="588337" y="291900"/>
                  <a:pt x="595901" y="297951"/>
                </a:cubicBezTo>
                <a:cubicBezTo>
                  <a:pt x="605543" y="305665"/>
                  <a:pt x="617992" y="309768"/>
                  <a:pt x="626724" y="318499"/>
                </a:cubicBezTo>
                <a:cubicBezTo>
                  <a:pt x="635455" y="327230"/>
                  <a:pt x="640423" y="339047"/>
                  <a:pt x="647272" y="349321"/>
                </a:cubicBezTo>
                <a:cubicBezTo>
                  <a:pt x="650697" y="359595"/>
                  <a:pt x="657546" y="369314"/>
                  <a:pt x="657546" y="380144"/>
                </a:cubicBezTo>
                <a:cubicBezTo>
                  <a:pt x="657546" y="428212"/>
                  <a:pt x="652580" y="476208"/>
                  <a:pt x="647272" y="523982"/>
                </a:cubicBezTo>
                <a:cubicBezTo>
                  <a:pt x="645713" y="538016"/>
                  <a:pt x="640877" y="551502"/>
                  <a:pt x="636998" y="565079"/>
                </a:cubicBezTo>
                <a:cubicBezTo>
                  <a:pt x="628559" y="594618"/>
                  <a:pt x="626187" y="601710"/>
                  <a:pt x="606176" y="626724"/>
                </a:cubicBezTo>
                <a:cubicBezTo>
                  <a:pt x="600125" y="634288"/>
                  <a:pt x="593687" y="641899"/>
                  <a:pt x="585627" y="647272"/>
                </a:cubicBezTo>
                <a:cubicBezTo>
                  <a:pt x="531768" y="683177"/>
                  <a:pt x="549712" y="654957"/>
                  <a:pt x="482886" y="688369"/>
                </a:cubicBezTo>
                <a:lnTo>
                  <a:pt x="441789" y="708917"/>
                </a:lnTo>
                <a:cubicBezTo>
                  <a:pt x="390418" y="705492"/>
                  <a:pt x="337793" y="710435"/>
                  <a:pt x="287677" y="698643"/>
                </a:cubicBezTo>
                <a:cubicBezTo>
                  <a:pt x="275657" y="695815"/>
                  <a:pt x="274305" y="677868"/>
                  <a:pt x="267128" y="667820"/>
                </a:cubicBezTo>
                <a:cubicBezTo>
                  <a:pt x="247120" y="639808"/>
                  <a:pt x="231840" y="617866"/>
                  <a:pt x="205483" y="595901"/>
                </a:cubicBezTo>
                <a:cubicBezTo>
                  <a:pt x="195997" y="587996"/>
                  <a:pt x="184935" y="582202"/>
                  <a:pt x="174661" y="575353"/>
                </a:cubicBezTo>
                <a:cubicBezTo>
                  <a:pt x="167812" y="561654"/>
                  <a:pt x="162609" y="547000"/>
                  <a:pt x="154113" y="534256"/>
                </a:cubicBezTo>
                <a:cubicBezTo>
                  <a:pt x="138570" y="510942"/>
                  <a:pt x="124112" y="511477"/>
                  <a:pt x="102742" y="493160"/>
                </a:cubicBezTo>
                <a:cubicBezTo>
                  <a:pt x="88033" y="480552"/>
                  <a:pt x="72391" y="468183"/>
                  <a:pt x="61645" y="452063"/>
                </a:cubicBezTo>
                <a:cubicBezTo>
                  <a:pt x="35724" y="413181"/>
                  <a:pt x="49828" y="429972"/>
                  <a:pt x="20549" y="400692"/>
                </a:cubicBezTo>
                <a:cubicBezTo>
                  <a:pt x="17124" y="383568"/>
                  <a:pt x="14510" y="366262"/>
                  <a:pt x="10274" y="349321"/>
                </a:cubicBezTo>
                <a:cubicBezTo>
                  <a:pt x="7647" y="338815"/>
                  <a:pt x="0" y="329329"/>
                  <a:pt x="0" y="318499"/>
                </a:cubicBezTo>
                <a:cubicBezTo>
                  <a:pt x="0" y="297243"/>
                  <a:pt x="6099" y="234383"/>
                  <a:pt x="20549" y="205483"/>
                </a:cubicBezTo>
                <a:cubicBezTo>
                  <a:pt x="32169" y="182244"/>
                  <a:pt x="63235" y="146203"/>
                  <a:pt x="82194" y="133564"/>
                </a:cubicBezTo>
                <a:lnTo>
                  <a:pt x="113016" y="113016"/>
                </a:lnTo>
                <a:cubicBezTo>
                  <a:pt x="130858" y="59487"/>
                  <a:pt x="111602" y="101940"/>
                  <a:pt x="143839" y="61645"/>
                </a:cubicBezTo>
                <a:cubicBezTo>
                  <a:pt x="151553" y="52003"/>
                  <a:pt x="154745" y="38537"/>
                  <a:pt x="164387" y="30823"/>
                </a:cubicBezTo>
                <a:cubicBezTo>
                  <a:pt x="172844" y="24058"/>
                  <a:pt x="184935" y="23973"/>
                  <a:pt x="195209" y="20548"/>
                </a:cubicBezTo>
                <a:cubicBezTo>
                  <a:pt x="229281" y="31906"/>
                  <a:pt x="212333" y="3425"/>
                  <a:pt x="21575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275" name="Group 274"/>
          <p:cNvGrpSpPr/>
          <p:nvPr/>
        </p:nvGrpSpPr>
        <p:grpSpPr>
          <a:xfrm>
            <a:off x="7317712" y="1947356"/>
            <a:ext cx="156278" cy="252661"/>
            <a:chOff x="7086855" y="3236135"/>
            <a:chExt cx="156278" cy="252661"/>
          </a:xfrm>
        </p:grpSpPr>
        <p:sp>
          <p:nvSpPr>
            <p:cNvPr id="271" name="Freeform 270"/>
            <p:cNvSpPr/>
            <p:nvPr/>
          </p:nvSpPr>
          <p:spPr>
            <a:xfrm rot="18736587">
              <a:off x="7077360" y="3245630"/>
              <a:ext cx="123704" cy="104714"/>
            </a:xfrm>
            <a:custGeom>
              <a:avLst/>
              <a:gdLst>
                <a:gd name="connsiteX0" fmla="*/ 215758 w 657546"/>
                <a:gd name="connsiteY0" fmla="*/ 0 h 708917"/>
                <a:gd name="connsiteX1" fmla="*/ 215758 w 657546"/>
                <a:gd name="connsiteY1" fmla="*/ 0 h 708917"/>
                <a:gd name="connsiteX2" fmla="*/ 287677 w 657546"/>
                <a:gd name="connsiteY2" fmla="*/ 71919 h 708917"/>
                <a:gd name="connsiteX3" fmla="*/ 369870 w 657546"/>
                <a:gd name="connsiteY3" fmla="*/ 133564 h 708917"/>
                <a:gd name="connsiteX4" fmla="*/ 462337 w 657546"/>
                <a:gd name="connsiteY4" fmla="*/ 215757 h 708917"/>
                <a:gd name="connsiteX5" fmla="*/ 523982 w 657546"/>
                <a:gd name="connsiteY5" fmla="*/ 256854 h 708917"/>
                <a:gd name="connsiteX6" fmla="*/ 575353 w 657546"/>
                <a:gd name="connsiteY6" fmla="*/ 277402 h 708917"/>
                <a:gd name="connsiteX7" fmla="*/ 595901 w 657546"/>
                <a:gd name="connsiteY7" fmla="*/ 297951 h 708917"/>
                <a:gd name="connsiteX8" fmla="*/ 626724 w 657546"/>
                <a:gd name="connsiteY8" fmla="*/ 318499 h 708917"/>
                <a:gd name="connsiteX9" fmla="*/ 647272 w 657546"/>
                <a:gd name="connsiteY9" fmla="*/ 349321 h 708917"/>
                <a:gd name="connsiteX10" fmla="*/ 657546 w 657546"/>
                <a:gd name="connsiteY10" fmla="*/ 380144 h 708917"/>
                <a:gd name="connsiteX11" fmla="*/ 647272 w 657546"/>
                <a:gd name="connsiteY11" fmla="*/ 523982 h 708917"/>
                <a:gd name="connsiteX12" fmla="*/ 636998 w 657546"/>
                <a:gd name="connsiteY12" fmla="*/ 565079 h 708917"/>
                <a:gd name="connsiteX13" fmla="*/ 606176 w 657546"/>
                <a:gd name="connsiteY13" fmla="*/ 626724 h 708917"/>
                <a:gd name="connsiteX14" fmla="*/ 585627 w 657546"/>
                <a:gd name="connsiteY14" fmla="*/ 647272 h 708917"/>
                <a:gd name="connsiteX15" fmla="*/ 482886 w 657546"/>
                <a:gd name="connsiteY15" fmla="*/ 688369 h 708917"/>
                <a:gd name="connsiteX16" fmla="*/ 441789 w 657546"/>
                <a:gd name="connsiteY16" fmla="*/ 708917 h 708917"/>
                <a:gd name="connsiteX17" fmla="*/ 287677 w 657546"/>
                <a:gd name="connsiteY17" fmla="*/ 698643 h 708917"/>
                <a:gd name="connsiteX18" fmla="*/ 267128 w 657546"/>
                <a:gd name="connsiteY18" fmla="*/ 667820 h 708917"/>
                <a:gd name="connsiteX19" fmla="*/ 205483 w 657546"/>
                <a:gd name="connsiteY19" fmla="*/ 595901 h 708917"/>
                <a:gd name="connsiteX20" fmla="*/ 174661 w 657546"/>
                <a:gd name="connsiteY20" fmla="*/ 575353 h 708917"/>
                <a:gd name="connsiteX21" fmla="*/ 154113 w 657546"/>
                <a:gd name="connsiteY21" fmla="*/ 534256 h 708917"/>
                <a:gd name="connsiteX22" fmla="*/ 102742 w 657546"/>
                <a:gd name="connsiteY22" fmla="*/ 493160 h 708917"/>
                <a:gd name="connsiteX23" fmla="*/ 61645 w 657546"/>
                <a:gd name="connsiteY23" fmla="*/ 452063 h 708917"/>
                <a:gd name="connsiteX24" fmla="*/ 20549 w 657546"/>
                <a:gd name="connsiteY24" fmla="*/ 400692 h 708917"/>
                <a:gd name="connsiteX25" fmla="*/ 10274 w 657546"/>
                <a:gd name="connsiteY25" fmla="*/ 349321 h 708917"/>
                <a:gd name="connsiteX26" fmla="*/ 0 w 657546"/>
                <a:gd name="connsiteY26" fmla="*/ 318499 h 708917"/>
                <a:gd name="connsiteX27" fmla="*/ 20549 w 657546"/>
                <a:gd name="connsiteY27" fmla="*/ 205483 h 708917"/>
                <a:gd name="connsiteX28" fmla="*/ 82194 w 657546"/>
                <a:gd name="connsiteY28" fmla="*/ 133564 h 708917"/>
                <a:gd name="connsiteX29" fmla="*/ 113016 w 657546"/>
                <a:gd name="connsiteY29" fmla="*/ 113016 h 708917"/>
                <a:gd name="connsiteX30" fmla="*/ 143839 w 657546"/>
                <a:gd name="connsiteY30" fmla="*/ 61645 h 708917"/>
                <a:gd name="connsiteX31" fmla="*/ 164387 w 657546"/>
                <a:gd name="connsiteY31" fmla="*/ 30823 h 708917"/>
                <a:gd name="connsiteX32" fmla="*/ 195209 w 657546"/>
                <a:gd name="connsiteY32" fmla="*/ 20548 h 708917"/>
                <a:gd name="connsiteX33" fmla="*/ 215758 w 657546"/>
                <a:gd name="connsiteY33" fmla="*/ 0 h 708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57546" h="708917">
                  <a:moveTo>
                    <a:pt x="215758" y="0"/>
                  </a:moveTo>
                  <a:lnTo>
                    <a:pt x="215758" y="0"/>
                  </a:lnTo>
                  <a:cubicBezTo>
                    <a:pt x="239731" y="23973"/>
                    <a:pt x="262057" y="49715"/>
                    <a:pt x="287677" y="71919"/>
                  </a:cubicBezTo>
                  <a:cubicBezTo>
                    <a:pt x="313557" y="94349"/>
                    <a:pt x="345654" y="109348"/>
                    <a:pt x="369870" y="133564"/>
                  </a:cubicBezTo>
                  <a:cubicBezTo>
                    <a:pt x="419097" y="182791"/>
                    <a:pt x="411945" y="180483"/>
                    <a:pt x="462337" y="215757"/>
                  </a:cubicBezTo>
                  <a:cubicBezTo>
                    <a:pt x="482569" y="229919"/>
                    <a:pt x="501052" y="247682"/>
                    <a:pt x="523982" y="256854"/>
                  </a:cubicBezTo>
                  <a:lnTo>
                    <a:pt x="575353" y="277402"/>
                  </a:lnTo>
                  <a:cubicBezTo>
                    <a:pt x="582202" y="284252"/>
                    <a:pt x="588337" y="291900"/>
                    <a:pt x="595901" y="297951"/>
                  </a:cubicBezTo>
                  <a:cubicBezTo>
                    <a:pt x="605543" y="305665"/>
                    <a:pt x="617992" y="309768"/>
                    <a:pt x="626724" y="318499"/>
                  </a:cubicBezTo>
                  <a:cubicBezTo>
                    <a:pt x="635455" y="327230"/>
                    <a:pt x="640423" y="339047"/>
                    <a:pt x="647272" y="349321"/>
                  </a:cubicBezTo>
                  <a:cubicBezTo>
                    <a:pt x="650697" y="359595"/>
                    <a:pt x="657546" y="369314"/>
                    <a:pt x="657546" y="380144"/>
                  </a:cubicBezTo>
                  <a:cubicBezTo>
                    <a:pt x="657546" y="428212"/>
                    <a:pt x="652580" y="476208"/>
                    <a:pt x="647272" y="523982"/>
                  </a:cubicBezTo>
                  <a:cubicBezTo>
                    <a:pt x="645713" y="538016"/>
                    <a:pt x="640877" y="551502"/>
                    <a:pt x="636998" y="565079"/>
                  </a:cubicBezTo>
                  <a:cubicBezTo>
                    <a:pt x="628559" y="594618"/>
                    <a:pt x="626187" y="601710"/>
                    <a:pt x="606176" y="626724"/>
                  </a:cubicBezTo>
                  <a:cubicBezTo>
                    <a:pt x="600125" y="634288"/>
                    <a:pt x="593687" y="641899"/>
                    <a:pt x="585627" y="647272"/>
                  </a:cubicBezTo>
                  <a:cubicBezTo>
                    <a:pt x="531768" y="683177"/>
                    <a:pt x="549712" y="654957"/>
                    <a:pt x="482886" y="688369"/>
                  </a:cubicBezTo>
                  <a:lnTo>
                    <a:pt x="441789" y="708917"/>
                  </a:lnTo>
                  <a:cubicBezTo>
                    <a:pt x="390418" y="705492"/>
                    <a:pt x="337793" y="710435"/>
                    <a:pt x="287677" y="698643"/>
                  </a:cubicBezTo>
                  <a:cubicBezTo>
                    <a:pt x="275657" y="695815"/>
                    <a:pt x="274305" y="677868"/>
                    <a:pt x="267128" y="667820"/>
                  </a:cubicBezTo>
                  <a:cubicBezTo>
                    <a:pt x="247120" y="639808"/>
                    <a:pt x="231840" y="617866"/>
                    <a:pt x="205483" y="595901"/>
                  </a:cubicBezTo>
                  <a:cubicBezTo>
                    <a:pt x="195997" y="587996"/>
                    <a:pt x="184935" y="582202"/>
                    <a:pt x="174661" y="575353"/>
                  </a:cubicBezTo>
                  <a:cubicBezTo>
                    <a:pt x="167812" y="561654"/>
                    <a:pt x="162609" y="547000"/>
                    <a:pt x="154113" y="534256"/>
                  </a:cubicBezTo>
                  <a:cubicBezTo>
                    <a:pt x="138570" y="510942"/>
                    <a:pt x="124112" y="511477"/>
                    <a:pt x="102742" y="493160"/>
                  </a:cubicBezTo>
                  <a:cubicBezTo>
                    <a:pt x="88033" y="480552"/>
                    <a:pt x="72391" y="468183"/>
                    <a:pt x="61645" y="452063"/>
                  </a:cubicBezTo>
                  <a:cubicBezTo>
                    <a:pt x="35724" y="413181"/>
                    <a:pt x="49828" y="429972"/>
                    <a:pt x="20549" y="400692"/>
                  </a:cubicBezTo>
                  <a:cubicBezTo>
                    <a:pt x="17124" y="383568"/>
                    <a:pt x="14510" y="366262"/>
                    <a:pt x="10274" y="349321"/>
                  </a:cubicBezTo>
                  <a:cubicBezTo>
                    <a:pt x="7647" y="338815"/>
                    <a:pt x="0" y="329329"/>
                    <a:pt x="0" y="318499"/>
                  </a:cubicBezTo>
                  <a:cubicBezTo>
                    <a:pt x="0" y="297243"/>
                    <a:pt x="6099" y="234383"/>
                    <a:pt x="20549" y="205483"/>
                  </a:cubicBezTo>
                  <a:cubicBezTo>
                    <a:pt x="32169" y="182244"/>
                    <a:pt x="63235" y="146203"/>
                    <a:pt x="82194" y="133564"/>
                  </a:cubicBezTo>
                  <a:lnTo>
                    <a:pt x="113016" y="113016"/>
                  </a:lnTo>
                  <a:cubicBezTo>
                    <a:pt x="130858" y="59487"/>
                    <a:pt x="111602" y="101940"/>
                    <a:pt x="143839" y="61645"/>
                  </a:cubicBezTo>
                  <a:cubicBezTo>
                    <a:pt x="151553" y="52003"/>
                    <a:pt x="154745" y="38537"/>
                    <a:pt x="164387" y="30823"/>
                  </a:cubicBezTo>
                  <a:cubicBezTo>
                    <a:pt x="172844" y="24058"/>
                    <a:pt x="184935" y="23973"/>
                    <a:pt x="195209" y="20548"/>
                  </a:cubicBezTo>
                  <a:cubicBezTo>
                    <a:pt x="229281" y="31906"/>
                    <a:pt x="212333" y="3425"/>
                    <a:pt x="21575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72" name="Freeform 271"/>
            <p:cNvSpPr/>
            <p:nvPr/>
          </p:nvSpPr>
          <p:spPr>
            <a:xfrm rot="20467276">
              <a:off x="7117682" y="3372806"/>
              <a:ext cx="125451" cy="115990"/>
            </a:xfrm>
            <a:custGeom>
              <a:avLst/>
              <a:gdLst>
                <a:gd name="connsiteX0" fmla="*/ 215758 w 657546"/>
                <a:gd name="connsiteY0" fmla="*/ 0 h 708917"/>
                <a:gd name="connsiteX1" fmla="*/ 215758 w 657546"/>
                <a:gd name="connsiteY1" fmla="*/ 0 h 708917"/>
                <a:gd name="connsiteX2" fmla="*/ 287677 w 657546"/>
                <a:gd name="connsiteY2" fmla="*/ 71919 h 708917"/>
                <a:gd name="connsiteX3" fmla="*/ 369870 w 657546"/>
                <a:gd name="connsiteY3" fmla="*/ 133564 h 708917"/>
                <a:gd name="connsiteX4" fmla="*/ 462337 w 657546"/>
                <a:gd name="connsiteY4" fmla="*/ 215757 h 708917"/>
                <a:gd name="connsiteX5" fmla="*/ 523982 w 657546"/>
                <a:gd name="connsiteY5" fmla="*/ 256854 h 708917"/>
                <a:gd name="connsiteX6" fmla="*/ 575353 w 657546"/>
                <a:gd name="connsiteY6" fmla="*/ 277402 h 708917"/>
                <a:gd name="connsiteX7" fmla="*/ 595901 w 657546"/>
                <a:gd name="connsiteY7" fmla="*/ 297951 h 708917"/>
                <a:gd name="connsiteX8" fmla="*/ 626724 w 657546"/>
                <a:gd name="connsiteY8" fmla="*/ 318499 h 708917"/>
                <a:gd name="connsiteX9" fmla="*/ 647272 w 657546"/>
                <a:gd name="connsiteY9" fmla="*/ 349321 h 708917"/>
                <a:gd name="connsiteX10" fmla="*/ 657546 w 657546"/>
                <a:gd name="connsiteY10" fmla="*/ 380144 h 708917"/>
                <a:gd name="connsiteX11" fmla="*/ 647272 w 657546"/>
                <a:gd name="connsiteY11" fmla="*/ 523982 h 708917"/>
                <a:gd name="connsiteX12" fmla="*/ 636998 w 657546"/>
                <a:gd name="connsiteY12" fmla="*/ 565079 h 708917"/>
                <a:gd name="connsiteX13" fmla="*/ 606176 w 657546"/>
                <a:gd name="connsiteY13" fmla="*/ 626724 h 708917"/>
                <a:gd name="connsiteX14" fmla="*/ 585627 w 657546"/>
                <a:gd name="connsiteY14" fmla="*/ 647272 h 708917"/>
                <a:gd name="connsiteX15" fmla="*/ 482886 w 657546"/>
                <a:gd name="connsiteY15" fmla="*/ 688369 h 708917"/>
                <a:gd name="connsiteX16" fmla="*/ 441789 w 657546"/>
                <a:gd name="connsiteY16" fmla="*/ 708917 h 708917"/>
                <a:gd name="connsiteX17" fmla="*/ 287677 w 657546"/>
                <a:gd name="connsiteY17" fmla="*/ 698643 h 708917"/>
                <a:gd name="connsiteX18" fmla="*/ 267128 w 657546"/>
                <a:gd name="connsiteY18" fmla="*/ 667820 h 708917"/>
                <a:gd name="connsiteX19" fmla="*/ 205483 w 657546"/>
                <a:gd name="connsiteY19" fmla="*/ 595901 h 708917"/>
                <a:gd name="connsiteX20" fmla="*/ 174661 w 657546"/>
                <a:gd name="connsiteY20" fmla="*/ 575353 h 708917"/>
                <a:gd name="connsiteX21" fmla="*/ 154113 w 657546"/>
                <a:gd name="connsiteY21" fmla="*/ 534256 h 708917"/>
                <a:gd name="connsiteX22" fmla="*/ 102742 w 657546"/>
                <a:gd name="connsiteY22" fmla="*/ 493160 h 708917"/>
                <a:gd name="connsiteX23" fmla="*/ 61645 w 657546"/>
                <a:gd name="connsiteY23" fmla="*/ 452063 h 708917"/>
                <a:gd name="connsiteX24" fmla="*/ 20549 w 657546"/>
                <a:gd name="connsiteY24" fmla="*/ 400692 h 708917"/>
                <a:gd name="connsiteX25" fmla="*/ 10274 w 657546"/>
                <a:gd name="connsiteY25" fmla="*/ 349321 h 708917"/>
                <a:gd name="connsiteX26" fmla="*/ 0 w 657546"/>
                <a:gd name="connsiteY26" fmla="*/ 318499 h 708917"/>
                <a:gd name="connsiteX27" fmla="*/ 20549 w 657546"/>
                <a:gd name="connsiteY27" fmla="*/ 205483 h 708917"/>
                <a:gd name="connsiteX28" fmla="*/ 82194 w 657546"/>
                <a:gd name="connsiteY28" fmla="*/ 133564 h 708917"/>
                <a:gd name="connsiteX29" fmla="*/ 113016 w 657546"/>
                <a:gd name="connsiteY29" fmla="*/ 113016 h 708917"/>
                <a:gd name="connsiteX30" fmla="*/ 143839 w 657546"/>
                <a:gd name="connsiteY30" fmla="*/ 61645 h 708917"/>
                <a:gd name="connsiteX31" fmla="*/ 164387 w 657546"/>
                <a:gd name="connsiteY31" fmla="*/ 30823 h 708917"/>
                <a:gd name="connsiteX32" fmla="*/ 195209 w 657546"/>
                <a:gd name="connsiteY32" fmla="*/ 20548 h 708917"/>
                <a:gd name="connsiteX33" fmla="*/ 215758 w 657546"/>
                <a:gd name="connsiteY33" fmla="*/ 0 h 708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57546" h="708917">
                  <a:moveTo>
                    <a:pt x="215758" y="0"/>
                  </a:moveTo>
                  <a:lnTo>
                    <a:pt x="215758" y="0"/>
                  </a:lnTo>
                  <a:cubicBezTo>
                    <a:pt x="239731" y="23973"/>
                    <a:pt x="262057" y="49715"/>
                    <a:pt x="287677" y="71919"/>
                  </a:cubicBezTo>
                  <a:cubicBezTo>
                    <a:pt x="313557" y="94349"/>
                    <a:pt x="345654" y="109348"/>
                    <a:pt x="369870" y="133564"/>
                  </a:cubicBezTo>
                  <a:cubicBezTo>
                    <a:pt x="419097" y="182791"/>
                    <a:pt x="411945" y="180483"/>
                    <a:pt x="462337" y="215757"/>
                  </a:cubicBezTo>
                  <a:cubicBezTo>
                    <a:pt x="482569" y="229919"/>
                    <a:pt x="501052" y="247682"/>
                    <a:pt x="523982" y="256854"/>
                  </a:cubicBezTo>
                  <a:lnTo>
                    <a:pt x="575353" y="277402"/>
                  </a:lnTo>
                  <a:cubicBezTo>
                    <a:pt x="582202" y="284252"/>
                    <a:pt x="588337" y="291900"/>
                    <a:pt x="595901" y="297951"/>
                  </a:cubicBezTo>
                  <a:cubicBezTo>
                    <a:pt x="605543" y="305665"/>
                    <a:pt x="617992" y="309768"/>
                    <a:pt x="626724" y="318499"/>
                  </a:cubicBezTo>
                  <a:cubicBezTo>
                    <a:pt x="635455" y="327230"/>
                    <a:pt x="640423" y="339047"/>
                    <a:pt x="647272" y="349321"/>
                  </a:cubicBezTo>
                  <a:cubicBezTo>
                    <a:pt x="650697" y="359595"/>
                    <a:pt x="657546" y="369314"/>
                    <a:pt x="657546" y="380144"/>
                  </a:cubicBezTo>
                  <a:cubicBezTo>
                    <a:pt x="657546" y="428212"/>
                    <a:pt x="652580" y="476208"/>
                    <a:pt x="647272" y="523982"/>
                  </a:cubicBezTo>
                  <a:cubicBezTo>
                    <a:pt x="645713" y="538016"/>
                    <a:pt x="640877" y="551502"/>
                    <a:pt x="636998" y="565079"/>
                  </a:cubicBezTo>
                  <a:cubicBezTo>
                    <a:pt x="628559" y="594618"/>
                    <a:pt x="626187" y="601710"/>
                    <a:pt x="606176" y="626724"/>
                  </a:cubicBezTo>
                  <a:cubicBezTo>
                    <a:pt x="600125" y="634288"/>
                    <a:pt x="593687" y="641899"/>
                    <a:pt x="585627" y="647272"/>
                  </a:cubicBezTo>
                  <a:cubicBezTo>
                    <a:pt x="531768" y="683177"/>
                    <a:pt x="549712" y="654957"/>
                    <a:pt x="482886" y="688369"/>
                  </a:cubicBezTo>
                  <a:lnTo>
                    <a:pt x="441789" y="708917"/>
                  </a:lnTo>
                  <a:cubicBezTo>
                    <a:pt x="390418" y="705492"/>
                    <a:pt x="337793" y="710435"/>
                    <a:pt x="287677" y="698643"/>
                  </a:cubicBezTo>
                  <a:cubicBezTo>
                    <a:pt x="275657" y="695815"/>
                    <a:pt x="274305" y="677868"/>
                    <a:pt x="267128" y="667820"/>
                  </a:cubicBezTo>
                  <a:cubicBezTo>
                    <a:pt x="247120" y="639808"/>
                    <a:pt x="231840" y="617866"/>
                    <a:pt x="205483" y="595901"/>
                  </a:cubicBezTo>
                  <a:cubicBezTo>
                    <a:pt x="195997" y="587996"/>
                    <a:pt x="184935" y="582202"/>
                    <a:pt x="174661" y="575353"/>
                  </a:cubicBezTo>
                  <a:cubicBezTo>
                    <a:pt x="167812" y="561654"/>
                    <a:pt x="162609" y="547000"/>
                    <a:pt x="154113" y="534256"/>
                  </a:cubicBezTo>
                  <a:cubicBezTo>
                    <a:pt x="138570" y="510942"/>
                    <a:pt x="124112" y="511477"/>
                    <a:pt x="102742" y="493160"/>
                  </a:cubicBezTo>
                  <a:cubicBezTo>
                    <a:pt x="88033" y="480552"/>
                    <a:pt x="72391" y="468183"/>
                    <a:pt x="61645" y="452063"/>
                  </a:cubicBezTo>
                  <a:cubicBezTo>
                    <a:pt x="35724" y="413181"/>
                    <a:pt x="49828" y="429972"/>
                    <a:pt x="20549" y="400692"/>
                  </a:cubicBezTo>
                  <a:cubicBezTo>
                    <a:pt x="17124" y="383568"/>
                    <a:pt x="14510" y="366262"/>
                    <a:pt x="10274" y="349321"/>
                  </a:cubicBezTo>
                  <a:cubicBezTo>
                    <a:pt x="7647" y="338815"/>
                    <a:pt x="0" y="329329"/>
                    <a:pt x="0" y="318499"/>
                  </a:cubicBezTo>
                  <a:cubicBezTo>
                    <a:pt x="0" y="297243"/>
                    <a:pt x="6099" y="234383"/>
                    <a:pt x="20549" y="205483"/>
                  </a:cubicBezTo>
                  <a:cubicBezTo>
                    <a:pt x="32169" y="182244"/>
                    <a:pt x="63235" y="146203"/>
                    <a:pt x="82194" y="133564"/>
                  </a:cubicBezTo>
                  <a:lnTo>
                    <a:pt x="113016" y="113016"/>
                  </a:lnTo>
                  <a:cubicBezTo>
                    <a:pt x="130858" y="59487"/>
                    <a:pt x="111602" y="101940"/>
                    <a:pt x="143839" y="61645"/>
                  </a:cubicBezTo>
                  <a:cubicBezTo>
                    <a:pt x="151553" y="52003"/>
                    <a:pt x="154745" y="38537"/>
                    <a:pt x="164387" y="30823"/>
                  </a:cubicBezTo>
                  <a:cubicBezTo>
                    <a:pt x="172844" y="24058"/>
                    <a:pt x="184935" y="23973"/>
                    <a:pt x="195209" y="20548"/>
                  </a:cubicBezTo>
                  <a:cubicBezTo>
                    <a:pt x="229281" y="31906"/>
                    <a:pt x="212333" y="3425"/>
                    <a:pt x="21575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291" name="Group 290"/>
          <p:cNvGrpSpPr/>
          <p:nvPr/>
        </p:nvGrpSpPr>
        <p:grpSpPr>
          <a:xfrm>
            <a:off x="7000182" y="3628971"/>
            <a:ext cx="150892" cy="139806"/>
            <a:chOff x="6723824" y="4552611"/>
            <a:chExt cx="150892" cy="139806"/>
          </a:xfrm>
        </p:grpSpPr>
        <p:sp>
          <p:nvSpPr>
            <p:cNvPr id="292" name="Freeform 291"/>
            <p:cNvSpPr/>
            <p:nvPr/>
          </p:nvSpPr>
          <p:spPr>
            <a:xfrm>
              <a:off x="6825612" y="4637559"/>
              <a:ext cx="45719" cy="45719"/>
            </a:xfrm>
            <a:custGeom>
              <a:avLst/>
              <a:gdLst>
                <a:gd name="connsiteX0" fmla="*/ 10886 w 283778"/>
                <a:gd name="connsiteY0" fmla="*/ 68691 h 286405"/>
                <a:gd name="connsiteX1" fmla="*/ 10886 w 283778"/>
                <a:gd name="connsiteY1" fmla="*/ 68691 h 286405"/>
                <a:gd name="connsiteX2" fmla="*/ 76200 w 283778"/>
                <a:gd name="connsiteY2" fmla="*/ 3376 h 286405"/>
                <a:gd name="connsiteX3" fmla="*/ 163286 w 283778"/>
                <a:gd name="connsiteY3" fmla="*/ 14262 h 286405"/>
                <a:gd name="connsiteX4" fmla="*/ 250371 w 283778"/>
                <a:gd name="connsiteY4" fmla="*/ 57805 h 286405"/>
                <a:gd name="connsiteX5" fmla="*/ 261257 w 283778"/>
                <a:gd name="connsiteY5" fmla="*/ 90462 h 286405"/>
                <a:gd name="connsiteX6" fmla="*/ 283029 w 283778"/>
                <a:gd name="connsiteY6" fmla="*/ 123119 h 286405"/>
                <a:gd name="connsiteX7" fmla="*/ 272143 w 283778"/>
                <a:gd name="connsiteY7" fmla="*/ 221091 h 286405"/>
                <a:gd name="connsiteX8" fmla="*/ 250371 w 283778"/>
                <a:gd name="connsiteY8" fmla="*/ 242862 h 286405"/>
                <a:gd name="connsiteX9" fmla="*/ 185057 w 283778"/>
                <a:gd name="connsiteY9" fmla="*/ 264633 h 286405"/>
                <a:gd name="connsiteX10" fmla="*/ 108857 w 283778"/>
                <a:gd name="connsiteY10" fmla="*/ 286405 h 286405"/>
                <a:gd name="connsiteX11" fmla="*/ 32657 w 283778"/>
                <a:gd name="connsiteY11" fmla="*/ 275519 h 286405"/>
                <a:gd name="connsiteX12" fmla="*/ 21771 w 283778"/>
                <a:gd name="connsiteY12" fmla="*/ 242862 h 286405"/>
                <a:gd name="connsiteX13" fmla="*/ 0 w 283778"/>
                <a:gd name="connsiteY13" fmla="*/ 210205 h 286405"/>
                <a:gd name="connsiteX14" fmla="*/ 10886 w 283778"/>
                <a:gd name="connsiteY14" fmla="*/ 68691 h 286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3778" h="286405">
                  <a:moveTo>
                    <a:pt x="10886" y="68691"/>
                  </a:moveTo>
                  <a:lnTo>
                    <a:pt x="10886" y="68691"/>
                  </a:lnTo>
                  <a:cubicBezTo>
                    <a:pt x="32657" y="46919"/>
                    <a:pt x="47204" y="13732"/>
                    <a:pt x="76200" y="3376"/>
                  </a:cubicBezTo>
                  <a:cubicBezTo>
                    <a:pt x="103750" y="-6463"/>
                    <a:pt x="134781" y="7684"/>
                    <a:pt x="163286" y="14262"/>
                  </a:cubicBezTo>
                  <a:cubicBezTo>
                    <a:pt x="204016" y="23661"/>
                    <a:pt x="218760" y="36731"/>
                    <a:pt x="250371" y="57805"/>
                  </a:cubicBezTo>
                  <a:cubicBezTo>
                    <a:pt x="254000" y="68691"/>
                    <a:pt x="256125" y="80199"/>
                    <a:pt x="261257" y="90462"/>
                  </a:cubicBezTo>
                  <a:cubicBezTo>
                    <a:pt x="267108" y="102164"/>
                    <a:pt x="281942" y="110081"/>
                    <a:pt x="283029" y="123119"/>
                  </a:cubicBezTo>
                  <a:cubicBezTo>
                    <a:pt x="285758" y="155864"/>
                    <a:pt x="280789" y="189391"/>
                    <a:pt x="272143" y="221091"/>
                  </a:cubicBezTo>
                  <a:cubicBezTo>
                    <a:pt x="269443" y="230993"/>
                    <a:pt x="259551" y="238272"/>
                    <a:pt x="250371" y="242862"/>
                  </a:cubicBezTo>
                  <a:cubicBezTo>
                    <a:pt x="229845" y="253125"/>
                    <a:pt x="206828" y="257376"/>
                    <a:pt x="185057" y="264633"/>
                  </a:cubicBezTo>
                  <a:cubicBezTo>
                    <a:pt x="138201" y="280252"/>
                    <a:pt x="163539" y="272734"/>
                    <a:pt x="108857" y="286405"/>
                  </a:cubicBezTo>
                  <a:cubicBezTo>
                    <a:pt x="83457" y="282776"/>
                    <a:pt x="55606" y="286994"/>
                    <a:pt x="32657" y="275519"/>
                  </a:cubicBezTo>
                  <a:cubicBezTo>
                    <a:pt x="22394" y="270387"/>
                    <a:pt x="26903" y="253125"/>
                    <a:pt x="21771" y="242862"/>
                  </a:cubicBezTo>
                  <a:cubicBezTo>
                    <a:pt x="15920" y="231160"/>
                    <a:pt x="7257" y="221091"/>
                    <a:pt x="0" y="210205"/>
                  </a:cubicBezTo>
                  <a:cubicBezTo>
                    <a:pt x="11872" y="79621"/>
                    <a:pt x="9072" y="92277"/>
                    <a:pt x="10886" y="6869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93" name="Freeform 292"/>
            <p:cNvSpPr/>
            <p:nvPr/>
          </p:nvSpPr>
          <p:spPr>
            <a:xfrm>
              <a:off x="6766878" y="4552611"/>
              <a:ext cx="45719" cy="45719"/>
            </a:xfrm>
            <a:custGeom>
              <a:avLst/>
              <a:gdLst>
                <a:gd name="connsiteX0" fmla="*/ 10886 w 283778"/>
                <a:gd name="connsiteY0" fmla="*/ 68691 h 286405"/>
                <a:gd name="connsiteX1" fmla="*/ 10886 w 283778"/>
                <a:gd name="connsiteY1" fmla="*/ 68691 h 286405"/>
                <a:gd name="connsiteX2" fmla="*/ 76200 w 283778"/>
                <a:gd name="connsiteY2" fmla="*/ 3376 h 286405"/>
                <a:gd name="connsiteX3" fmla="*/ 163286 w 283778"/>
                <a:gd name="connsiteY3" fmla="*/ 14262 h 286405"/>
                <a:gd name="connsiteX4" fmla="*/ 250371 w 283778"/>
                <a:gd name="connsiteY4" fmla="*/ 57805 h 286405"/>
                <a:gd name="connsiteX5" fmla="*/ 261257 w 283778"/>
                <a:gd name="connsiteY5" fmla="*/ 90462 h 286405"/>
                <a:gd name="connsiteX6" fmla="*/ 283029 w 283778"/>
                <a:gd name="connsiteY6" fmla="*/ 123119 h 286405"/>
                <a:gd name="connsiteX7" fmla="*/ 272143 w 283778"/>
                <a:gd name="connsiteY7" fmla="*/ 221091 h 286405"/>
                <a:gd name="connsiteX8" fmla="*/ 250371 w 283778"/>
                <a:gd name="connsiteY8" fmla="*/ 242862 h 286405"/>
                <a:gd name="connsiteX9" fmla="*/ 185057 w 283778"/>
                <a:gd name="connsiteY9" fmla="*/ 264633 h 286405"/>
                <a:gd name="connsiteX10" fmla="*/ 108857 w 283778"/>
                <a:gd name="connsiteY10" fmla="*/ 286405 h 286405"/>
                <a:gd name="connsiteX11" fmla="*/ 32657 w 283778"/>
                <a:gd name="connsiteY11" fmla="*/ 275519 h 286405"/>
                <a:gd name="connsiteX12" fmla="*/ 21771 w 283778"/>
                <a:gd name="connsiteY12" fmla="*/ 242862 h 286405"/>
                <a:gd name="connsiteX13" fmla="*/ 0 w 283778"/>
                <a:gd name="connsiteY13" fmla="*/ 210205 h 286405"/>
                <a:gd name="connsiteX14" fmla="*/ 10886 w 283778"/>
                <a:gd name="connsiteY14" fmla="*/ 68691 h 286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3778" h="286405">
                  <a:moveTo>
                    <a:pt x="10886" y="68691"/>
                  </a:moveTo>
                  <a:lnTo>
                    <a:pt x="10886" y="68691"/>
                  </a:lnTo>
                  <a:cubicBezTo>
                    <a:pt x="32657" y="46919"/>
                    <a:pt x="47204" y="13732"/>
                    <a:pt x="76200" y="3376"/>
                  </a:cubicBezTo>
                  <a:cubicBezTo>
                    <a:pt x="103750" y="-6463"/>
                    <a:pt x="134781" y="7684"/>
                    <a:pt x="163286" y="14262"/>
                  </a:cubicBezTo>
                  <a:cubicBezTo>
                    <a:pt x="204016" y="23661"/>
                    <a:pt x="218760" y="36731"/>
                    <a:pt x="250371" y="57805"/>
                  </a:cubicBezTo>
                  <a:cubicBezTo>
                    <a:pt x="254000" y="68691"/>
                    <a:pt x="256125" y="80199"/>
                    <a:pt x="261257" y="90462"/>
                  </a:cubicBezTo>
                  <a:cubicBezTo>
                    <a:pt x="267108" y="102164"/>
                    <a:pt x="281942" y="110081"/>
                    <a:pt x="283029" y="123119"/>
                  </a:cubicBezTo>
                  <a:cubicBezTo>
                    <a:pt x="285758" y="155864"/>
                    <a:pt x="280789" y="189391"/>
                    <a:pt x="272143" y="221091"/>
                  </a:cubicBezTo>
                  <a:cubicBezTo>
                    <a:pt x="269443" y="230993"/>
                    <a:pt x="259551" y="238272"/>
                    <a:pt x="250371" y="242862"/>
                  </a:cubicBezTo>
                  <a:cubicBezTo>
                    <a:pt x="229845" y="253125"/>
                    <a:pt x="206828" y="257376"/>
                    <a:pt x="185057" y="264633"/>
                  </a:cubicBezTo>
                  <a:cubicBezTo>
                    <a:pt x="138201" y="280252"/>
                    <a:pt x="163539" y="272734"/>
                    <a:pt x="108857" y="286405"/>
                  </a:cubicBezTo>
                  <a:cubicBezTo>
                    <a:pt x="83457" y="282776"/>
                    <a:pt x="55606" y="286994"/>
                    <a:pt x="32657" y="275519"/>
                  </a:cubicBezTo>
                  <a:cubicBezTo>
                    <a:pt x="22394" y="270387"/>
                    <a:pt x="26903" y="253125"/>
                    <a:pt x="21771" y="242862"/>
                  </a:cubicBezTo>
                  <a:cubicBezTo>
                    <a:pt x="15920" y="231160"/>
                    <a:pt x="7257" y="221091"/>
                    <a:pt x="0" y="210205"/>
                  </a:cubicBezTo>
                  <a:cubicBezTo>
                    <a:pt x="11872" y="79621"/>
                    <a:pt x="9072" y="92277"/>
                    <a:pt x="10886" y="6869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94" name="Freeform 293"/>
            <p:cNvSpPr/>
            <p:nvPr/>
          </p:nvSpPr>
          <p:spPr>
            <a:xfrm>
              <a:off x="6828997" y="4594283"/>
              <a:ext cx="45719" cy="45719"/>
            </a:xfrm>
            <a:custGeom>
              <a:avLst/>
              <a:gdLst>
                <a:gd name="connsiteX0" fmla="*/ 10886 w 283778"/>
                <a:gd name="connsiteY0" fmla="*/ 68691 h 286405"/>
                <a:gd name="connsiteX1" fmla="*/ 10886 w 283778"/>
                <a:gd name="connsiteY1" fmla="*/ 68691 h 286405"/>
                <a:gd name="connsiteX2" fmla="*/ 76200 w 283778"/>
                <a:gd name="connsiteY2" fmla="*/ 3376 h 286405"/>
                <a:gd name="connsiteX3" fmla="*/ 163286 w 283778"/>
                <a:gd name="connsiteY3" fmla="*/ 14262 h 286405"/>
                <a:gd name="connsiteX4" fmla="*/ 250371 w 283778"/>
                <a:gd name="connsiteY4" fmla="*/ 57805 h 286405"/>
                <a:gd name="connsiteX5" fmla="*/ 261257 w 283778"/>
                <a:gd name="connsiteY5" fmla="*/ 90462 h 286405"/>
                <a:gd name="connsiteX6" fmla="*/ 283029 w 283778"/>
                <a:gd name="connsiteY6" fmla="*/ 123119 h 286405"/>
                <a:gd name="connsiteX7" fmla="*/ 272143 w 283778"/>
                <a:gd name="connsiteY7" fmla="*/ 221091 h 286405"/>
                <a:gd name="connsiteX8" fmla="*/ 250371 w 283778"/>
                <a:gd name="connsiteY8" fmla="*/ 242862 h 286405"/>
                <a:gd name="connsiteX9" fmla="*/ 185057 w 283778"/>
                <a:gd name="connsiteY9" fmla="*/ 264633 h 286405"/>
                <a:gd name="connsiteX10" fmla="*/ 108857 w 283778"/>
                <a:gd name="connsiteY10" fmla="*/ 286405 h 286405"/>
                <a:gd name="connsiteX11" fmla="*/ 32657 w 283778"/>
                <a:gd name="connsiteY11" fmla="*/ 275519 h 286405"/>
                <a:gd name="connsiteX12" fmla="*/ 21771 w 283778"/>
                <a:gd name="connsiteY12" fmla="*/ 242862 h 286405"/>
                <a:gd name="connsiteX13" fmla="*/ 0 w 283778"/>
                <a:gd name="connsiteY13" fmla="*/ 210205 h 286405"/>
                <a:gd name="connsiteX14" fmla="*/ 10886 w 283778"/>
                <a:gd name="connsiteY14" fmla="*/ 68691 h 286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3778" h="286405">
                  <a:moveTo>
                    <a:pt x="10886" y="68691"/>
                  </a:moveTo>
                  <a:lnTo>
                    <a:pt x="10886" y="68691"/>
                  </a:lnTo>
                  <a:cubicBezTo>
                    <a:pt x="32657" y="46919"/>
                    <a:pt x="47204" y="13732"/>
                    <a:pt x="76200" y="3376"/>
                  </a:cubicBezTo>
                  <a:cubicBezTo>
                    <a:pt x="103750" y="-6463"/>
                    <a:pt x="134781" y="7684"/>
                    <a:pt x="163286" y="14262"/>
                  </a:cubicBezTo>
                  <a:cubicBezTo>
                    <a:pt x="204016" y="23661"/>
                    <a:pt x="218760" y="36731"/>
                    <a:pt x="250371" y="57805"/>
                  </a:cubicBezTo>
                  <a:cubicBezTo>
                    <a:pt x="254000" y="68691"/>
                    <a:pt x="256125" y="80199"/>
                    <a:pt x="261257" y="90462"/>
                  </a:cubicBezTo>
                  <a:cubicBezTo>
                    <a:pt x="267108" y="102164"/>
                    <a:pt x="281942" y="110081"/>
                    <a:pt x="283029" y="123119"/>
                  </a:cubicBezTo>
                  <a:cubicBezTo>
                    <a:pt x="285758" y="155864"/>
                    <a:pt x="280789" y="189391"/>
                    <a:pt x="272143" y="221091"/>
                  </a:cubicBezTo>
                  <a:cubicBezTo>
                    <a:pt x="269443" y="230993"/>
                    <a:pt x="259551" y="238272"/>
                    <a:pt x="250371" y="242862"/>
                  </a:cubicBezTo>
                  <a:cubicBezTo>
                    <a:pt x="229845" y="253125"/>
                    <a:pt x="206828" y="257376"/>
                    <a:pt x="185057" y="264633"/>
                  </a:cubicBezTo>
                  <a:cubicBezTo>
                    <a:pt x="138201" y="280252"/>
                    <a:pt x="163539" y="272734"/>
                    <a:pt x="108857" y="286405"/>
                  </a:cubicBezTo>
                  <a:cubicBezTo>
                    <a:pt x="83457" y="282776"/>
                    <a:pt x="55606" y="286994"/>
                    <a:pt x="32657" y="275519"/>
                  </a:cubicBezTo>
                  <a:cubicBezTo>
                    <a:pt x="22394" y="270387"/>
                    <a:pt x="26903" y="253125"/>
                    <a:pt x="21771" y="242862"/>
                  </a:cubicBezTo>
                  <a:cubicBezTo>
                    <a:pt x="15920" y="231160"/>
                    <a:pt x="7257" y="221091"/>
                    <a:pt x="0" y="210205"/>
                  </a:cubicBezTo>
                  <a:cubicBezTo>
                    <a:pt x="11872" y="79621"/>
                    <a:pt x="9072" y="92277"/>
                    <a:pt x="10886" y="6869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95" name="Freeform 294"/>
            <p:cNvSpPr/>
            <p:nvPr/>
          </p:nvSpPr>
          <p:spPr>
            <a:xfrm>
              <a:off x="6786658" y="4592432"/>
              <a:ext cx="45719" cy="45719"/>
            </a:xfrm>
            <a:custGeom>
              <a:avLst/>
              <a:gdLst>
                <a:gd name="connsiteX0" fmla="*/ 10886 w 283778"/>
                <a:gd name="connsiteY0" fmla="*/ 68691 h 286405"/>
                <a:gd name="connsiteX1" fmla="*/ 10886 w 283778"/>
                <a:gd name="connsiteY1" fmla="*/ 68691 h 286405"/>
                <a:gd name="connsiteX2" fmla="*/ 76200 w 283778"/>
                <a:gd name="connsiteY2" fmla="*/ 3376 h 286405"/>
                <a:gd name="connsiteX3" fmla="*/ 163286 w 283778"/>
                <a:gd name="connsiteY3" fmla="*/ 14262 h 286405"/>
                <a:gd name="connsiteX4" fmla="*/ 250371 w 283778"/>
                <a:gd name="connsiteY4" fmla="*/ 57805 h 286405"/>
                <a:gd name="connsiteX5" fmla="*/ 261257 w 283778"/>
                <a:gd name="connsiteY5" fmla="*/ 90462 h 286405"/>
                <a:gd name="connsiteX6" fmla="*/ 283029 w 283778"/>
                <a:gd name="connsiteY6" fmla="*/ 123119 h 286405"/>
                <a:gd name="connsiteX7" fmla="*/ 272143 w 283778"/>
                <a:gd name="connsiteY7" fmla="*/ 221091 h 286405"/>
                <a:gd name="connsiteX8" fmla="*/ 250371 w 283778"/>
                <a:gd name="connsiteY8" fmla="*/ 242862 h 286405"/>
                <a:gd name="connsiteX9" fmla="*/ 185057 w 283778"/>
                <a:gd name="connsiteY9" fmla="*/ 264633 h 286405"/>
                <a:gd name="connsiteX10" fmla="*/ 108857 w 283778"/>
                <a:gd name="connsiteY10" fmla="*/ 286405 h 286405"/>
                <a:gd name="connsiteX11" fmla="*/ 32657 w 283778"/>
                <a:gd name="connsiteY11" fmla="*/ 275519 h 286405"/>
                <a:gd name="connsiteX12" fmla="*/ 21771 w 283778"/>
                <a:gd name="connsiteY12" fmla="*/ 242862 h 286405"/>
                <a:gd name="connsiteX13" fmla="*/ 0 w 283778"/>
                <a:gd name="connsiteY13" fmla="*/ 210205 h 286405"/>
                <a:gd name="connsiteX14" fmla="*/ 10886 w 283778"/>
                <a:gd name="connsiteY14" fmla="*/ 68691 h 286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3778" h="286405">
                  <a:moveTo>
                    <a:pt x="10886" y="68691"/>
                  </a:moveTo>
                  <a:lnTo>
                    <a:pt x="10886" y="68691"/>
                  </a:lnTo>
                  <a:cubicBezTo>
                    <a:pt x="32657" y="46919"/>
                    <a:pt x="47204" y="13732"/>
                    <a:pt x="76200" y="3376"/>
                  </a:cubicBezTo>
                  <a:cubicBezTo>
                    <a:pt x="103750" y="-6463"/>
                    <a:pt x="134781" y="7684"/>
                    <a:pt x="163286" y="14262"/>
                  </a:cubicBezTo>
                  <a:cubicBezTo>
                    <a:pt x="204016" y="23661"/>
                    <a:pt x="218760" y="36731"/>
                    <a:pt x="250371" y="57805"/>
                  </a:cubicBezTo>
                  <a:cubicBezTo>
                    <a:pt x="254000" y="68691"/>
                    <a:pt x="256125" y="80199"/>
                    <a:pt x="261257" y="90462"/>
                  </a:cubicBezTo>
                  <a:cubicBezTo>
                    <a:pt x="267108" y="102164"/>
                    <a:pt x="281942" y="110081"/>
                    <a:pt x="283029" y="123119"/>
                  </a:cubicBezTo>
                  <a:cubicBezTo>
                    <a:pt x="285758" y="155864"/>
                    <a:pt x="280789" y="189391"/>
                    <a:pt x="272143" y="221091"/>
                  </a:cubicBezTo>
                  <a:cubicBezTo>
                    <a:pt x="269443" y="230993"/>
                    <a:pt x="259551" y="238272"/>
                    <a:pt x="250371" y="242862"/>
                  </a:cubicBezTo>
                  <a:cubicBezTo>
                    <a:pt x="229845" y="253125"/>
                    <a:pt x="206828" y="257376"/>
                    <a:pt x="185057" y="264633"/>
                  </a:cubicBezTo>
                  <a:cubicBezTo>
                    <a:pt x="138201" y="280252"/>
                    <a:pt x="163539" y="272734"/>
                    <a:pt x="108857" y="286405"/>
                  </a:cubicBezTo>
                  <a:cubicBezTo>
                    <a:pt x="83457" y="282776"/>
                    <a:pt x="55606" y="286994"/>
                    <a:pt x="32657" y="275519"/>
                  </a:cubicBezTo>
                  <a:cubicBezTo>
                    <a:pt x="22394" y="270387"/>
                    <a:pt x="26903" y="253125"/>
                    <a:pt x="21771" y="242862"/>
                  </a:cubicBezTo>
                  <a:cubicBezTo>
                    <a:pt x="15920" y="231160"/>
                    <a:pt x="7257" y="221091"/>
                    <a:pt x="0" y="210205"/>
                  </a:cubicBezTo>
                  <a:cubicBezTo>
                    <a:pt x="11872" y="79621"/>
                    <a:pt x="9072" y="92277"/>
                    <a:pt x="10886" y="6869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96" name="Freeform 295"/>
            <p:cNvSpPr/>
            <p:nvPr/>
          </p:nvSpPr>
          <p:spPr>
            <a:xfrm>
              <a:off x="6723824" y="4600926"/>
              <a:ext cx="45719" cy="45719"/>
            </a:xfrm>
            <a:custGeom>
              <a:avLst/>
              <a:gdLst>
                <a:gd name="connsiteX0" fmla="*/ 10886 w 283778"/>
                <a:gd name="connsiteY0" fmla="*/ 68691 h 286405"/>
                <a:gd name="connsiteX1" fmla="*/ 10886 w 283778"/>
                <a:gd name="connsiteY1" fmla="*/ 68691 h 286405"/>
                <a:gd name="connsiteX2" fmla="*/ 76200 w 283778"/>
                <a:gd name="connsiteY2" fmla="*/ 3376 h 286405"/>
                <a:gd name="connsiteX3" fmla="*/ 163286 w 283778"/>
                <a:gd name="connsiteY3" fmla="*/ 14262 h 286405"/>
                <a:gd name="connsiteX4" fmla="*/ 250371 w 283778"/>
                <a:gd name="connsiteY4" fmla="*/ 57805 h 286405"/>
                <a:gd name="connsiteX5" fmla="*/ 261257 w 283778"/>
                <a:gd name="connsiteY5" fmla="*/ 90462 h 286405"/>
                <a:gd name="connsiteX6" fmla="*/ 283029 w 283778"/>
                <a:gd name="connsiteY6" fmla="*/ 123119 h 286405"/>
                <a:gd name="connsiteX7" fmla="*/ 272143 w 283778"/>
                <a:gd name="connsiteY7" fmla="*/ 221091 h 286405"/>
                <a:gd name="connsiteX8" fmla="*/ 250371 w 283778"/>
                <a:gd name="connsiteY8" fmla="*/ 242862 h 286405"/>
                <a:gd name="connsiteX9" fmla="*/ 185057 w 283778"/>
                <a:gd name="connsiteY9" fmla="*/ 264633 h 286405"/>
                <a:gd name="connsiteX10" fmla="*/ 108857 w 283778"/>
                <a:gd name="connsiteY10" fmla="*/ 286405 h 286405"/>
                <a:gd name="connsiteX11" fmla="*/ 32657 w 283778"/>
                <a:gd name="connsiteY11" fmla="*/ 275519 h 286405"/>
                <a:gd name="connsiteX12" fmla="*/ 21771 w 283778"/>
                <a:gd name="connsiteY12" fmla="*/ 242862 h 286405"/>
                <a:gd name="connsiteX13" fmla="*/ 0 w 283778"/>
                <a:gd name="connsiteY13" fmla="*/ 210205 h 286405"/>
                <a:gd name="connsiteX14" fmla="*/ 10886 w 283778"/>
                <a:gd name="connsiteY14" fmla="*/ 68691 h 286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3778" h="286405">
                  <a:moveTo>
                    <a:pt x="10886" y="68691"/>
                  </a:moveTo>
                  <a:lnTo>
                    <a:pt x="10886" y="68691"/>
                  </a:lnTo>
                  <a:cubicBezTo>
                    <a:pt x="32657" y="46919"/>
                    <a:pt x="47204" y="13732"/>
                    <a:pt x="76200" y="3376"/>
                  </a:cubicBezTo>
                  <a:cubicBezTo>
                    <a:pt x="103750" y="-6463"/>
                    <a:pt x="134781" y="7684"/>
                    <a:pt x="163286" y="14262"/>
                  </a:cubicBezTo>
                  <a:cubicBezTo>
                    <a:pt x="204016" y="23661"/>
                    <a:pt x="218760" y="36731"/>
                    <a:pt x="250371" y="57805"/>
                  </a:cubicBezTo>
                  <a:cubicBezTo>
                    <a:pt x="254000" y="68691"/>
                    <a:pt x="256125" y="80199"/>
                    <a:pt x="261257" y="90462"/>
                  </a:cubicBezTo>
                  <a:cubicBezTo>
                    <a:pt x="267108" y="102164"/>
                    <a:pt x="281942" y="110081"/>
                    <a:pt x="283029" y="123119"/>
                  </a:cubicBezTo>
                  <a:cubicBezTo>
                    <a:pt x="285758" y="155864"/>
                    <a:pt x="280789" y="189391"/>
                    <a:pt x="272143" y="221091"/>
                  </a:cubicBezTo>
                  <a:cubicBezTo>
                    <a:pt x="269443" y="230993"/>
                    <a:pt x="259551" y="238272"/>
                    <a:pt x="250371" y="242862"/>
                  </a:cubicBezTo>
                  <a:cubicBezTo>
                    <a:pt x="229845" y="253125"/>
                    <a:pt x="206828" y="257376"/>
                    <a:pt x="185057" y="264633"/>
                  </a:cubicBezTo>
                  <a:cubicBezTo>
                    <a:pt x="138201" y="280252"/>
                    <a:pt x="163539" y="272734"/>
                    <a:pt x="108857" y="286405"/>
                  </a:cubicBezTo>
                  <a:cubicBezTo>
                    <a:pt x="83457" y="282776"/>
                    <a:pt x="55606" y="286994"/>
                    <a:pt x="32657" y="275519"/>
                  </a:cubicBezTo>
                  <a:cubicBezTo>
                    <a:pt x="22394" y="270387"/>
                    <a:pt x="26903" y="253125"/>
                    <a:pt x="21771" y="242862"/>
                  </a:cubicBezTo>
                  <a:cubicBezTo>
                    <a:pt x="15920" y="231160"/>
                    <a:pt x="7257" y="221091"/>
                    <a:pt x="0" y="210205"/>
                  </a:cubicBezTo>
                  <a:cubicBezTo>
                    <a:pt x="11872" y="79621"/>
                    <a:pt x="9072" y="92277"/>
                    <a:pt x="10886" y="6869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97" name="Freeform 296"/>
            <p:cNvSpPr/>
            <p:nvPr/>
          </p:nvSpPr>
          <p:spPr>
            <a:xfrm>
              <a:off x="6769543" y="4646698"/>
              <a:ext cx="45719" cy="45719"/>
            </a:xfrm>
            <a:custGeom>
              <a:avLst/>
              <a:gdLst>
                <a:gd name="connsiteX0" fmla="*/ 10886 w 283778"/>
                <a:gd name="connsiteY0" fmla="*/ 68691 h 286405"/>
                <a:gd name="connsiteX1" fmla="*/ 10886 w 283778"/>
                <a:gd name="connsiteY1" fmla="*/ 68691 h 286405"/>
                <a:gd name="connsiteX2" fmla="*/ 76200 w 283778"/>
                <a:gd name="connsiteY2" fmla="*/ 3376 h 286405"/>
                <a:gd name="connsiteX3" fmla="*/ 163286 w 283778"/>
                <a:gd name="connsiteY3" fmla="*/ 14262 h 286405"/>
                <a:gd name="connsiteX4" fmla="*/ 250371 w 283778"/>
                <a:gd name="connsiteY4" fmla="*/ 57805 h 286405"/>
                <a:gd name="connsiteX5" fmla="*/ 261257 w 283778"/>
                <a:gd name="connsiteY5" fmla="*/ 90462 h 286405"/>
                <a:gd name="connsiteX6" fmla="*/ 283029 w 283778"/>
                <a:gd name="connsiteY6" fmla="*/ 123119 h 286405"/>
                <a:gd name="connsiteX7" fmla="*/ 272143 w 283778"/>
                <a:gd name="connsiteY7" fmla="*/ 221091 h 286405"/>
                <a:gd name="connsiteX8" fmla="*/ 250371 w 283778"/>
                <a:gd name="connsiteY8" fmla="*/ 242862 h 286405"/>
                <a:gd name="connsiteX9" fmla="*/ 185057 w 283778"/>
                <a:gd name="connsiteY9" fmla="*/ 264633 h 286405"/>
                <a:gd name="connsiteX10" fmla="*/ 108857 w 283778"/>
                <a:gd name="connsiteY10" fmla="*/ 286405 h 286405"/>
                <a:gd name="connsiteX11" fmla="*/ 32657 w 283778"/>
                <a:gd name="connsiteY11" fmla="*/ 275519 h 286405"/>
                <a:gd name="connsiteX12" fmla="*/ 21771 w 283778"/>
                <a:gd name="connsiteY12" fmla="*/ 242862 h 286405"/>
                <a:gd name="connsiteX13" fmla="*/ 0 w 283778"/>
                <a:gd name="connsiteY13" fmla="*/ 210205 h 286405"/>
                <a:gd name="connsiteX14" fmla="*/ 10886 w 283778"/>
                <a:gd name="connsiteY14" fmla="*/ 68691 h 286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3778" h="286405">
                  <a:moveTo>
                    <a:pt x="10886" y="68691"/>
                  </a:moveTo>
                  <a:lnTo>
                    <a:pt x="10886" y="68691"/>
                  </a:lnTo>
                  <a:cubicBezTo>
                    <a:pt x="32657" y="46919"/>
                    <a:pt x="47204" y="13732"/>
                    <a:pt x="76200" y="3376"/>
                  </a:cubicBezTo>
                  <a:cubicBezTo>
                    <a:pt x="103750" y="-6463"/>
                    <a:pt x="134781" y="7684"/>
                    <a:pt x="163286" y="14262"/>
                  </a:cubicBezTo>
                  <a:cubicBezTo>
                    <a:pt x="204016" y="23661"/>
                    <a:pt x="218760" y="36731"/>
                    <a:pt x="250371" y="57805"/>
                  </a:cubicBezTo>
                  <a:cubicBezTo>
                    <a:pt x="254000" y="68691"/>
                    <a:pt x="256125" y="80199"/>
                    <a:pt x="261257" y="90462"/>
                  </a:cubicBezTo>
                  <a:cubicBezTo>
                    <a:pt x="267108" y="102164"/>
                    <a:pt x="281942" y="110081"/>
                    <a:pt x="283029" y="123119"/>
                  </a:cubicBezTo>
                  <a:cubicBezTo>
                    <a:pt x="285758" y="155864"/>
                    <a:pt x="280789" y="189391"/>
                    <a:pt x="272143" y="221091"/>
                  </a:cubicBezTo>
                  <a:cubicBezTo>
                    <a:pt x="269443" y="230993"/>
                    <a:pt x="259551" y="238272"/>
                    <a:pt x="250371" y="242862"/>
                  </a:cubicBezTo>
                  <a:cubicBezTo>
                    <a:pt x="229845" y="253125"/>
                    <a:pt x="206828" y="257376"/>
                    <a:pt x="185057" y="264633"/>
                  </a:cubicBezTo>
                  <a:cubicBezTo>
                    <a:pt x="138201" y="280252"/>
                    <a:pt x="163539" y="272734"/>
                    <a:pt x="108857" y="286405"/>
                  </a:cubicBezTo>
                  <a:cubicBezTo>
                    <a:pt x="83457" y="282776"/>
                    <a:pt x="55606" y="286994"/>
                    <a:pt x="32657" y="275519"/>
                  </a:cubicBezTo>
                  <a:cubicBezTo>
                    <a:pt x="22394" y="270387"/>
                    <a:pt x="26903" y="253125"/>
                    <a:pt x="21771" y="242862"/>
                  </a:cubicBezTo>
                  <a:cubicBezTo>
                    <a:pt x="15920" y="231160"/>
                    <a:pt x="7257" y="221091"/>
                    <a:pt x="0" y="210205"/>
                  </a:cubicBezTo>
                  <a:cubicBezTo>
                    <a:pt x="11872" y="79621"/>
                    <a:pt x="9072" y="92277"/>
                    <a:pt x="10886" y="6869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299" name="Freeform 298"/>
          <p:cNvSpPr/>
          <p:nvPr/>
        </p:nvSpPr>
        <p:spPr>
          <a:xfrm>
            <a:off x="7075628" y="3979135"/>
            <a:ext cx="45719" cy="45719"/>
          </a:xfrm>
          <a:custGeom>
            <a:avLst/>
            <a:gdLst>
              <a:gd name="connsiteX0" fmla="*/ 10886 w 283778"/>
              <a:gd name="connsiteY0" fmla="*/ 68691 h 286405"/>
              <a:gd name="connsiteX1" fmla="*/ 10886 w 283778"/>
              <a:gd name="connsiteY1" fmla="*/ 68691 h 286405"/>
              <a:gd name="connsiteX2" fmla="*/ 76200 w 283778"/>
              <a:gd name="connsiteY2" fmla="*/ 3376 h 286405"/>
              <a:gd name="connsiteX3" fmla="*/ 163286 w 283778"/>
              <a:gd name="connsiteY3" fmla="*/ 14262 h 286405"/>
              <a:gd name="connsiteX4" fmla="*/ 250371 w 283778"/>
              <a:gd name="connsiteY4" fmla="*/ 57805 h 286405"/>
              <a:gd name="connsiteX5" fmla="*/ 261257 w 283778"/>
              <a:gd name="connsiteY5" fmla="*/ 90462 h 286405"/>
              <a:gd name="connsiteX6" fmla="*/ 283029 w 283778"/>
              <a:gd name="connsiteY6" fmla="*/ 123119 h 286405"/>
              <a:gd name="connsiteX7" fmla="*/ 272143 w 283778"/>
              <a:gd name="connsiteY7" fmla="*/ 221091 h 286405"/>
              <a:gd name="connsiteX8" fmla="*/ 250371 w 283778"/>
              <a:gd name="connsiteY8" fmla="*/ 242862 h 286405"/>
              <a:gd name="connsiteX9" fmla="*/ 185057 w 283778"/>
              <a:gd name="connsiteY9" fmla="*/ 264633 h 286405"/>
              <a:gd name="connsiteX10" fmla="*/ 108857 w 283778"/>
              <a:gd name="connsiteY10" fmla="*/ 286405 h 286405"/>
              <a:gd name="connsiteX11" fmla="*/ 32657 w 283778"/>
              <a:gd name="connsiteY11" fmla="*/ 275519 h 286405"/>
              <a:gd name="connsiteX12" fmla="*/ 21771 w 283778"/>
              <a:gd name="connsiteY12" fmla="*/ 242862 h 286405"/>
              <a:gd name="connsiteX13" fmla="*/ 0 w 283778"/>
              <a:gd name="connsiteY13" fmla="*/ 210205 h 286405"/>
              <a:gd name="connsiteX14" fmla="*/ 10886 w 283778"/>
              <a:gd name="connsiteY14" fmla="*/ 68691 h 286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3778" h="286405">
                <a:moveTo>
                  <a:pt x="10886" y="68691"/>
                </a:moveTo>
                <a:lnTo>
                  <a:pt x="10886" y="68691"/>
                </a:lnTo>
                <a:cubicBezTo>
                  <a:pt x="32657" y="46919"/>
                  <a:pt x="47204" y="13732"/>
                  <a:pt x="76200" y="3376"/>
                </a:cubicBezTo>
                <a:cubicBezTo>
                  <a:pt x="103750" y="-6463"/>
                  <a:pt x="134781" y="7684"/>
                  <a:pt x="163286" y="14262"/>
                </a:cubicBezTo>
                <a:cubicBezTo>
                  <a:pt x="204016" y="23661"/>
                  <a:pt x="218760" y="36731"/>
                  <a:pt x="250371" y="57805"/>
                </a:cubicBezTo>
                <a:cubicBezTo>
                  <a:pt x="254000" y="68691"/>
                  <a:pt x="256125" y="80199"/>
                  <a:pt x="261257" y="90462"/>
                </a:cubicBezTo>
                <a:cubicBezTo>
                  <a:pt x="267108" y="102164"/>
                  <a:pt x="281942" y="110081"/>
                  <a:pt x="283029" y="123119"/>
                </a:cubicBezTo>
                <a:cubicBezTo>
                  <a:pt x="285758" y="155864"/>
                  <a:pt x="280789" y="189391"/>
                  <a:pt x="272143" y="221091"/>
                </a:cubicBezTo>
                <a:cubicBezTo>
                  <a:pt x="269443" y="230993"/>
                  <a:pt x="259551" y="238272"/>
                  <a:pt x="250371" y="242862"/>
                </a:cubicBezTo>
                <a:cubicBezTo>
                  <a:pt x="229845" y="253125"/>
                  <a:pt x="206828" y="257376"/>
                  <a:pt x="185057" y="264633"/>
                </a:cubicBezTo>
                <a:cubicBezTo>
                  <a:pt x="138201" y="280252"/>
                  <a:pt x="163539" y="272734"/>
                  <a:pt x="108857" y="286405"/>
                </a:cubicBezTo>
                <a:cubicBezTo>
                  <a:pt x="83457" y="282776"/>
                  <a:pt x="55606" y="286994"/>
                  <a:pt x="32657" y="275519"/>
                </a:cubicBezTo>
                <a:cubicBezTo>
                  <a:pt x="22394" y="270387"/>
                  <a:pt x="26903" y="253125"/>
                  <a:pt x="21771" y="242862"/>
                </a:cubicBezTo>
                <a:cubicBezTo>
                  <a:pt x="15920" y="231160"/>
                  <a:pt x="7257" y="221091"/>
                  <a:pt x="0" y="210205"/>
                </a:cubicBezTo>
                <a:cubicBezTo>
                  <a:pt x="11872" y="79621"/>
                  <a:pt x="9072" y="92277"/>
                  <a:pt x="10886" y="6869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00" name="Freeform 299"/>
          <p:cNvSpPr/>
          <p:nvPr/>
        </p:nvSpPr>
        <p:spPr>
          <a:xfrm>
            <a:off x="7108126" y="4040278"/>
            <a:ext cx="45719" cy="45719"/>
          </a:xfrm>
          <a:custGeom>
            <a:avLst/>
            <a:gdLst>
              <a:gd name="connsiteX0" fmla="*/ 10886 w 283778"/>
              <a:gd name="connsiteY0" fmla="*/ 68691 h 286405"/>
              <a:gd name="connsiteX1" fmla="*/ 10886 w 283778"/>
              <a:gd name="connsiteY1" fmla="*/ 68691 h 286405"/>
              <a:gd name="connsiteX2" fmla="*/ 76200 w 283778"/>
              <a:gd name="connsiteY2" fmla="*/ 3376 h 286405"/>
              <a:gd name="connsiteX3" fmla="*/ 163286 w 283778"/>
              <a:gd name="connsiteY3" fmla="*/ 14262 h 286405"/>
              <a:gd name="connsiteX4" fmla="*/ 250371 w 283778"/>
              <a:gd name="connsiteY4" fmla="*/ 57805 h 286405"/>
              <a:gd name="connsiteX5" fmla="*/ 261257 w 283778"/>
              <a:gd name="connsiteY5" fmla="*/ 90462 h 286405"/>
              <a:gd name="connsiteX6" fmla="*/ 283029 w 283778"/>
              <a:gd name="connsiteY6" fmla="*/ 123119 h 286405"/>
              <a:gd name="connsiteX7" fmla="*/ 272143 w 283778"/>
              <a:gd name="connsiteY7" fmla="*/ 221091 h 286405"/>
              <a:gd name="connsiteX8" fmla="*/ 250371 w 283778"/>
              <a:gd name="connsiteY8" fmla="*/ 242862 h 286405"/>
              <a:gd name="connsiteX9" fmla="*/ 185057 w 283778"/>
              <a:gd name="connsiteY9" fmla="*/ 264633 h 286405"/>
              <a:gd name="connsiteX10" fmla="*/ 108857 w 283778"/>
              <a:gd name="connsiteY10" fmla="*/ 286405 h 286405"/>
              <a:gd name="connsiteX11" fmla="*/ 32657 w 283778"/>
              <a:gd name="connsiteY11" fmla="*/ 275519 h 286405"/>
              <a:gd name="connsiteX12" fmla="*/ 21771 w 283778"/>
              <a:gd name="connsiteY12" fmla="*/ 242862 h 286405"/>
              <a:gd name="connsiteX13" fmla="*/ 0 w 283778"/>
              <a:gd name="connsiteY13" fmla="*/ 210205 h 286405"/>
              <a:gd name="connsiteX14" fmla="*/ 10886 w 283778"/>
              <a:gd name="connsiteY14" fmla="*/ 68691 h 286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3778" h="286405">
                <a:moveTo>
                  <a:pt x="10886" y="68691"/>
                </a:moveTo>
                <a:lnTo>
                  <a:pt x="10886" y="68691"/>
                </a:lnTo>
                <a:cubicBezTo>
                  <a:pt x="32657" y="46919"/>
                  <a:pt x="47204" y="13732"/>
                  <a:pt x="76200" y="3376"/>
                </a:cubicBezTo>
                <a:cubicBezTo>
                  <a:pt x="103750" y="-6463"/>
                  <a:pt x="134781" y="7684"/>
                  <a:pt x="163286" y="14262"/>
                </a:cubicBezTo>
                <a:cubicBezTo>
                  <a:pt x="204016" y="23661"/>
                  <a:pt x="218760" y="36731"/>
                  <a:pt x="250371" y="57805"/>
                </a:cubicBezTo>
                <a:cubicBezTo>
                  <a:pt x="254000" y="68691"/>
                  <a:pt x="256125" y="80199"/>
                  <a:pt x="261257" y="90462"/>
                </a:cubicBezTo>
                <a:cubicBezTo>
                  <a:pt x="267108" y="102164"/>
                  <a:pt x="281942" y="110081"/>
                  <a:pt x="283029" y="123119"/>
                </a:cubicBezTo>
                <a:cubicBezTo>
                  <a:pt x="285758" y="155864"/>
                  <a:pt x="280789" y="189391"/>
                  <a:pt x="272143" y="221091"/>
                </a:cubicBezTo>
                <a:cubicBezTo>
                  <a:pt x="269443" y="230993"/>
                  <a:pt x="259551" y="238272"/>
                  <a:pt x="250371" y="242862"/>
                </a:cubicBezTo>
                <a:cubicBezTo>
                  <a:pt x="229845" y="253125"/>
                  <a:pt x="206828" y="257376"/>
                  <a:pt x="185057" y="264633"/>
                </a:cubicBezTo>
                <a:cubicBezTo>
                  <a:pt x="138201" y="280252"/>
                  <a:pt x="163539" y="272734"/>
                  <a:pt x="108857" y="286405"/>
                </a:cubicBezTo>
                <a:cubicBezTo>
                  <a:pt x="83457" y="282776"/>
                  <a:pt x="55606" y="286994"/>
                  <a:pt x="32657" y="275519"/>
                </a:cubicBezTo>
                <a:cubicBezTo>
                  <a:pt x="22394" y="270387"/>
                  <a:pt x="26903" y="253125"/>
                  <a:pt x="21771" y="242862"/>
                </a:cubicBezTo>
                <a:cubicBezTo>
                  <a:pt x="15920" y="231160"/>
                  <a:pt x="7257" y="221091"/>
                  <a:pt x="0" y="210205"/>
                </a:cubicBezTo>
                <a:cubicBezTo>
                  <a:pt x="11872" y="79621"/>
                  <a:pt x="9072" y="92277"/>
                  <a:pt x="10886" y="6869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01" name="Freeform 300"/>
          <p:cNvSpPr/>
          <p:nvPr/>
        </p:nvSpPr>
        <p:spPr>
          <a:xfrm>
            <a:off x="7039548" y="4040278"/>
            <a:ext cx="45719" cy="45719"/>
          </a:xfrm>
          <a:custGeom>
            <a:avLst/>
            <a:gdLst>
              <a:gd name="connsiteX0" fmla="*/ 10886 w 283778"/>
              <a:gd name="connsiteY0" fmla="*/ 68691 h 286405"/>
              <a:gd name="connsiteX1" fmla="*/ 10886 w 283778"/>
              <a:gd name="connsiteY1" fmla="*/ 68691 h 286405"/>
              <a:gd name="connsiteX2" fmla="*/ 76200 w 283778"/>
              <a:gd name="connsiteY2" fmla="*/ 3376 h 286405"/>
              <a:gd name="connsiteX3" fmla="*/ 163286 w 283778"/>
              <a:gd name="connsiteY3" fmla="*/ 14262 h 286405"/>
              <a:gd name="connsiteX4" fmla="*/ 250371 w 283778"/>
              <a:gd name="connsiteY4" fmla="*/ 57805 h 286405"/>
              <a:gd name="connsiteX5" fmla="*/ 261257 w 283778"/>
              <a:gd name="connsiteY5" fmla="*/ 90462 h 286405"/>
              <a:gd name="connsiteX6" fmla="*/ 283029 w 283778"/>
              <a:gd name="connsiteY6" fmla="*/ 123119 h 286405"/>
              <a:gd name="connsiteX7" fmla="*/ 272143 w 283778"/>
              <a:gd name="connsiteY7" fmla="*/ 221091 h 286405"/>
              <a:gd name="connsiteX8" fmla="*/ 250371 w 283778"/>
              <a:gd name="connsiteY8" fmla="*/ 242862 h 286405"/>
              <a:gd name="connsiteX9" fmla="*/ 185057 w 283778"/>
              <a:gd name="connsiteY9" fmla="*/ 264633 h 286405"/>
              <a:gd name="connsiteX10" fmla="*/ 108857 w 283778"/>
              <a:gd name="connsiteY10" fmla="*/ 286405 h 286405"/>
              <a:gd name="connsiteX11" fmla="*/ 32657 w 283778"/>
              <a:gd name="connsiteY11" fmla="*/ 275519 h 286405"/>
              <a:gd name="connsiteX12" fmla="*/ 21771 w 283778"/>
              <a:gd name="connsiteY12" fmla="*/ 242862 h 286405"/>
              <a:gd name="connsiteX13" fmla="*/ 0 w 283778"/>
              <a:gd name="connsiteY13" fmla="*/ 210205 h 286405"/>
              <a:gd name="connsiteX14" fmla="*/ 10886 w 283778"/>
              <a:gd name="connsiteY14" fmla="*/ 68691 h 286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3778" h="286405">
                <a:moveTo>
                  <a:pt x="10886" y="68691"/>
                </a:moveTo>
                <a:lnTo>
                  <a:pt x="10886" y="68691"/>
                </a:lnTo>
                <a:cubicBezTo>
                  <a:pt x="32657" y="46919"/>
                  <a:pt x="47204" y="13732"/>
                  <a:pt x="76200" y="3376"/>
                </a:cubicBezTo>
                <a:cubicBezTo>
                  <a:pt x="103750" y="-6463"/>
                  <a:pt x="134781" y="7684"/>
                  <a:pt x="163286" y="14262"/>
                </a:cubicBezTo>
                <a:cubicBezTo>
                  <a:pt x="204016" y="23661"/>
                  <a:pt x="218760" y="36731"/>
                  <a:pt x="250371" y="57805"/>
                </a:cubicBezTo>
                <a:cubicBezTo>
                  <a:pt x="254000" y="68691"/>
                  <a:pt x="256125" y="80199"/>
                  <a:pt x="261257" y="90462"/>
                </a:cubicBezTo>
                <a:cubicBezTo>
                  <a:pt x="267108" y="102164"/>
                  <a:pt x="281942" y="110081"/>
                  <a:pt x="283029" y="123119"/>
                </a:cubicBezTo>
                <a:cubicBezTo>
                  <a:pt x="285758" y="155864"/>
                  <a:pt x="280789" y="189391"/>
                  <a:pt x="272143" y="221091"/>
                </a:cubicBezTo>
                <a:cubicBezTo>
                  <a:pt x="269443" y="230993"/>
                  <a:pt x="259551" y="238272"/>
                  <a:pt x="250371" y="242862"/>
                </a:cubicBezTo>
                <a:cubicBezTo>
                  <a:pt x="229845" y="253125"/>
                  <a:pt x="206828" y="257376"/>
                  <a:pt x="185057" y="264633"/>
                </a:cubicBezTo>
                <a:cubicBezTo>
                  <a:pt x="138201" y="280252"/>
                  <a:pt x="163539" y="272734"/>
                  <a:pt x="108857" y="286405"/>
                </a:cubicBezTo>
                <a:cubicBezTo>
                  <a:pt x="83457" y="282776"/>
                  <a:pt x="55606" y="286994"/>
                  <a:pt x="32657" y="275519"/>
                </a:cubicBezTo>
                <a:cubicBezTo>
                  <a:pt x="22394" y="270387"/>
                  <a:pt x="26903" y="253125"/>
                  <a:pt x="21771" y="242862"/>
                </a:cubicBezTo>
                <a:cubicBezTo>
                  <a:pt x="15920" y="231160"/>
                  <a:pt x="7257" y="221091"/>
                  <a:pt x="0" y="210205"/>
                </a:cubicBezTo>
                <a:cubicBezTo>
                  <a:pt x="11872" y="79621"/>
                  <a:pt x="9072" y="92277"/>
                  <a:pt x="10886" y="6869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02" name="Freeform 301"/>
          <p:cNvSpPr/>
          <p:nvPr/>
        </p:nvSpPr>
        <p:spPr>
          <a:xfrm>
            <a:off x="7130985" y="3991704"/>
            <a:ext cx="45719" cy="45719"/>
          </a:xfrm>
          <a:custGeom>
            <a:avLst/>
            <a:gdLst>
              <a:gd name="connsiteX0" fmla="*/ 10886 w 283778"/>
              <a:gd name="connsiteY0" fmla="*/ 68691 h 286405"/>
              <a:gd name="connsiteX1" fmla="*/ 10886 w 283778"/>
              <a:gd name="connsiteY1" fmla="*/ 68691 h 286405"/>
              <a:gd name="connsiteX2" fmla="*/ 76200 w 283778"/>
              <a:gd name="connsiteY2" fmla="*/ 3376 h 286405"/>
              <a:gd name="connsiteX3" fmla="*/ 163286 w 283778"/>
              <a:gd name="connsiteY3" fmla="*/ 14262 h 286405"/>
              <a:gd name="connsiteX4" fmla="*/ 250371 w 283778"/>
              <a:gd name="connsiteY4" fmla="*/ 57805 h 286405"/>
              <a:gd name="connsiteX5" fmla="*/ 261257 w 283778"/>
              <a:gd name="connsiteY5" fmla="*/ 90462 h 286405"/>
              <a:gd name="connsiteX6" fmla="*/ 283029 w 283778"/>
              <a:gd name="connsiteY6" fmla="*/ 123119 h 286405"/>
              <a:gd name="connsiteX7" fmla="*/ 272143 w 283778"/>
              <a:gd name="connsiteY7" fmla="*/ 221091 h 286405"/>
              <a:gd name="connsiteX8" fmla="*/ 250371 w 283778"/>
              <a:gd name="connsiteY8" fmla="*/ 242862 h 286405"/>
              <a:gd name="connsiteX9" fmla="*/ 185057 w 283778"/>
              <a:gd name="connsiteY9" fmla="*/ 264633 h 286405"/>
              <a:gd name="connsiteX10" fmla="*/ 108857 w 283778"/>
              <a:gd name="connsiteY10" fmla="*/ 286405 h 286405"/>
              <a:gd name="connsiteX11" fmla="*/ 32657 w 283778"/>
              <a:gd name="connsiteY11" fmla="*/ 275519 h 286405"/>
              <a:gd name="connsiteX12" fmla="*/ 21771 w 283778"/>
              <a:gd name="connsiteY12" fmla="*/ 242862 h 286405"/>
              <a:gd name="connsiteX13" fmla="*/ 0 w 283778"/>
              <a:gd name="connsiteY13" fmla="*/ 210205 h 286405"/>
              <a:gd name="connsiteX14" fmla="*/ 10886 w 283778"/>
              <a:gd name="connsiteY14" fmla="*/ 68691 h 286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3778" h="286405">
                <a:moveTo>
                  <a:pt x="10886" y="68691"/>
                </a:moveTo>
                <a:lnTo>
                  <a:pt x="10886" y="68691"/>
                </a:lnTo>
                <a:cubicBezTo>
                  <a:pt x="32657" y="46919"/>
                  <a:pt x="47204" y="13732"/>
                  <a:pt x="76200" y="3376"/>
                </a:cubicBezTo>
                <a:cubicBezTo>
                  <a:pt x="103750" y="-6463"/>
                  <a:pt x="134781" y="7684"/>
                  <a:pt x="163286" y="14262"/>
                </a:cubicBezTo>
                <a:cubicBezTo>
                  <a:pt x="204016" y="23661"/>
                  <a:pt x="218760" y="36731"/>
                  <a:pt x="250371" y="57805"/>
                </a:cubicBezTo>
                <a:cubicBezTo>
                  <a:pt x="254000" y="68691"/>
                  <a:pt x="256125" y="80199"/>
                  <a:pt x="261257" y="90462"/>
                </a:cubicBezTo>
                <a:cubicBezTo>
                  <a:pt x="267108" y="102164"/>
                  <a:pt x="281942" y="110081"/>
                  <a:pt x="283029" y="123119"/>
                </a:cubicBezTo>
                <a:cubicBezTo>
                  <a:pt x="285758" y="155864"/>
                  <a:pt x="280789" y="189391"/>
                  <a:pt x="272143" y="221091"/>
                </a:cubicBezTo>
                <a:cubicBezTo>
                  <a:pt x="269443" y="230993"/>
                  <a:pt x="259551" y="238272"/>
                  <a:pt x="250371" y="242862"/>
                </a:cubicBezTo>
                <a:cubicBezTo>
                  <a:pt x="229845" y="253125"/>
                  <a:pt x="206828" y="257376"/>
                  <a:pt x="185057" y="264633"/>
                </a:cubicBezTo>
                <a:cubicBezTo>
                  <a:pt x="138201" y="280252"/>
                  <a:pt x="163539" y="272734"/>
                  <a:pt x="108857" y="286405"/>
                </a:cubicBezTo>
                <a:cubicBezTo>
                  <a:pt x="83457" y="282776"/>
                  <a:pt x="55606" y="286994"/>
                  <a:pt x="32657" y="275519"/>
                </a:cubicBezTo>
                <a:cubicBezTo>
                  <a:pt x="22394" y="270387"/>
                  <a:pt x="26903" y="253125"/>
                  <a:pt x="21771" y="242862"/>
                </a:cubicBezTo>
                <a:cubicBezTo>
                  <a:pt x="15920" y="231160"/>
                  <a:pt x="7257" y="221091"/>
                  <a:pt x="0" y="210205"/>
                </a:cubicBezTo>
                <a:cubicBezTo>
                  <a:pt x="11872" y="79621"/>
                  <a:pt x="9072" y="92277"/>
                  <a:pt x="10886" y="6869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03" name="Freeform 302"/>
          <p:cNvSpPr/>
          <p:nvPr/>
        </p:nvSpPr>
        <p:spPr>
          <a:xfrm>
            <a:off x="7161836" y="4040278"/>
            <a:ext cx="45719" cy="45719"/>
          </a:xfrm>
          <a:custGeom>
            <a:avLst/>
            <a:gdLst>
              <a:gd name="connsiteX0" fmla="*/ 10886 w 283778"/>
              <a:gd name="connsiteY0" fmla="*/ 68691 h 286405"/>
              <a:gd name="connsiteX1" fmla="*/ 10886 w 283778"/>
              <a:gd name="connsiteY1" fmla="*/ 68691 h 286405"/>
              <a:gd name="connsiteX2" fmla="*/ 76200 w 283778"/>
              <a:gd name="connsiteY2" fmla="*/ 3376 h 286405"/>
              <a:gd name="connsiteX3" fmla="*/ 163286 w 283778"/>
              <a:gd name="connsiteY3" fmla="*/ 14262 h 286405"/>
              <a:gd name="connsiteX4" fmla="*/ 250371 w 283778"/>
              <a:gd name="connsiteY4" fmla="*/ 57805 h 286405"/>
              <a:gd name="connsiteX5" fmla="*/ 261257 w 283778"/>
              <a:gd name="connsiteY5" fmla="*/ 90462 h 286405"/>
              <a:gd name="connsiteX6" fmla="*/ 283029 w 283778"/>
              <a:gd name="connsiteY6" fmla="*/ 123119 h 286405"/>
              <a:gd name="connsiteX7" fmla="*/ 272143 w 283778"/>
              <a:gd name="connsiteY7" fmla="*/ 221091 h 286405"/>
              <a:gd name="connsiteX8" fmla="*/ 250371 w 283778"/>
              <a:gd name="connsiteY8" fmla="*/ 242862 h 286405"/>
              <a:gd name="connsiteX9" fmla="*/ 185057 w 283778"/>
              <a:gd name="connsiteY9" fmla="*/ 264633 h 286405"/>
              <a:gd name="connsiteX10" fmla="*/ 108857 w 283778"/>
              <a:gd name="connsiteY10" fmla="*/ 286405 h 286405"/>
              <a:gd name="connsiteX11" fmla="*/ 32657 w 283778"/>
              <a:gd name="connsiteY11" fmla="*/ 275519 h 286405"/>
              <a:gd name="connsiteX12" fmla="*/ 21771 w 283778"/>
              <a:gd name="connsiteY12" fmla="*/ 242862 h 286405"/>
              <a:gd name="connsiteX13" fmla="*/ 0 w 283778"/>
              <a:gd name="connsiteY13" fmla="*/ 210205 h 286405"/>
              <a:gd name="connsiteX14" fmla="*/ 10886 w 283778"/>
              <a:gd name="connsiteY14" fmla="*/ 68691 h 286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3778" h="286405">
                <a:moveTo>
                  <a:pt x="10886" y="68691"/>
                </a:moveTo>
                <a:lnTo>
                  <a:pt x="10886" y="68691"/>
                </a:lnTo>
                <a:cubicBezTo>
                  <a:pt x="32657" y="46919"/>
                  <a:pt x="47204" y="13732"/>
                  <a:pt x="76200" y="3376"/>
                </a:cubicBezTo>
                <a:cubicBezTo>
                  <a:pt x="103750" y="-6463"/>
                  <a:pt x="134781" y="7684"/>
                  <a:pt x="163286" y="14262"/>
                </a:cubicBezTo>
                <a:cubicBezTo>
                  <a:pt x="204016" y="23661"/>
                  <a:pt x="218760" y="36731"/>
                  <a:pt x="250371" y="57805"/>
                </a:cubicBezTo>
                <a:cubicBezTo>
                  <a:pt x="254000" y="68691"/>
                  <a:pt x="256125" y="80199"/>
                  <a:pt x="261257" y="90462"/>
                </a:cubicBezTo>
                <a:cubicBezTo>
                  <a:pt x="267108" y="102164"/>
                  <a:pt x="281942" y="110081"/>
                  <a:pt x="283029" y="123119"/>
                </a:cubicBezTo>
                <a:cubicBezTo>
                  <a:pt x="285758" y="155864"/>
                  <a:pt x="280789" y="189391"/>
                  <a:pt x="272143" y="221091"/>
                </a:cubicBezTo>
                <a:cubicBezTo>
                  <a:pt x="269443" y="230993"/>
                  <a:pt x="259551" y="238272"/>
                  <a:pt x="250371" y="242862"/>
                </a:cubicBezTo>
                <a:cubicBezTo>
                  <a:pt x="229845" y="253125"/>
                  <a:pt x="206828" y="257376"/>
                  <a:pt x="185057" y="264633"/>
                </a:cubicBezTo>
                <a:cubicBezTo>
                  <a:pt x="138201" y="280252"/>
                  <a:pt x="163539" y="272734"/>
                  <a:pt x="108857" y="286405"/>
                </a:cubicBezTo>
                <a:cubicBezTo>
                  <a:pt x="83457" y="282776"/>
                  <a:pt x="55606" y="286994"/>
                  <a:pt x="32657" y="275519"/>
                </a:cubicBezTo>
                <a:cubicBezTo>
                  <a:pt x="22394" y="270387"/>
                  <a:pt x="26903" y="253125"/>
                  <a:pt x="21771" y="242862"/>
                </a:cubicBezTo>
                <a:cubicBezTo>
                  <a:pt x="15920" y="231160"/>
                  <a:pt x="7257" y="221091"/>
                  <a:pt x="0" y="210205"/>
                </a:cubicBezTo>
                <a:cubicBezTo>
                  <a:pt x="11872" y="79621"/>
                  <a:pt x="9072" y="92277"/>
                  <a:pt x="10886" y="6869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04" name="Freeform 303"/>
          <p:cNvSpPr/>
          <p:nvPr/>
        </p:nvSpPr>
        <p:spPr>
          <a:xfrm>
            <a:off x="7076045" y="4085997"/>
            <a:ext cx="45719" cy="45719"/>
          </a:xfrm>
          <a:custGeom>
            <a:avLst/>
            <a:gdLst>
              <a:gd name="connsiteX0" fmla="*/ 10886 w 283778"/>
              <a:gd name="connsiteY0" fmla="*/ 68691 h 286405"/>
              <a:gd name="connsiteX1" fmla="*/ 10886 w 283778"/>
              <a:gd name="connsiteY1" fmla="*/ 68691 h 286405"/>
              <a:gd name="connsiteX2" fmla="*/ 76200 w 283778"/>
              <a:gd name="connsiteY2" fmla="*/ 3376 h 286405"/>
              <a:gd name="connsiteX3" fmla="*/ 163286 w 283778"/>
              <a:gd name="connsiteY3" fmla="*/ 14262 h 286405"/>
              <a:gd name="connsiteX4" fmla="*/ 250371 w 283778"/>
              <a:gd name="connsiteY4" fmla="*/ 57805 h 286405"/>
              <a:gd name="connsiteX5" fmla="*/ 261257 w 283778"/>
              <a:gd name="connsiteY5" fmla="*/ 90462 h 286405"/>
              <a:gd name="connsiteX6" fmla="*/ 283029 w 283778"/>
              <a:gd name="connsiteY6" fmla="*/ 123119 h 286405"/>
              <a:gd name="connsiteX7" fmla="*/ 272143 w 283778"/>
              <a:gd name="connsiteY7" fmla="*/ 221091 h 286405"/>
              <a:gd name="connsiteX8" fmla="*/ 250371 w 283778"/>
              <a:gd name="connsiteY8" fmla="*/ 242862 h 286405"/>
              <a:gd name="connsiteX9" fmla="*/ 185057 w 283778"/>
              <a:gd name="connsiteY9" fmla="*/ 264633 h 286405"/>
              <a:gd name="connsiteX10" fmla="*/ 108857 w 283778"/>
              <a:gd name="connsiteY10" fmla="*/ 286405 h 286405"/>
              <a:gd name="connsiteX11" fmla="*/ 32657 w 283778"/>
              <a:gd name="connsiteY11" fmla="*/ 275519 h 286405"/>
              <a:gd name="connsiteX12" fmla="*/ 21771 w 283778"/>
              <a:gd name="connsiteY12" fmla="*/ 242862 h 286405"/>
              <a:gd name="connsiteX13" fmla="*/ 0 w 283778"/>
              <a:gd name="connsiteY13" fmla="*/ 210205 h 286405"/>
              <a:gd name="connsiteX14" fmla="*/ 10886 w 283778"/>
              <a:gd name="connsiteY14" fmla="*/ 68691 h 286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3778" h="286405">
                <a:moveTo>
                  <a:pt x="10886" y="68691"/>
                </a:moveTo>
                <a:lnTo>
                  <a:pt x="10886" y="68691"/>
                </a:lnTo>
                <a:cubicBezTo>
                  <a:pt x="32657" y="46919"/>
                  <a:pt x="47204" y="13732"/>
                  <a:pt x="76200" y="3376"/>
                </a:cubicBezTo>
                <a:cubicBezTo>
                  <a:pt x="103750" y="-6463"/>
                  <a:pt x="134781" y="7684"/>
                  <a:pt x="163286" y="14262"/>
                </a:cubicBezTo>
                <a:cubicBezTo>
                  <a:pt x="204016" y="23661"/>
                  <a:pt x="218760" y="36731"/>
                  <a:pt x="250371" y="57805"/>
                </a:cubicBezTo>
                <a:cubicBezTo>
                  <a:pt x="254000" y="68691"/>
                  <a:pt x="256125" y="80199"/>
                  <a:pt x="261257" y="90462"/>
                </a:cubicBezTo>
                <a:cubicBezTo>
                  <a:pt x="267108" y="102164"/>
                  <a:pt x="281942" y="110081"/>
                  <a:pt x="283029" y="123119"/>
                </a:cubicBezTo>
                <a:cubicBezTo>
                  <a:pt x="285758" y="155864"/>
                  <a:pt x="280789" y="189391"/>
                  <a:pt x="272143" y="221091"/>
                </a:cubicBezTo>
                <a:cubicBezTo>
                  <a:pt x="269443" y="230993"/>
                  <a:pt x="259551" y="238272"/>
                  <a:pt x="250371" y="242862"/>
                </a:cubicBezTo>
                <a:cubicBezTo>
                  <a:pt x="229845" y="253125"/>
                  <a:pt x="206828" y="257376"/>
                  <a:pt x="185057" y="264633"/>
                </a:cubicBezTo>
                <a:cubicBezTo>
                  <a:pt x="138201" y="280252"/>
                  <a:pt x="163539" y="272734"/>
                  <a:pt x="108857" y="286405"/>
                </a:cubicBezTo>
                <a:cubicBezTo>
                  <a:pt x="83457" y="282776"/>
                  <a:pt x="55606" y="286994"/>
                  <a:pt x="32657" y="275519"/>
                </a:cubicBezTo>
                <a:cubicBezTo>
                  <a:pt x="22394" y="270387"/>
                  <a:pt x="26903" y="253125"/>
                  <a:pt x="21771" y="242862"/>
                </a:cubicBezTo>
                <a:cubicBezTo>
                  <a:pt x="15920" y="231160"/>
                  <a:pt x="7257" y="221091"/>
                  <a:pt x="0" y="210205"/>
                </a:cubicBezTo>
                <a:cubicBezTo>
                  <a:pt x="11872" y="79621"/>
                  <a:pt x="9072" y="92277"/>
                  <a:pt x="10886" y="6869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05" name="Oval 304"/>
          <p:cNvSpPr/>
          <p:nvPr/>
        </p:nvSpPr>
        <p:spPr>
          <a:xfrm>
            <a:off x="6985196" y="3929130"/>
            <a:ext cx="279851" cy="266029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noFill/>
            </a:endParaRPr>
          </a:p>
        </p:txBody>
      </p:sp>
      <p:cxnSp>
        <p:nvCxnSpPr>
          <p:cNvPr id="310" name="Straight Connector 309"/>
          <p:cNvCxnSpPr>
            <a:stCxn id="305" idx="4"/>
          </p:cNvCxnSpPr>
          <p:nvPr/>
        </p:nvCxnSpPr>
        <p:spPr>
          <a:xfrm>
            <a:off x="7125121" y="4195159"/>
            <a:ext cx="0" cy="51547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5" name="TextBox 314"/>
          <p:cNvSpPr txBox="1"/>
          <p:nvPr/>
        </p:nvSpPr>
        <p:spPr>
          <a:xfrm>
            <a:off x="3937763" y="6060319"/>
            <a:ext cx="2676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H SarabunPSK" pitchFamily="34" charset="-34"/>
                <a:cs typeface="TH SarabunPSK" pitchFamily="34" charset="-34"/>
              </a:rPr>
              <a:t>Cellular respiration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8532440" y="6381328"/>
            <a:ext cx="611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644009" y="-27384"/>
            <a:ext cx="3528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TH SarabunPSK" pitchFamily="34" charset="-34"/>
                <a:cs typeface="TH SarabunPSK" pitchFamily="34" charset="-34"/>
              </a:rPr>
              <a:t>Cellular respiration</a:t>
            </a:r>
            <a:endParaRPr lang="th-TH" sz="4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0" name="Bent Arrow 69"/>
          <p:cNvSpPr/>
          <p:nvPr/>
        </p:nvSpPr>
        <p:spPr>
          <a:xfrm rot="5400000" flipV="1">
            <a:off x="6017033" y="4808314"/>
            <a:ext cx="656988" cy="771364"/>
          </a:xfrm>
          <a:prstGeom prst="bentArrow">
            <a:avLst>
              <a:gd name="adj1" fmla="val 19631"/>
              <a:gd name="adj2" fmla="val 23752"/>
              <a:gd name="adj3" fmla="val 25000"/>
              <a:gd name="adj4" fmla="val 4544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306" name="TextBox 305"/>
          <p:cNvSpPr txBox="1"/>
          <p:nvPr/>
        </p:nvSpPr>
        <p:spPr>
          <a:xfrm>
            <a:off x="6444208" y="4710635"/>
            <a:ext cx="1999215" cy="1015663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กรดอะมิโน</a:t>
            </a:r>
          </a:p>
          <a:p>
            <a:pPr algn="ctr"/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กลูโคส</a:t>
            </a:r>
          </a:p>
          <a:p>
            <a:pPr algn="ctr"/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กรดไขมันและกลีเซอรอล</a:t>
            </a:r>
            <a:endParaRPr lang="th-TH" sz="2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2131406" y="4394907"/>
            <a:ext cx="1553403" cy="893535"/>
          </a:xfrm>
          <a:prstGeom prst="ellipse">
            <a:avLst/>
          </a:prstGeom>
          <a:solidFill>
            <a:srgbClr val="66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605" y="1158592"/>
            <a:ext cx="1472933" cy="3854698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69797">
            <a:off x="430975" y="2512333"/>
            <a:ext cx="573272" cy="326048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03305">
            <a:off x="841073" y="3232025"/>
            <a:ext cx="573272" cy="326048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83571">
            <a:off x="242409" y="3110676"/>
            <a:ext cx="573272" cy="326048"/>
          </a:xfrm>
          <a:prstGeom prst="rect">
            <a:avLst/>
          </a:prstGeom>
        </p:spPr>
      </p:pic>
      <p:sp>
        <p:nvSpPr>
          <p:cNvPr id="73" name="TextBox 72"/>
          <p:cNvSpPr txBox="1"/>
          <p:nvPr/>
        </p:nvSpPr>
        <p:spPr>
          <a:xfrm>
            <a:off x="325198" y="3793123"/>
            <a:ext cx="1605021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1800" b="1" dirty="0" smtClean="0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rPr>
              <a:t>คาร์บอนไดออกไซด์</a:t>
            </a:r>
            <a:endParaRPr lang="th-TH" sz="1800" b="1" dirty="0">
              <a:solidFill>
                <a:prstClr val="white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36712"/>
            <a:ext cx="838944" cy="844932"/>
          </a:xfrm>
          <a:prstGeom prst="rect">
            <a:avLst/>
          </a:prstGeom>
        </p:spPr>
      </p:pic>
      <p:cxnSp>
        <p:nvCxnSpPr>
          <p:cNvPr id="75" name="Straight Connector 74"/>
          <p:cNvCxnSpPr/>
          <p:nvPr/>
        </p:nvCxnSpPr>
        <p:spPr>
          <a:xfrm>
            <a:off x="904293" y="1516943"/>
            <a:ext cx="181965" cy="97288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750640" y="1736007"/>
            <a:ext cx="214769" cy="118889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1168861" y="1645567"/>
            <a:ext cx="253973" cy="141085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1493658" y="1826572"/>
            <a:ext cx="253973" cy="141085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1648557" y="1573179"/>
            <a:ext cx="338372" cy="142692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2080605" y="1759943"/>
            <a:ext cx="338372" cy="142692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1315725" y="1429476"/>
            <a:ext cx="214218" cy="97469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1043510" y="1299251"/>
            <a:ext cx="214218" cy="97469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1912838" y="2048094"/>
            <a:ext cx="336953" cy="164286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1023040" y="1881271"/>
            <a:ext cx="214769" cy="118889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1315725" y="2048094"/>
            <a:ext cx="304919" cy="164286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1747631" y="2318404"/>
            <a:ext cx="304919" cy="164286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2488600" y="1930995"/>
            <a:ext cx="338372" cy="142692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2320123" y="2272916"/>
            <a:ext cx="336953" cy="164286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2154916" y="2543226"/>
            <a:ext cx="304919" cy="164286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0" name="Picture 8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06145" y="1652136"/>
            <a:ext cx="2165451" cy="2165451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2196">
            <a:off x="1830923" y="4676525"/>
            <a:ext cx="664000" cy="463918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513" y="4905049"/>
            <a:ext cx="664000" cy="463918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6952">
            <a:off x="3124800" y="4789601"/>
            <a:ext cx="664000" cy="463918"/>
          </a:xfrm>
          <a:prstGeom prst="rect">
            <a:avLst/>
          </a:prstGeom>
        </p:spPr>
      </p:pic>
      <p:sp>
        <p:nvSpPr>
          <p:cNvPr id="94" name="TextBox 93"/>
          <p:cNvSpPr txBox="1"/>
          <p:nvPr/>
        </p:nvSpPr>
        <p:spPr>
          <a:xfrm>
            <a:off x="1411296" y="4976289"/>
            <a:ext cx="503119" cy="369332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1800" b="1" dirty="0" smtClean="0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rPr>
              <a:t>น้ำ</a:t>
            </a:r>
            <a:endParaRPr lang="th-TH" sz="1800" b="1" dirty="0">
              <a:solidFill>
                <a:prstClr val="white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409" y="2138089"/>
            <a:ext cx="357318" cy="223991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234">
            <a:off x="3647712" y="2867874"/>
            <a:ext cx="357318" cy="223991"/>
          </a:xfrm>
          <a:prstGeom prst="rect">
            <a:avLst/>
          </a:prstGeom>
        </p:spPr>
      </p:pic>
      <p:sp>
        <p:nvSpPr>
          <p:cNvPr id="98" name="TextBox 97"/>
          <p:cNvSpPr txBox="1"/>
          <p:nvPr/>
        </p:nvSpPr>
        <p:spPr>
          <a:xfrm>
            <a:off x="4132832" y="2512536"/>
            <a:ext cx="957911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1800" b="1" dirty="0" smtClean="0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rPr>
              <a:t>ออกซิเจน</a:t>
            </a:r>
            <a:endParaRPr lang="th-TH" sz="1800" b="1" dirty="0">
              <a:solidFill>
                <a:prstClr val="white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100" name="Picture 9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50008">
            <a:off x="3570924" y="2479462"/>
            <a:ext cx="357318" cy="223991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96" y="1997043"/>
            <a:ext cx="1224709" cy="787313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43" y="1447658"/>
            <a:ext cx="2345675" cy="1830629"/>
          </a:xfrm>
          <a:prstGeom prst="rect">
            <a:avLst/>
          </a:prstGeom>
        </p:spPr>
      </p:pic>
      <p:sp>
        <p:nvSpPr>
          <p:cNvPr id="107" name="Down Arrow 106"/>
          <p:cNvSpPr/>
          <p:nvPr/>
        </p:nvSpPr>
        <p:spPr>
          <a:xfrm>
            <a:off x="4624109" y="4356267"/>
            <a:ext cx="374728" cy="588712"/>
          </a:xfrm>
          <a:prstGeom prst="downArrow">
            <a:avLst>
              <a:gd name="adj1" fmla="val 34663"/>
              <a:gd name="adj2" fmla="val 40769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pic>
        <p:nvPicPr>
          <p:cNvPr id="103" name="Picture 10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176" y="1418958"/>
            <a:ext cx="1345789" cy="1853634"/>
          </a:xfrm>
          <a:prstGeom prst="rect">
            <a:avLst/>
          </a:prstGeom>
        </p:spPr>
      </p:pic>
      <p:sp>
        <p:nvSpPr>
          <p:cNvPr id="105" name="TextBox 104">
            <a:hlinkClick r:id="" action="ppaction://noaction"/>
          </p:cNvPr>
          <p:cNvSpPr txBox="1"/>
          <p:nvPr/>
        </p:nvSpPr>
        <p:spPr>
          <a:xfrm>
            <a:off x="3707901" y="3019103"/>
            <a:ext cx="1770754" cy="1447860"/>
          </a:xfrm>
          <a:prstGeom prst="hexago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th-TH" sz="20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/>
            <a:endParaRPr lang="th-TH" sz="20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endParaRPr lang="th-TH" sz="2000" b="1" strike="sngStrike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9" name="TextBox 98">
            <a:hlinkClick r:id="" action="ppaction://noaction"/>
          </p:cNvPr>
          <p:cNvSpPr txBox="1"/>
          <p:nvPr/>
        </p:nvSpPr>
        <p:spPr>
          <a:xfrm>
            <a:off x="4185132" y="4221088"/>
            <a:ext cx="825226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1800" b="1" dirty="0" smtClean="0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rPr>
              <a:t>น้ำตาล</a:t>
            </a:r>
            <a:endParaRPr lang="th-TH" sz="1800" b="1" strike="sngStrike" dirty="0">
              <a:solidFill>
                <a:prstClr val="white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95" name="Picture 9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068" y="3331171"/>
            <a:ext cx="1067518" cy="95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21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074E-6 L 0.04913 -0.04255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8" y="-212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0157E-6 L 0.0007 -0.0758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3793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44958E-6 L -0.04514 -0.0487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7" y="-24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57909E-6 L 0.14652 0.02035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26" y="1018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16466E-6 L 0.17257 0.0067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28" y="32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62535E-8 L 0.15191 0.041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87" y="20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11111E-6 L 0.08056 -0.01296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8" y="-648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7.40741E-7 L 0.0816 -0.12338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0" y="-6181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0901 -0.09838 " pathEditMode="relative" rAng="0" ptsTypes="AA">
                                      <p:cBhvr>
                                        <p:cTn id="143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7" y="-4931"/>
                                    </p:animMotion>
                                  </p:childTnLst>
                                </p:cTn>
                              </p:par>
                              <p:par>
                                <p:cTn id="1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7.40741E-7 L 0.09809 -0.08009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6" y="-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0.00718 L 0.09722 -0.01435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-463"/>
                                    </p:animMotion>
                                  </p:childTnLst>
                                </p:cTn>
                              </p:par>
                              <p:par>
                                <p:cTn id="1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111E-6 L 0.10799 0.05648 " pathEditMode="relative" rAng="0" ptsTypes="AA">
                                      <p:cBhvr>
                                        <p:cTn id="171" dur="2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48" y="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000"/>
                            </p:stCondLst>
                            <p:childTnLst>
                              <p:par>
                                <p:cTn id="1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500"/>
                            </p:stCondLst>
                            <p:childTnLst>
                              <p:par>
                                <p:cTn id="1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3000"/>
                            </p:stCondLst>
                            <p:childTnLst>
                              <p:par>
                                <p:cTn id="187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0.00116 L 0.02048 0.00232 " pathEditMode="relative" rAng="0" ptsTypes="AA">
                                      <p:cBhvr>
                                        <p:cTn id="188" dur="2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4" y="46"/>
                                    </p:animMotion>
                                  </p:childTnLst>
                                </p:cTn>
                              </p:par>
                              <p:par>
                                <p:cTn id="18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0.0158 0.00949 " pathEditMode="relative" rAng="0" ptsTypes="AA">
                                      <p:cBhvr>
                                        <p:cTn id="190" dur="2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00"/>
                            </p:stCondLst>
                            <p:childTnLst>
                              <p:par>
                                <p:cTn id="21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0.00069 L 0.00729 0.13403 " pathEditMode="relative" rAng="0" ptsTypes="AA">
                                      <p:cBhvr>
                                        <p:cTn id="214" dur="2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" y="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500"/>
                            </p:stCondLst>
                            <p:childTnLst>
                              <p:par>
                                <p:cTn id="2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3 0.13403 L 0.03941 0.20926 " pathEditMode="relative" rAng="0" ptsTypes="AA">
                                      <p:cBhvr>
                                        <p:cTn id="217" dur="2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7" y="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4500"/>
                            </p:stCondLst>
                            <p:childTnLst>
                              <p:par>
                                <p:cTn id="21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41 0.20926 L -0.00694 0.22917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6" y="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0602 L -0.00815 0.0213 " pathEditMode="relative" rAng="0" ptsTypes="AA">
                                      <p:cBhvr>
                                        <p:cTn id="231" dur="20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15 0.0213 L 0.00365 0.04931 " pathEditMode="relative" rAng="0" ptsTypes="AA">
                                      <p:cBhvr>
                                        <p:cTn id="234" dur="20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4000"/>
                            </p:stCondLst>
                            <p:childTnLst>
                              <p:par>
                                <p:cTn id="2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268" grpId="0" animBg="1"/>
      <p:bldP spid="268" grpId="1" animBg="1"/>
      <p:bldP spid="268" grpId="2" animBg="1"/>
      <p:bldP spid="269" grpId="0" animBg="1"/>
      <p:bldP spid="269" grpId="1" animBg="1"/>
      <p:bldP spid="269" grpId="2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15" grpId="0"/>
      <p:bldP spid="70" grpId="0" animBg="1"/>
      <p:bldP spid="306" grpId="0" animBg="1"/>
      <p:bldP spid="73" grpId="0" animBg="1"/>
      <p:bldP spid="94" grpId="0" animBg="1"/>
      <p:bldP spid="98" grpId="0" animBg="1"/>
      <p:bldP spid="107" grpId="0" animBg="1"/>
      <p:bldP spid="105" grpId="0" animBg="1"/>
      <p:bldP spid="9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3579876" y="1278554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Glycolysis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394534" y="3933056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Krebs cycle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051720" y="5373216"/>
            <a:ext cx="4665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Electron transport chain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4198275" y="1801774"/>
            <a:ext cx="0" cy="720000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591863" y="-27384"/>
            <a:ext cx="37733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H SarabunPSK" pitchFamily="34" charset="-34"/>
                <a:cs typeface="TH SarabunPSK" pitchFamily="34" charset="-34"/>
              </a:rPr>
              <a:t>Anaerobic respiration</a:t>
            </a:r>
            <a:endParaRPr lang="th-TH" sz="4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388001" y="2602988"/>
            <a:ext cx="3476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Formation of acetyl-CoA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48634" y="629399"/>
            <a:ext cx="5031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การ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หายใจระดับเซลล์แบบ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ไม่ใช้ออกซิเจน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4222626" y="3143296"/>
            <a:ext cx="2661" cy="684000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4217541" y="4437112"/>
            <a:ext cx="2661" cy="864000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Group 75"/>
          <p:cNvGrpSpPr/>
          <p:nvPr/>
        </p:nvGrpSpPr>
        <p:grpSpPr>
          <a:xfrm flipH="1">
            <a:off x="6625359" y="1735378"/>
            <a:ext cx="746319" cy="563150"/>
            <a:chOff x="8173440" y="4307037"/>
            <a:chExt cx="272465" cy="230770"/>
          </a:xfrm>
        </p:grpSpPr>
        <p:sp>
          <p:nvSpPr>
            <p:cNvPr id="77" name="7-Point Star 76"/>
            <p:cNvSpPr/>
            <p:nvPr/>
          </p:nvSpPr>
          <p:spPr>
            <a:xfrm>
              <a:off x="8173440" y="4307037"/>
              <a:ext cx="272465" cy="230770"/>
            </a:xfrm>
            <a:prstGeom prst="star7">
              <a:avLst/>
            </a:prstGeom>
            <a:gradFill>
              <a:gsLst>
                <a:gs pos="0">
                  <a:schemeClr val="bg1"/>
                </a:gs>
                <a:gs pos="31000">
                  <a:srgbClr val="FFFF99"/>
                </a:gs>
                <a:gs pos="62000">
                  <a:srgbClr val="FFFF00"/>
                </a:gs>
              </a:gsLst>
              <a:path path="circle">
                <a:fillToRect l="50000" t="50000" r="50000" b="50000"/>
              </a:path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endParaRPr>
            </a:p>
            <a:p>
              <a:pPr algn="ctr"/>
              <a:endParaRPr lang="th-TH" sz="2000" dirty="0"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8216304" y="4357102"/>
              <a:ext cx="186739" cy="172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ATP</a:t>
              </a:r>
              <a:endPara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18" name="Left Arrow 17"/>
          <p:cNvSpPr/>
          <p:nvPr/>
        </p:nvSpPr>
        <p:spPr>
          <a:xfrm rot="1202331">
            <a:off x="1872462" y="5029801"/>
            <a:ext cx="1059760" cy="419433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3" name="TextBox 92"/>
          <p:cNvSpPr txBox="1"/>
          <p:nvPr/>
        </p:nvSpPr>
        <p:spPr>
          <a:xfrm>
            <a:off x="971600" y="4782857"/>
            <a:ext cx="781682" cy="52322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TH SarabunPSK" pitchFamily="34" charset="-34"/>
                <a:cs typeface="TH SarabunPSK" pitchFamily="34" charset="-34"/>
              </a:rPr>
              <a:t>KNO</a:t>
            </a:r>
            <a:r>
              <a:rPr lang="en-US" b="1" baseline="-25000" dirty="0" smtClean="0">
                <a:solidFill>
                  <a:schemeClr val="bg1">
                    <a:lumMod val="95000"/>
                  </a:schemeClr>
                </a:solidFill>
                <a:latin typeface="TH SarabunPSK" pitchFamily="34" charset="-34"/>
                <a:cs typeface="TH SarabunPSK" pitchFamily="34" charset="-34"/>
              </a:rPr>
              <a:t>3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TH SarabunPSK" pitchFamily="34" charset="-34"/>
                <a:cs typeface="TH SarabunPSK" pitchFamily="34" charset="-34"/>
              </a:rPr>
              <a:t>  </a:t>
            </a:r>
            <a:endParaRPr lang="th-TH" b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1043608" y="3284984"/>
            <a:ext cx="781682" cy="52322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TH SarabunPSK" pitchFamily="34" charset="-34"/>
                <a:cs typeface="TH SarabunPSK" pitchFamily="34" charset="-34"/>
              </a:rPr>
              <a:t>KNO</a:t>
            </a:r>
            <a:r>
              <a:rPr lang="en-US" b="1" baseline="-25000" dirty="0">
                <a:solidFill>
                  <a:schemeClr val="bg1">
                    <a:lumMod val="95000"/>
                  </a:schemeClr>
                </a:solidFill>
                <a:latin typeface="TH SarabunPSK" pitchFamily="34" charset="-34"/>
                <a:cs typeface="TH SarabunPSK" pitchFamily="34" charset="-34"/>
              </a:rPr>
              <a:t>2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TH SarabunPSK" pitchFamily="34" charset="-34"/>
                <a:cs typeface="TH SarabunPSK" pitchFamily="34" charset="-34"/>
              </a:rPr>
              <a:t>  </a:t>
            </a:r>
            <a:endParaRPr lang="th-TH" b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8532440" y="6381328"/>
            <a:ext cx="611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30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28153" y="994551"/>
            <a:ext cx="2808312" cy="584775"/>
          </a:xfrm>
          <a:prstGeom prst="rect">
            <a:avLst/>
          </a:prstGeom>
          <a:solidFill>
            <a:srgbClr val="57FA2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Anaerobic bacteria</a:t>
            </a:r>
            <a:r>
              <a:rPr lang="th-TH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</a:t>
            </a:r>
            <a:endParaRPr lang="th-TH" sz="32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9672" y="4096095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2e</a:t>
            </a:r>
            <a:r>
              <a:rPr lang="en-US" b="1" baseline="30000" dirty="0" smtClean="0"/>
              <a:t>-</a:t>
            </a:r>
            <a:endParaRPr lang="th-TH" b="1" dirty="0"/>
          </a:p>
        </p:txBody>
      </p:sp>
      <p:sp>
        <p:nvSpPr>
          <p:cNvPr id="4" name="Up Arrow 3"/>
          <p:cNvSpPr/>
          <p:nvPr/>
        </p:nvSpPr>
        <p:spPr>
          <a:xfrm>
            <a:off x="1187624" y="3875842"/>
            <a:ext cx="390841" cy="73521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0" name="Rounded Rectangle 69"/>
          <p:cNvSpPr/>
          <p:nvPr/>
        </p:nvSpPr>
        <p:spPr>
          <a:xfrm>
            <a:off x="1043608" y="5979952"/>
            <a:ext cx="733973" cy="473384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O</a:t>
            </a:r>
            <a:r>
              <a:rPr lang="en-US" sz="4000" b="1" baseline="-25000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endParaRPr lang="th-TH" sz="40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71" name="Group 70"/>
          <p:cNvGrpSpPr/>
          <p:nvPr/>
        </p:nvGrpSpPr>
        <p:grpSpPr>
          <a:xfrm flipH="1">
            <a:off x="6659152" y="3025005"/>
            <a:ext cx="746319" cy="563150"/>
            <a:chOff x="8173440" y="4307037"/>
            <a:chExt cx="272465" cy="230770"/>
          </a:xfrm>
        </p:grpSpPr>
        <p:sp>
          <p:nvSpPr>
            <p:cNvPr id="80" name="7-Point Star 79"/>
            <p:cNvSpPr/>
            <p:nvPr/>
          </p:nvSpPr>
          <p:spPr>
            <a:xfrm>
              <a:off x="8173440" y="4307037"/>
              <a:ext cx="272465" cy="230770"/>
            </a:xfrm>
            <a:prstGeom prst="star7">
              <a:avLst/>
            </a:prstGeom>
            <a:gradFill>
              <a:gsLst>
                <a:gs pos="0">
                  <a:schemeClr val="bg1"/>
                </a:gs>
                <a:gs pos="31000">
                  <a:srgbClr val="FFFF99"/>
                </a:gs>
                <a:gs pos="62000">
                  <a:srgbClr val="FFFF00"/>
                </a:gs>
              </a:gsLst>
              <a:path path="circle">
                <a:fillToRect l="50000" t="50000" r="50000" b="50000"/>
              </a:path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endParaRPr>
            </a:p>
            <a:p>
              <a:pPr algn="ctr"/>
              <a:endParaRPr lang="th-TH" sz="2000" dirty="0"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8216304" y="4357102"/>
              <a:ext cx="186739" cy="172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ATP</a:t>
              </a:r>
              <a:endPara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 flipH="1">
            <a:off x="6706001" y="4437112"/>
            <a:ext cx="746319" cy="563149"/>
            <a:chOff x="8173440" y="4307041"/>
            <a:chExt cx="272465" cy="230770"/>
          </a:xfrm>
        </p:grpSpPr>
        <p:sp>
          <p:nvSpPr>
            <p:cNvPr id="83" name="7-Point Star 82"/>
            <p:cNvSpPr/>
            <p:nvPr/>
          </p:nvSpPr>
          <p:spPr>
            <a:xfrm>
              <a:off x="8173440" y="4307041"/>
              <a:ext cx="272465" cy="230770"/>
            </a:xfrm>
            <a:prstGeom prst="star7">
              <a:avLst/>
            </a:prstGeom>
            <a:gradFill>
              <a:gsLst>
                <a:gs pos="0">
                  <a:schemeClr val="bg1"/>
                </a:gs>
                <a:gs pos="31000">
                  <a:srgbClr val="FFFF99"/>
                </a:gs>
                <a:gs pos="62000">
                  <a:srgbClr val="FFFF00"/>
                </a:gs>
              </a:gsLst>
              <a:path path="circle">
                <a:fillToRect l="50000" t="50000" r="50000" b="50000"/>
              </a:path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endParaRPr>
            </a:p>
            <a:p>
              <a:pPr algn="ctr"/>
              <a:endParaRPr lang="th-TH" sz="2000" dirty="0"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8216304" y="4357102"/>
              <a:ext cx="186739" cy="172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ATP</a:t>
              </a:r>
              <a:endPara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7" name="Right Arrow 6"/>
          <p:cNvSpPr/>
          <p:nvPr/>
        </p:nvSpPr>
        <p:spPr>
          <a:xfrm>
            <a:off x="4618670" y="1913544"/>
            <a:ext cx="432048" cy="2482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5" name="Right Arrow 94"/>
          <p:cNvSpPr/>
          <p:nvPr/>
        </p:nvSpPr>
        <p:spPr>
          <a:xfrm>
            <a:off x="5248593" y="1943572"/>
            <a:ext cx="432048" cy="2482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6" name="Right Arrow 95"/>
          <p:cNvSpPr/>
          <p:nvPr/>
        </p:nvSpPr>
        <p:spPr>
          <a:xfrm>
            <a:off x="4674775" y="3336219"/>
            <a:ext cx="432048" cy="2482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8" name="Right Arrow 97"/>
          <p:cNvSpPr/>
          <p:nvPr/>
        </p:nvSpPr>
        <p:spPr>
          <a:xfrm>
            <a:off x="5354180" y="3319219"/>
            <a:ext cx="432048" cy="2482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9" name="Right Arrow 98"/>
          <p:cNvSpPr/>
          <p:nvPr/>
        </p:nvSpPr>
        <p:spPr>
          <a:xfrm>
            <a:off x="4817974" y="4744997"/>
            <a:ext cx="432048" cy="2482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0" name="Right Arrow 99"/>
          <p:cNvSpPr/>
          <p:nvPr/>
        </p:nvSpPr>
        <p:spPr>
          <a:xfrm>
            <a:off x="5464617" y="4756439"/>
            <a:ext cx="432048" cy="2482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9" name="Right Arrow 78"/>
          <p:cNvSpPr/>
          <p:nvPr/>
        </p:nvSpPr>
        <p:spPr>
          <a:xfrm>
            <a:off x="5841289" y="1956634"/>
            <a:ext cx="432048" cy="2482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1" name="Right Arrow 100"/>
          <p:cNvSpPr/>
          <p:nvPr/>
        </p:nvSpPr>
        <p:spPr>
          <a:xfrm>
            <a:off x="6002252" y="3339925"/>
            <a:ext cx="432048" cy="2482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2" name="Right Arrow 101"/>
          <p:cNvSpPr/>
          <p:nvPr/>
        </p:nvSpPr>
        <p:spPr>
          <a:xfrm>
            <a:off x="6012160" y="4764946"/>
            <a:ext cx="432048" cy="2482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3" name="Left Arrow 102"/>
          <p:cNvSpPr/>
          <p:nvPr/>
        </p:nvSpPr>
        <p:spPr>
          <a:xfrm rot="20036370">
            <a:off x="1867285" y="5875816"/>
            <a:ext cx="1073885" cy="419433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&quot;No&quot; Symbol 5"/>
          <p:cNvSpPr/>
          <p:nvPr/>
        </p:nvSpPr>
        <p:spPr>
          <a:xfrm>
            <a:off x="2175160" y="5702440"/>
            <a:ext cx="736068" cy="661994"/>
          </a:xfrm>
          <a:prstGeom prst="noSmoking">
            <a:avLst>
              <a:gd name="adj" fmla="val 1265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4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633914" y="818370"/>
            <a:ext cx="7920880" cy="5616624"/>
          </a:xfrm>
          <a:prstGeom prst="rect">
            <a:avLst/>
          </a:prstGeom>
          <a:solidFill>
            <a:srgbClr val="57F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TextBox 2"/>
          <p:cNvSpPr txBox="1"/>
          <p:nvPr/>
        </p:nvSpPr>
        <p:spPr>
          <a:xfrm>
            <a:off x="2051719" y="834980"/>
            <a:ext cx="1260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โปรตีน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49129" y="834980"/>
            <a:ext cx="1773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คารโบไฮเดรต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7441" y="834980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ลิพิด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49992" y="1598612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กลูโคส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31563" y="1537628"/>
            <a:ext cx="1732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กรดไขมัน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57765" y="1526035"/>
            <a:ext cx="1732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 กลีเซอรอล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35695" y="1607904"/>
            <a:ext cx="1584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กรดอะมิโน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39952" y="2319273"/>
            <a:ext cx="1171516" cy="1200329"/>
          </a:xfrm>
          <a:prstGeom prst="rect">
            <a:avLst/>
          </a:prstGeom>
          <a:solidFill>
            <a:srgbClr val="F3ADA3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ไกลโคลิซิส</a:t>
            </a:r>
          </a:p>
          <a:p>
            <a:pPr algn="ctr"/>
            <a:endParaRPr lang="th-TH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endParaRPr lang="th-TH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4716018" y="4123184"/>
            <a:ext cx="2" cy="25200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4782393" y="5470110"/>
            <a:ext cx="2" cy="25200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3347864" y="5780837"/>
            <a:ext cx="3035698" cy="420414"/>
            <a:chOff x="2822306" y="6037247"/>
            <a:chExt cx="2387729" cy="420414"/>
          </a:xfrm>
          <a:solidFill>
            <a:srgbClr val="FF9999"/>
          </a:solidFill>
        </p:grpSpPr>
        <p:sp>
          <p:nvSpPr>
            <p:cNvPr id="15" name="Rectangle 14"/>
            <p:cNvSpPr/>
            <p:nvPr/>
          </p:nvSpPr>
          <p:spPr>
            <a:xfrm>
              <a:off x="2822306" y="6037247"/>
              <a:ext cx="2387729" cy="420414"/>
            </a:xfrm>
            <a:prstGeom prst="rect">
              <a:avLst/>
            </a:prstGeom>
            <a:grpFill/>
            <a:ln>
              <a:solidFill>
                <a:srgbClr val="FF999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15"/>
            <p:cNvSpPr/>
            <p:nvPr/>
          </p:nvSpPr>
          <p:spPr>
            <a:xfrm>
              <a:off x="2822306" y="6037247"/>
              <a:ext cx="2387729" cy="420414"/>
            </a:xfrm>
            <a:prstGeom prst="rect">
              <a:avLst/>
            </a:prstGeom>
            <a:grpFill/>
            <a:ln>
              <a:solidFill>
                <a:srgbClr val="FF9999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sz="2400" b="1" kern="1200" dirty="0" smtClean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กระบวนการถ่ายทอดอิเล็กตรอน</a:t>
              </a:r>
              <a:endParaRPr lang="th-TH" sz="2400" b="1" kern="12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215933" y="4436213"/>
            <a:ext cx="1104536" cy="998385"/>
            <a:chOff x="6127787" y="4590856"/>
            <a:chExt cx="1104536" cy="998385"/>
          </a:xfrm>
        </p:grpSpPr>
        <p:grpSp>
          <p:nvGrpSpPr>
            <p:cNvPr id="18" name="Group 17"/>
            <p:cNvGrpSpPr/>
            <p:nvPr/>
          </p:nvGrpSpPr>
          <p:grpSpPr>
            <a:xfrm>
              <a:off x="6132843" y="4596397"/>
              <a:ext cx="1091087" cy="992843"/>
              <a:chOff x="2126116" y="5157192"/>
              <a:chExt cx="840829" cy="837664"/>
            </a:xfrm>
            <a:solidFill>
              <a:srgbClr val="FF9999"/>
            </a:solidFill>
          </p:grpSpPr>
          <p:sp>
            <p:nvSpPr>
              <p:cNvPr id="23" name="Oval 22"/>
              <p:cNvSpPr/>
              <p:nvPr/>
            </p:nvSpPr>
            <p:spPr>
              <a:xfrm>
                <a:off x="2126116" y="5157192"/>
                <a:ext cx="840829" cy="837664"/>
              </a:xfrm>
              <a:prstGeom prst="ellipse">
                <a:avLst/>
              </a:prstGeom>
              <a:grpFill/>
              <a:ln>
                <a:solidFill>
                  <a:srgbClr val="FF9999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4" name="Oval 4"/>
              <p:cNvSpPr/>
              <p:nvPr/>
            </p:nvSpPr>
            <p:spPr>
              <a:xfrm>
                <a:off x="2185310" y="5312149"/>
                <a:ext cx="717692" cy="59231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lvl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h-TH" sz="2400" b="1" kern="1200" dirty="0" smtClean="0">
                    <a:solidFill>
                      <a:schemeClr val="tx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วัฏจักร</a:t>
                </a:r>
              </a:p>
              <a:p>
                <a:pPr lvl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h-TH" sz="2400" b="1" kern="1200" dirty="0" smtClean="0">
                    <a:solidFill>
                      <a:schemeClr val="tx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เครบส์</a:t>
                </a:r>
                <a:endParaRPr lang="th-TH" sz="2400" b="1" kern="1200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sp>
          <p:nvSpPr>
            <p:cNvPr id="19" name="Arc 18"/>
            <p:cNvSpPr/>
            <p:nvPr/>
          </p:nvSpPr>
          <p:spPr>
            <a:xfrm>
              <a:off x="6147783" y="4596397"/>
              <a:ext cx="1076147" cy="992844"/>
            </a:xfrm>
            <a:prstGeom prst="arc">
              <a:avLst>
                <a:gd name="adj1" fmla="val 16115788"/>
                <a:gd name="adj2" fmla="val 200102"/>
              </a:avLst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0" name="Arc 19"/>
            <p:cNvSpPr/>
            <p:nvPr/>
          </p:nvSpPr>
          <p:spPr>
            <a:xfrm>
              <a:off x="6156176" y="4590856"/>
              <a:ext cx="1076147" cy="992844"/>
            </a:xfrm>
            <a:prstGeom prst="arc">
              <a:avLst>
                <a:gd name="adj1" fmla="val 21465954"/>
                <a:gd name="adj2" fmla="val 5276297"/>
              </a:avLst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1" name="Arc 20"/>
            <p:cNvSpPr/>
            <p:nvPr/>
          </p:nvSpPr>
          <p:spPr>
            <a:xfrm>
              <a:off x="6141392" y="4596397"/>
              <a:ext cx="1076147" cy="992844"/>
            </a:xfrm>
            <a:prstGeom prst="arc">
              <a:avLst>
                <a:gd name="adj1" fmla="val 5106599"/>
                <a:gd name="adj2" fmla="val 10742646"/>
              </a:avLst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2" name="Arc 21"/>
            <p:cNvSpPr/>
            <p:nvPr/>
          </p:nvSpPr>
          <p:spPr>
            <a:xfrm>
              <a:off x="6127787" y="4596397"/>
              <a:ext cx="1076147" cy="992844"/>
            </a:xfrm>
            <a:prstGeom prst="arc">
              <a:avLst>
                <a:gd name="adj1" fmla="val 10807528"/>
                <a:gd name="adj2" fmla="val 16126571"/>
              </a:avLst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cxnSp>
        <p:nvCxnSpPr>
          <p:cNvPr id="26" name="Straight Connector 25"/>
          <p:cNvCxnSpPr/>
          <p:nvPr/>
        </p:nvCxnSpPr>
        <p:spPr>
          <a:xfrm>
            <a:off x="4704939" y="2049257"/>
            <a:ext cx="0" cy="270016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686192" y="1221760"/>
            <a:ext cx="0" cy="376852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428829" y="1339036"/>
            <a:ext cx="159955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7170900" y="1231036"/>
            <a:ext cx="0" cy="10800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/>
          <p:cNvCxnSpPr/>
          <p:nvPr/>
        </p:nvCxnSpPr>
        <p:spPr>
          <a:xfrm rot="10800000" flipV="1">
            <a:off x="5384829" y="1975462"/>
            <a:ext cx="1044000" cy="576000"/>
          </a:xfrm>
          <a:prstGeom prst="bentConnector3">
            <a:avLst>
              <a:gd name="adj1" fmla="val 1274"/>
            </a:avLst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lbow Connector 40"/>
          <p:cNvCxnSpPr/>
          <p:nvPr/>
        </p:nvCxnSpPr>
        <p:spPr>
          <a:xfrm rot="10800000" flipV="1">
            <a:off x="5841699" y="1926941"/>
            <a:ext cx="2186687" cy="2034574"/>
          </a:xfrm>
          <a:prstGeom prst="bentConnector3">
            <a:avLst>
              <a:gd name="adj1" fmla="val -687"/>
            </a:avLst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4019893" y="3730683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แอซิทิลโคเอนไซม์เอ</a:t>
            </a:r>
            <a:endParaRPr lang="th-TH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 flipH="1">
            <a:off x="4716016" y="3547953"/>
            <a:ext cx="2" cy="25200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Elbow Connector 45"/>
          <p:cNvCxnSpPr/>
          <p:nvPr/>
        </p:nvCxnSpPr>
        <p:spPr>
          <a:xfrm rot="16200000" flipH="1">
            <a:off x="1911013" y="2483803"/>
            <a:ext cx="2759093" cy="1860860"/>
          </a:xfrm>
          <a:prstGeom prst="bentConnector3">
            <a:avLst>
              <a:gd name="adj1" fmla="val 100501"/>
            </a:avLst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2367990" y="3915349"/>
            <a:ext cx="1771962" cy="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2348605" y="3015841"/>
            <a:ext cx="1771959" cy="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716016" y="-27384"/>
            <a:ext cx="3816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H SarabunPSK" pitchFamily="34" charset="-34"/>
                <a:cs typeface="TH SarabunPSK" pitchFamily="34" charset="-34"/>
              </a:rPr>
              <a:t>Cellular respiration</a:t>
            </a:r>
            <a:endParaRPr lang="th-TH" sz="4000" b="1" dirty="0"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>
            <a:off x="2411761" y="1233348"/>
            <a:ext cx="0" cy="376852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410972" y="1339036"/>
            <a:ext cx="0" cy="28800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8028384" y="1358200"/>
            <a:ext cx="0" cy="28800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120564" y="3103300"/>
            <a:ext cx="1702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กรดไพรูวิก</a:t>
            </a:r>
            <a:endParaRPr lang="th-TH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 flipH="1">
            <a:off x="4712546" y="2809985"/>
            <a:ext cx="2" cy="25200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8532440" y="6381328"/>
            <a:ext cx="611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31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01326" y="2851927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NH</a:t>
            </a:r>
            <a:r>
              <a:rPr lang="en-US" b="1" baseline="-25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1683638" y="3015841"/>
            <a:ext cx="576066" cy="869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1331640" y="3403872"/>
            <a:ext cx="0" cy="48288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261760" y="3872812"/>
            <a:ext cx="21602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Urea </a:t>
            </a:r>
          </a:p>
          <a:p>
            <a:pPr algn="ctr"/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หรือ</a:t>
            </a:r>
            <a:endParaRPr lang="en-US" sz="3200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en-US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uric acid</a:t>
            </a:r>
          </a:p>
        </p:txBody>
      </p:sp>
    </p:spTree>
    <p:extLst>
      <p:ext uri="{BB962C8B-B14F-4D97-AF65-F5344CB8AC3E}">
        <p14:creationId xmlns:p14="http://schemas.microsoft.com/office/powerpoint/2010/main" val="3333307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29" grpId="0"/>
      <p:bldP spid="5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9552" y="753666"/>
            <a:ext cx="80648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7675" indent="-447675"/>
            <a:r>
              <a:rPr lang="th-TH" sz="2000" dirty="0">
                <a:latin typeface="Cordia New" pitchFamily="34" charset="-34"/>
                <a:cs typeface="Cordia New" pitchFamily="34" charset="-34"/>
              </a:rPr>
              <a:t>ส่งเสริมการสอนวิทยาศาสตร์และเทคโนโลยี, สถาบัน.  กระทรวงศึกษาธิการ.  หนังสือเรียน รายวิชาเพิ่มเติม ชีววิทยา เล่ม 1.  พิมพ์ครั้งที่ 1.  กรุงเทพฯ</a:t>
            </a:r>
            <a:r>
              <a:rPr lang="en-US" sz="2000" dirty="0">
                <a:latin typeface="Cordia New" pitchFamily="34" charset="-34"/>
                <a:cs typeface="Cordia New" pitchFamily="34" charset="-34"/>
              </a:rPr>
              <a:t>: </a:t>
            </a:r>
            <a:r>
              <a:rPr lang="th-TH" sz="2000" dirty="0">
                <a:latin typeface="Cordia New" pitchFamily="34" charset="-34"/>
                <a:cs typeface="Cordia New" pitchFamily="34" charset="-34"/>
              </a:rPr>
              <a:t>โรงพิพม์คุรุสภา ลาดพร้าว, 2554.</a:t>
            </a:r>
          </a:p>
          <a:p>
            <a:pPr marL="447675" indent="-447675"/>
            <a:r>
              <a:rPr lang="th-TH" sz="2000" dirty="0">
                <a:latin typeface="Cordia New" pitchFamily="34" charset="-34"/>
                <a:cs typeface="Cordia New" pitchFamily="34" charset="-34"/>
              </a:rPr>
              <a:t>ส่งเสริมการสอนวิทยาศาสตร์และเทคโนโลยี, สถาบัน.  กระทรวงศึกษาธิการ.  หนังสือเรียน รายวิชาเพิ่มเติม ชีววิทยา เล่ม 3.  พิมพ์ครั้งที่ 2.  กรุงเทพฯ</a:t>
            </a:r>
            <a:r>
              <a:rPr lang="en-US" sz="2000" dirty="0">
                <a:latin typeface="Cordia New" pitchFamily="34" charset="-34"/>
                <a:cs typeface="Cordia New" pitchFamily="34" charset="-34"/>
              </a:rPr>
              <a:t>: </a:t>
            </a:r>
            <a:r>
              <a:rPr lang="th-TH" sz="2000" dirty="0">
                <a:latin typeface="Cordia New" pitchFamily="34" charset="-34"/>
                <a:cs typeface="Cordia New" pitchFamily="34" charset="-34"/>
              </a:rPr>
              <a:t>โรงพิพม์คุรุสภา ลาดพร้าว, 2554</a:t>
            </a:r>
            <a:r>
              <a:rPr lang="th-TH" sz="2000" dirty="0" smtClean="0">
                <a:latin typeface="Cordia New" pitchFamily="34" charset="-34"/>
                <a:cs typeface="Cordia New" pitchFamily="34" charset="-34"/>
              </a:rPr>
              <a:t>.</a:t>
            </a:r>
            <a:endParaRPr lang="th-TH" sz="2000" dirty="0">
              <a:latin typeface="Cordia New" pitchFamily="34" charset="-34"/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1461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0566" y1="51261" x2="57547" y2="47479"/>
                        <a14:foregroundMark x1="25943" y1="33193" x2="75943" y2="64286"/>
                        <a14:foregroundMark x1="23585" y1="65126" x2="48585" y2="47899"/>
                        <a14:foregroundMark x1="51415" y1="44958" x2="75000" y2="33193"/>
                        <a14:foregroundMark x1="24528" y1="46218" x2="28302" y2="52941"/>
                        <a14:foregroundMark x1="30660" y1="44958" x2="32547" y2="50420"/>
                        <a14:foregroundMark x1="39623" y1="44118" x2="41038" y2="47059"/>
                        <a14:foregroundMark x1="41981" y1="38655" x2="51415" y2="42857"/>
                        <a14:foregroundMark x1="23113" y1="35714" x2="24528" y2="42857"/>
                        <a14:foregroundMark x1="75943" y1="36555" x2="75472" y2="60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980728"/>
            <a:ext cx="1152128" cy="12934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47664" y="2693238"/>
            <a:ext cx="56886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 New" pitchFamily="34" charset="-34"/>
                <a:cs typeface="TH Sarabun New" pitchFamily="34" charset="-34"/>
              </a:rPr>
              <a:t>จัดทำโดย </a:t>
            </a:r>
          </a:p>
          <a:p>
            <a:pPr algn="ctr"/>
            <a:endParaRPr lang="th-TH" b="1" dirty="0" smtClean="0">
              <a:latin typeface="TH Sarabun New" pitchFamily="34" charset="-34"/>
              <a:cs typeface="TH Sarabun New" pitchFamily="34" charset="-34"/>
            </a:endParaRPr>
          </a:p>
          <a:p>
            <a:pPr algn="ctr"/>
            <a:r>
              <a:rPr lang="th-TH" b="1" dirty="0">
                <a:latin typeface="TH Sarabun New" pitchFamily="34" charset="-34"/>
                <a:cs typeface="TH Sarabun New" pitchFamily="34" charset="-34"/>
              </a:rPr>
              <a:t>สาขาวิทยาศาสตร์มัธยมศึกษาตอนปลาย</a:t>
            </a:r>
          </a:p>
          <a:p>
            <a:pPr algn="ctr"/>
            <a:r>
              <a:rPr lang="th-TH" b="1" dirty="0" smtClean="0">
                <a:latin typeface="TH Sarabun New" pitchFamily="34" charset="-34"/>
                <a:cs typeface="TH Sarabun New" pitchFamily="34" charset="-34"/>
              </a:rPr>
              <a:t>สถาบันส่งเสริมการสอนวิทยาศาสตร์และเทคโนโลยี</a:t>
            </a:r>
            <a:endParaRPr lang="th-TH" b="1" dirty="0"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3100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39552" y="1154361"/>
            <a:ext cx="7992888" cy="522696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TextBox 5"/>
          <p:cNvSpPr txBox="1"/>
          <p:nvPr/>
        </p:nvSpPr>
        <p:spPr>
          <a:xfrm>
            <a:off x="1331640" y="692696"/>
            <a:ext cx="72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การหายใจระดับเซลล์ให้พลังงานแก่เซลล์ได้อย่างไร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Oval 6"/>
          <p:cNvSpPr/>
          <p:nvPr/>
        </p:nvSpPr>
        <p:spPr>
          <a:xfrm>
            <a:off x="899592" y="692696"/>
            <a:ext cx="389657" cy="389657"/>
          </a:xfrm>
          <a:prstGeom prst="ellipse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H SarabunPSK" pitchFamily="34" charset="-34"/>
                <a:cs typeface="TH SarabunPSK" pitchFamily="34" charset="-34"/>
              </a:rPr>
              <a:t>?</a:t>
            </a:r>
            <a:endParaRPr lang="th-TH" sz="4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35" y="2696304"/>
            <a:ext cx="1811592" cy="3015787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1270819" y="4219029"/>
            <a:ext cx="45719" cy="45719"/>
          </a:xfrm>
          <a:custGeom>
            <a:avLst/>
            <a:gdLst>
              <a:gd name="connsiteX0" fmla="*/ 10886 w 283778"/>
              <a:gd name="connsiteY0" fmla="*/ 68691 h 286405"/>
              <a:gd name="connsiteX1" fmla="*/ 10886 w 283778"/>
              <a:gd name="connsiteY1" fmla="*/ 68691 h 286405"/>
              <a:gd name="connsiteX2" fmla="*/ 76200 w 283778"/>
              <a:gd name="connsiteY2" fmla="*/ 3376 h 286405"/>
              <a:gd name="connsiteX3" fmla="*/ 163286 w 283778"/>
              <a:gd name="connsiteY3" fmla="*/ 14262 h 286405"/>
              <a:gd name="connsiteX4" fmla="*/ 250371 w 283778"/>
              <a:gd name="connsiteY4" fmla="*/ 57805 h 286405"/>
              <a:gd name="connsiteX5" fmla="*/ 261257 w 283778"/>
              <a:gd name="connsiteY5" fmla="*/ 90462 h 286405"/>
              <a:gd name="connsiteX6" fmla="*/ 283029 w 283778"/>
              <a:gd name="connsiteY6" fmla="*/ 123119 h 286405"/>
              <a:gd name="connsiteX7" fmla="*/ 272143 w 283778"/>
              <a:gd name="connsiteY7" fmla="*/ 221091 h 286405"/>
              <a:gd name="connsiteX8" fmla="*/ 250371 w 283778"/>
              <a:gd name="connsiteY8" fmla="*/ 242862 h 286405"/>
              <a:gd name="connsiteX9" fmla="*/ 185057 w 283778"/>
              <a:gd name="connsiteY9" fmla="*/ 264633 h 286405"/>
              <a:gd name="connsiteX10" fmla="*/ 108857 w 283778"/>
              <a:gd name="connsiteY10" fmla="*/ 286405 h 286405"/>
              <a:gd name="connsiteX11" fmla="*/ 32657 w 283778"/>
              <a:gd name="connsiteY11" fmla="*/ 275519 h 286405"/>
              <a:gd name="connsiteX12" fmla="*/ 21771 w 283778"/>
              <a:gd name="connsiteY12" fmla="*/ 242862 h 286405"/>
              <a:gd name="connsiteX13" fmla="*/ 0 w 283778"/>
              <a:gd name="connsiteY13" fmla="*/ 210205 h 286405"/>
              <a:gd name="connsiteX14" fmla="*/ 10886 w 283778"/>
              <a:gd name="connsiteY14" fmla="*/ 68691 h 286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3778" h="286405">
                <a:moveTo>
                  <a:pt x="10886" y="68691"/>
                </a:moveTo>
                <a:lnTo>
                  <a:pt x="10886" y="68691"/>
                </a:lnTo>
                <a:cubicBezTo>
                  <a:pt x="32657" y="46919"/>
                  <a:pt x="47204" y="13732"/>
                  <a:pt x="76200" y="3376"/>
                </a:cubicBezTo>
                <a:cubicBezTo>
                  <a:pt x="103750" y="-6463"/>
                  <a:pt x="134781" y="7684"/>
                  <a:pt x="163286" y="14262"/>
                </a:cubicBezTo>
                <a:cubicBezTo>
                  <a:pt x="204016" y="23661"/>
                  <a:pt x="218760" y="36731"/>
                  <a:pt x="250371" y="57805"/>
                </a:cubicBezTo>
                <a:cubicBezTo>
                  <a:pt x="254000" y="68691"/>
                  <a:pt x="256125" y="80199"/>
                  <a:pt x="261257" y="90462"/>
                </a:cubicBezTo>
                <a:cubicBezTo>
                  <a:pt x="267108" y="102164"/>
                  <a:pt x="281942" y="110081"/>
                  <a:pt x="283029" y="123119"/>
                </a:cubicBezTo>
                <a:cubicBezTo>
                  <a:pt x="285758" y="155864"/>
                  <a:pt x="280789" y="189391"/>
                  <a:pt x="272143" y="221091"/>
                </a:cubicBezTo>
                <a:cubicBezTo>
                  <a:pt x="269443" y="230993"/>
                  <a:pt x="259551" y="238272"/>
                  <a:pt x="250371" y="242862"/>
                </a:cubicBezTo>
                <a:cubicBezTo>
                  <a:pt x="229845" y="253125"/>
                  <a:pt x="206828" y="257376"/>
                  <a:pt x="185057" y="264633"/>
                </a:cubicBezTo>
                <a:cubicBezTo>
                  <a:pt x="138201" y="280252"/>
                  <a:pt x="163539" y="272734"/>
                  <a:pt x="108857" y="286405"/>
                </a:cubicBezTo>
                <a:cubicBezTo>
                  <a:pt x="83457" y="282776"/>
                  <a:pt x="55606" y="286994"/>
                  <a:pt x="32657" y="275519"/>
                </a:cubicBezTo>
                <a:cubicBezTo>
                  <a:pt x="22394" y="270387"/>
                  <a:pt x="26903" y="253125"/>
                  <a:pt x="21771" y="242862"/>
                </a:cubicBezTo>
                <a:cubicBezTo>
                  <a:pt x="15920" y="231160"/>
                  <a:pt x="7257" y="221091"/>
                  <a:pt x="0" y="210205"/>
                </a:cubicBezTo>
                <a:cubicBezTo>
                  <a:pt x="11872" y="79621"/>
                  <a:pt x="9072" y="92277"/>
                  <a:pt x="10886" y="6869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Freeform 10"/>
          <p:cNvSpPr/>
          <p:nvPr/>
        </p:nvSpPr>
        <p:spPr>
          <a:xfrm>
            <a:off x="1303317" y="4280172"/>
            <a:ext cx="45719" cy="45719"/>
          </a:xfrm>
          <a:custGeom>
            <a:avLst/>
            <a:gdLst>
              <a:gd name="connsiteX0" fmla="*/ 10886 w 283778"/>
              <a:gd name="connsiteY0" fmla="*/ 68691 h 286405"/>
              <a:gd name="connsiteX1" fmla="*/ 10886 w 283778"/>
              <a:gd name="connsiteY1" fmla="*/ 68691 h 286405"/>
              <a:gd name="connsiteX2" fmla="*/ 76200 w 283778"/>
              <a:gd name="connsiteY2" fmla="*/ 3376 h 286405"/>
              <a:gd name="connsiteX3" fmla="*/ 163286 w 283778"/>
              <a:gd name="connsiteY3" fmla="*/ 14262 h 286405"/>
              <a:gd name="connsiteX4" fmla="*/ 250371 w 283778"/>
              <a:gd name="connsiteY4" fmla="*/ 57805 h 286405"/>
              <a:gd name="connsiteX5" fmla="*/ 261257 w 283778"/>
              <a:gd name="connsiteY5" fmla="*/ 90462 h 286405"/>
              <a:gd name="connsiteX6" fmla="*/ 283029 w 283778"/>
              <a:gd name="connsiteY6" fmla="*/ 123119 h 286405"/>
              <a:gd name="connsiteX7" fmla="*/ 272143 w 283778"/>
              <a:gd name="connsiteY7" fmla="*/ 221091 h 286405"/>
              <a:gd name="connsiteX8" fmla="*/ 250371 w 283778"/>
              <a:gd name="connsiteY8" fmla="*/ 242862 h 286405"/>
              <a:gd name="connsiteX9" fmla="*/ 185057 w 283778"/>
              <a:gd name="connsiteY9" fmla="*/ 264633 h 286405"/>
              <a:gd name="connsiteX10" fmla="*/ 108857 w 283778"/>
              <a:gd name="connsiteY10" fmla="*/ 286405 h 286405"/>
              <a:gd name="connsiteX11" fmla="*/ 32657 w 283778"/>
              <a:gd name="connsiteY11" fmla="*/ 275519 h 286405"/>
              <a:gd name="connsiteX12" fmla="*/ 21771 w 283778"/>
              <a:gd name="connsiteY12" fmla="*/ 242862 h 286405"/>
              <a:gd name="connsiteX13" fmla="*/ 0 w 283778"/>
              <a:gd name="connsiteY13" fmla="*/ 210205 h 286405"/>
              <a:gd name="connsiteX14" fmla="*/ 10886 w 283778"/>
              <a:gd name="connsiteY14" fmla="*/ 68691 h 286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3778" h="286405">
                <a:moveTo>
                  <a:pt x="10886" y="68691"/>
                </a:moveTo>
                <a:lnTo>
                  <a:pt x="10886" y="68691"/>
                </a:lnTo>
                <a:cubicBezTo>
                  <a:pt x="32657" y="46919"/>
                  <a:pt x="47204" y="13732"/>
                  <a:pt x="76200" y="3376"/>
                </a:cubicBezTo>
                <a:cubicBezTo>
                  <a:pt x="103750" y="-6463"/>
                  <a:pt x="134781" y="7684"/>
                  <a:pt x="163286" y="14262"/>
                </a:cubicBezTo>
                <a:cubicBezTo>
                  <a:pt x="204016" y="23661"/>
                  <a:pt x="218760" y="36731"/>
                  <a:pt x="250371" y="57805"/>
                </a:cubicBezTo>
                <a:cubicBezTo>
                  <a:pt x="254000" y="68691"/>
                  <a:pt x="256125" y="80199"/>
                  <a:pt x="261257" y="90462"/>
                </a:cubicBezTo>
                <a:cubicBezTo>
                  <a:pt x="267108" y="102164"/>
                  <a:pt x="281942" y="110081"/>
                  <a:pt x="283029" y="123119"/>
                </a:cubicBezTo>
                <a:cubicBezTo>
                  <a:pt x="285758" y="155864"/>
                  <a:pt x="280789" y="189391"/>
                  <a:pt x="272143" y="221091"/>
                </a:cubicBezTo>
                <a:cubicBezTo>
                  <a:pt x="269443" y="230993"/>
                  <a:pt x="259551" y="238272"/>
                  <a:pt x="250371" y="242862"/>
                </a:cubicBezTo>
                <a:cubicBezTo>
                  <a:pt x="229845" y="253125"/>
                  <a:pt x="206828" y="257376"/>
                  <a:pt x="185057" y="264633"/>
                </a:cubicBezTo>
                <a:cubicBezTo>
                  <a:pt x="138201" y="280252"/>
                  <a:pt x="163539" y="272734"/>
                  <a:pt x="108857" y="286405"/>
                </a:cubicBezTo>
                <a:cubicBezTo>
                  <a:pt x="83457" y="282776"/>
                  <a:pt x="55606" y="286994"/>
                  <a:pt x="32657" y="275519"/>
                </a:cubicBezTo>
                <a:cubicBezTo>
                  <a:pt x="22394" y="270387"/>
                  <a:pt x="26903" y="253125"/>
                  <a:pt x="21771" y="242862"/>
                </a:cubicBezTo>
                <a:cubicBezTo>
                  <a:pt x="15920" y="231160"/>
                  <a:pt x="7257" y="221091"/>
                  <a:pt x="0" y="210205"/>
                </a:cubicBezTo>
                <a:cubicBezTo>
                  <a:pt x="11872" y="79621"/>
                  <a:pt x="9072" y="92277"/>
                  <a:pt x="10886" y="6869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Freeform 11"/>
          <p:cNvSpPr/>
          <p:nvPr/>
        </p:nvSpPr>
        <p:spPr>
          <a:xfrm>
            <a:off x="1234739" y="4280172"/>
            <a:ext cx="45719" cy="45719"/>
          </a:xfrm>
          <a:custGeom>
            <a:avLst/>
            <a:gdLst>
              <a:gd name="connsiteX0" fmla="*/ 10886 w 283778"/>
              <a:gd name="connsiteY0" fmla="*/ 68691 h 286405"/>
              <a:gd name="connsiteX1" fmla="*/ 10886 w 283778"/>
              <a:gd name="connsiteY1" fmla="*/ 68691 h 286405"/>
              <a:gd name="connsiteX2" fmla="*/ 76200 w 283778"/>
              <a:gd name="connsiteY2" fmla="*/ 3376 h 286405"/>
              <a:gd name="connsiteX3" fmla="*/ 163286 w 283778"/>
              <a:gd name="connsiteY3" fmla="*/ 14262 h 286405"/>
              <a:gd name="connsiteX4" fmla="*/ 250371 w 283778"/>
              <a:gd name="connsiteY4" fmla="*/ 57805 h 286405"/>
              <a:gd name="connsiteX5" fmla="*/ 261257 w 283778"/>
              <a:gd name="connsiteY5" fmla="*/ 90462 h 286405"/>
              <a:gd name="connsiteX6" fmla="*/ 283029 w 283778"/>
              <a:gd name="connsiteY6" fmla="*/ 123119 h 286405"/>
              <a:gd name="connsiteX7" fmla="*/ 272143 w 283778"/>
              <a:gd name="connsiteY7" fmla="*/ 221091 h 286405"/>
              <a:gd name="connsiteX8" fmla="*/ 250371 w 283778"/>
              <a:gd name="connsiteY8" fmla="*/ 242862 h 286405"/>
              <a:gd name="connsiteX9" fmla="*/ 185057 w 283778"/>
              <a:gd name="connsiteY9" fmla="*/ 264633 h 286405"/>
              <a:gd name="connsiteX10" fmla="*/ 108857 w 283778"/>
              <a:gd name="connsiteY10" fmla="*/ 286405 h 286405"/>
              <a:gd name="connsiteX11" fmla="*/ 32657 w 283778"/>
              <a:gd name="connsiteY11" fmla="*/ 275519 h 286405"/>
              <a:gd name="connsiteX12" fmla="*/ 21771 w 283778"/>
              <a:gd name="connsiteY12" fmla="*/ 242862 h 286405"/>
              <a:gd name="connsiteX13" fmla="*/ 0 w 283778"/>
              <a:gd name="connsiteY13" fmla="*/ 210205 h 286405"/>
              <a:gd name="connsiteX14" fmla="*/ 10886 w 283778"/>
              <a:gd name="connsiteY14" fmla="*/ 68691 h 286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3778" h="286405">
                <a:moveTo>
                  <a:pt x="10886" y="68691"/>
                </a:moveTo>
                <a:lnTo>
                  <a:pt x="10886" y="68691"/>
                </a:lnTo>
                <a:cubicBezTo>
                  <a:pt x="32657" y="46919"/>
                  <a:pt x="47204" y="13732"/>
                  <a:pt x="76200" y="3376"/>
                </a:cubicBezTo>
                <a:cubicBezTo>
                  <a:pt x="103750" y="-6463"/>
                  <a:pt x="134781" y="7684"/>
                  <a:pt x="163286" y="14262"/>
                </a:cubicBezTo>
                <a:cubicBezTo>
                  <a:pt x="204016" y="23661"/>
                  <a:pt x="218760" y="36731"/>
                  <a:pt x="250371" y="57805"/>
                </a:cubicBezTo>
                <a:cubicBezTo>
                  <a:pt x="254000" y="68691"/>
                  <a:pt x="256125" y="80199"/>
                  <a:pt x="261257" y="90462"/>
                </a:cubicBezTo>
                <a:cubicBezTo>
                  <a:pt x="267108" y="102164"/>
                  <a:pt x="281942" y="110081"/>
                  <a:pt x="283029" y="123119"/>
                </a:cubicBezTo>
                <a:cubicBezTo>
                  <a:pt x="285758" y="155864"/>
                  <a:pt x="280789" y="189391"/>
                  <a:pt x="272143" y="221091"/>
                </a:cubicBezTo>
                <a:cubicBezTo>
                  <a:pt x="269443" y="230993"/>
                  <a:pt x="259551" y="238272"/>
                  <a:pt x="250371" y="242862"/>
                </a:cubicBezTo>
                <a:cubicBezTo>
                  <a:pt x="229845" y="253125"/>
                  <a:pt x="206828" y="257376"/>
                  <a:pt x="185057" y="264633"/>
                </a:cubicBezTo>
                <a:cubicBezTo>
                  <a:pt x="138201" y="280252"/>
                  <a:pt x="163539" y="272734"/>
                  <a:pt x="108857" y="286405"/>
                </a:cubicBezTo>
                <a:cubicBezTo>
                  <a:pt x="83457" y="282776"/>
                  <a:pt x="55606" y="286994"/>
                  <a:pt x="32657" y="275519"/>
                </a:cubicBezTo>
                <a:cubicBezTo>
                  <a:pt x="22394" y="270387"/>
                  <a:pt x="26903" y="253125"/>
                  <a:pt x="21771" y="242862"/>
                </a:cubicBezTo>
                <a:cubicBezTo>
                  <a:pt x="15920" y="231160"/>
                  <a:pt x="7257" y="221091"/>
                  <a:pt x="0" y="210205"/>
                </a:cubicBezTo>
                <a:cubicBezTo>
                  <a:pt x="11872" y="79621"/>
                  <a:pt x="9072" y="92277"/>
                  <a:pt x="10886" y="6869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Freeform 12"/>
          <p:cNvSpPr/>
          <p:nvPr/>
        </p:nvSpPr>
        <p:spPr>
          <a:xfrm>
            <a:off x="1326176" y="4231598"/>
            <a:ext cx="45719" cy="45719"/>
          </a:xfrm>
          <a:custGeom>
            <a:avLst/>
            <a:gdLst>
              <a:gd name="connsiteX0" fmla="*/ 10886 w 283778"/>
              <a:gd name="connsiteY0" fmla="*/ 68691 h 286405"/>
              <a:gd name="connsiteX1" fmla="*/ 10886 w 283778"/>
              <a:gd name="connsiteY1" fmla="*/ 68691 h 286405"/>
              <a:gd name="connsiteX2" fmla="*/ 76200 w 283778"/>
              <a:gd name="connsiteY2" fmla="*/ 3376 h 286405"/>
              <a:gd name="connsiteX3" fmla="*/ 163286 w 283778"/>
              <a:gd name="connsiteY3" fmla="*/ 14262 h 286405"/>
              <a:gd name="connsiteX4" fmla="*/ 250371 w 283778"/>
              <a:gd name="connsiteY4" fmla="*/ 57805 h 286405"/>
              <a:gd name="connsiteX5" fmla="*/ 261257 w 283778"/>
              <a:gd name="connsiteY5" fmla="*/ 90462 h 286405"/>
              <a:gd name="connsiteX6" fmla="*/ 283029 w 283778"/>
              <a:gd name="connsiteY6" fmla="*/ 123119 h 286405"/>
              <a:gd name="connsiteX7" fmla="*/ 272143 w 283778"/>
              <a:gd name="connsiteY7" fmla="*/ 221091 h 286405"/>
              <a:gd name="connsiteX8" fmla="*/ 250371 w 283778"/>
              <a:gd name="connsiteY8" fmla="*/ 242862 h 286405"/>
              <a:gd name="connsiteX9" fmla="*/ 185057 w 283778"/>
              <a:gd name="connsiteY9" fmla="*/ 264633 h 286405"/>
              <a:gd name="connsiteX10" fmla="*/ 108857 w 283778"/>
              <a:gd name="connsiteY10" fmla="*/ 286405 h 286405"/>
              <a:gd name="connsiteX11" fmla="*/ 32657 w 283778"/>
              <a:gd name="connsiteY11" fmla="*/ 275519 h 286405"/>
              <a:gd name="connsiteX12" fmla="*/ 21771 w 283778"/>
              <a:gd name="connsiteY12" fmla="*/ 242862 h 286405"/>
              <a:gd name="connsiteX13" fmla="*/ 0 w 283778"/>
              <a:gd name="connsiteY13" fmla="*/ 210205 h 286405"/>
              <a:gd name="connsiteX14" fmla="*/ 10886 w 283778"/>
              <a:gd name="connsiteY14" fmla="*/ 68691 h 286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3778" h="286405">
                <a:moveTo>
                  <a:pt x="10886" y="68691"/>
                </a:moveTo>
                <a:lnTo>
                  <a:pt x="10886" y="68691"/>
                </a:lnTo>
                <a:cubicBezTo>
                  <a:pt x="32657" y="46919"/>
                  <a:pt x="47204" y="13732"/>
                  <a:pt x="76200" y="3376"/>
                </a:cubicBezTo>
                <a:cubicBezTo>
                  <a:pt x="103750" y="-6463"/>
                  <a:pt x="134781" y="7684"/>
                  <a:pt x="163286" y="14262"/>
                </a:cubicBezTo>
                <a:cubicBezTo>
                  <a:pt x="204016" y="23661"/>
                  <a:pt x="218760" y="36731"/>
                  <a:pt x="250371" y="57805"/>
                </a:cubicBezTo>
                <a:cubicBezTo>
                  <a:pt x="254000" y="68691"/>
                  <a:pt x="256125" y="80199"/>
                  <a:pt x="261257" y="90462"/>
                </a:cubicBezTo>
                <a:cubicBezTo>
                  <a:pt x="267108" y="102164"/>
                  <a:pt x="281942" y="110081"/>
                  <a:pt x="283029" y="123119"/>
                </a:cubicBezTo>
                <a:cubicBezTo>
                  <a:pt x="285758" y="155864"/>
                  <a:pt x="280789" y="189391"/>
                  <a:pt x="272143" y="221091"/>
                </a:cubicBezTo>
                <a:cubicBezTo>
                  <a:pt x="269443" y="230993"/>
                  <a:pt x="259551" y="238272"/>
                  <a:pt x="250371" y="242862"/>
                </a:cubicBezTo>
                <a:cubicBezTo>
                  <a:pt x="229845" y="253125"/>
                  <a:pt x="206828" y="257376"/>
                  <a:pt x="185057" y="264633"/>
                </a:cubicBezTo>
                <a:cubicBezTo>
                  <a:pt x="138201" y="280252"/>
                  <a:pt x="163539" y="272734"/>
                  <a:pt x="108857" y="286405"/>
                </a:cubicBezTo>
                <a:cubicBezTo>
                  <a:pt x="83457" y="282776"/>
                  <a:pt x="55606" y="286994"/>
                  <a:pt x="32657" y="275519"/>
                </a:cubicBezTo>
                <a:cubicBezTo>
                  <a:pt x="22394" y="270387"/>
                  <a:pt x="26903" y="253125"/>
                  <a:pt x="21771" y="242862"/>
                </a:cubicBezTo>
                <a:cubicBezTo>
                  <a:pt x="15920" y="231160"/>
                  <a:pt x="7257" y="221091"/>
                  <a:pt x="0" y="210205"/>
                </a:cubicBezTo>
                <a:cubicBezTo>
                  <a:pt x="11872" y="79621"/>
                  <a:pt x="9072" y="92277"/>
                  <a:pt x="10886" y="6869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Freeform 13"/>
          <p:cNvSpPr/>
          <p:nvPr/>
        </p:nvSpPr>
        <p:spPr>
          <a:xfrm>
            <a:off x="1357027" y="4280172"/>
            <a:ext cx="45719" cy="45719"/>
          </a:xfrm>
          <a:custGeom>
            <a:avLst/>
            <a:gdLst>
              <a:gd name="connsiteX0" fmla="*/ 10886 w 283778"/>
              <a:gd name="connsiteY0" fmla="*/ 68691 h 286405"/>
              <a:gd name="connsiteX1" fmla="*/ 10886 w 283778"/>
              <a:gd name="connsiteY1" fmla="*/ 68691 h 286405"/>
              <a:gd name="connsiteX2" fmla="*/ 76200 w 283778"/>
              <a:gd name="connsiteY2" fmla="*/ 3376 h 286405"/>
              <a:gd name="connsiteX3" fmla="*/ 163286 w 283778"/>
              <a:gd name="connsiteY3" fmla="*/ 14262 h 286405"/>
              <a:gd name="connsiteX4" fmla="*/ 250371 w 283778"/>
              <a:gd name="connsiteY4" fmla="*/ 57805 h 286405"/>
              <a:gd name="connsiteX5" fmla="*/ 261257 w 283778"/>
              <a:gd name="connsiteY5" fmla="*/ 90462 h 286405"/>
              <a:gd name="connsiteX6" fmla="*/ 283029 w 283778"/>
              <a:gd name="connsiteY6" fmla="*/ 123119 h 286405"/>
              <a:gd name="connsiteX7" fmla="*/ 272143 w 283778"/>
              <a:gd name="connsiteY7" fmla="*/ 221091 h 286405"/>
              <a:gd name="connsiteX8" fmla="*/ 250371 w 283778"/>
              <a:gd name="connsiteY8" fmla="*/ 242862 h 286405"/>
              <a:gd name="connsiteX9" fmla="*/ 185057 w 283778"/>
              <a:gd name="connsiteY9" fmla="*/ 264633 h 286405"/>
              <a:gd name="connsiteX10" fmla="*/ 108857 w 283778"/>
              <a:gd name="connsiteY10" fmla="*/ 286405 h 286405"/>
              <a:gd name="connsiteX11" fmla="*/ 32657 w 283778"/>
              <a:gd name="connsiteY11" fmla="*/ 275519 h 286405"/>
              <a:gd name="connsiteX12" fmla="*/ 21771 w 283778"/>
              <a:gd name="connsiteY12" fmla="*/ 242862 h 286405"/>
              <a:gd name="connsiteX13" fmla="*/ 0 w 283778"/>
              <a:gd name="connsiteY13" fmla="*/ 210205 h 286405"/>
              <a:gd name="connsiteX14" fmla="*/ 10886 w 283778"/>
              <a:gd name="connsiteY14" fmla="*/ 68691 h 286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3778" h="286405">
                <a:moveTo>
                  <a:pt x="10886" y="68691"/>
                </a:moveTo>
                <a:lnTo>
                  <a:pt x="10886" y="68691"/>
                </a:lnTo>
                <a:cubicBezTo>
                  <a:pt x="32657" y="46919"/>
                  <a:pt x="47204" y="13732"/>
                  <a:pt x="76200" y="3376"/>
                </a:cubicBezTo>
                <a:cubicBezTo>
                  <a:pt x="103750" y="-6463"/>
                  <a:pt x="134781" y="7684"/>
                  <a:pt x="163286" y="14262"/>
                </a:cubicBezTo>
                <a:cubicBezTo>
                  <a:pt x="204016" y="23661"/>
                  <a:pt x="218760" y="36731"/>
                  <a:pt x="250371" y="57805"/>
                </a:cubicBezTo>
                <a:cubicBezTo>
                  <a:pt x="254000" y="68691"/>
                  <a:pt x="256125" y="80199"/>
                  <a:pt x="261257" y="90462"/>
                </a:cubicBezTo>
                <a:cubicBezTo>
                  <a:pt x="267108" y="102164"/>
                  <a:pt x="281942" y="110081"/>
                  <a:pt x="283029" y="123119"/>
                </a:cubicBezTo>
                <a:cubicBezTo>
                  <a:pt x="285758" y="155864"/>
                  <a:pt x="280789" y="189391"/>
                  <a:pt x="272143" y="221091"/>
                </a:cubicBezTo>
                <a:cubicBezTo>
                  <a:pt x="269443" y="230993"/>
                  <a:pt x="259551" y="238272"/>
                  <a:pt x="250371" y="242862"/>
                </a:cubicBezTo>
                <a:cubicBezTo>
                  <a:pt x="229845" y="253125"/>
                  <a:pt x="206828" y="257376"/>
                  <a:pt x="185057" y="264633"/>
                </a:cubicBezTo>
                <a:cubicBezTo>
                  <a:pt x="138201" y="280252"/>
                  <a:pt x="163539" y="272734"/>
                  <a:pt x="108857" y="286405"/>
                </a:cubicBezTo>
                <a:cubicBezTo>
                  <a:pt x="83457" y="282776"/>
                  <a:pt x="55606" y="286994"/>
                  <a:pt x="32657" y="275519"/>
                </a:cubicBezTo>
                <a:cubicBezTo>
                  <a:pt x="22394" y="270387"/>
                  <a:pt x="26903" y="253125"/>
                  <a:pt x="21771" y="242862"/>
                </a:cubicBezTo>
                <a:cubicBezTo>
                  <a:pt x="15920" y="231160"/>
                  <a:pt x="7257" y="221091"/>
                  <a:pt x="0" y="210205"/>
                </a:cubicBezTo>
                <a:cubicBezTo>
                  <a:pt x="11872" y="79621"/>
                  <a:pt x="9072" y="92277"/>
                  <a:pt x="10886" y="6869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Freeform 14"/>
          <p:cNvSpPr/>
          <p:nvPr/>
        </p:nvSpPr>
        <p:spPr>
          <a:xfrm>
            <a:off x="1271236" y="4325891"/>
            <a:ext cx="45719" cy="45719"/>
          </a:xfrm>
          <a:custGeom>
            <a:avLst/>
            <a:gdLst>
              <a:gd name="connsiteX0" fmla="*/ 10886 w 283778"/>
              <a:gd name="connsiteY0" fmla="*/ 68691 h 286405"/>
              <a:gd name="connsiteX1" fmla="*/ 10886 w 283778"/>
              <a:gd name="connsiteY1" fmla="*/ 68691 h 286405"/>
              <a:gd name="connsiteX2" fmla="*/ 76200 w 283778"/>
              <a:gd name="connsiteY2" fmla="*/ 3376 h 286405"/>
              <a:gd name="connsiteX3" fmla="*/ 163286 w 283778"/>
              <a:gd name="connsiteY3" fmla="*/ 14262 h 286405"/>
              <a:gd name="connsiteX4" fmla="*/ 250371 w 283778"/>
              <a:gd name="connsiteY4" fmla="*/ 57805 h 286405"/>
              <a:gd name="connsiteX5" fmla="*/ 261257 w 283778"/>
              <a:gd name="connsiteY5" fmla="*/ 90462 h 286405"/>
              <a:gd name="connsiteX6" fmla="*/ 283029 w 283778"/>
              <a:gd name="connsiteY6" fmla="*/ 123119 h 286405"/>
              <a:gd name="connsiteX7" fmla="*/ 272143 w 283778"/>
              <a:gd name="connsiteY7" fmla="*/ 221091 h 286405"/>
              <a:gd name="connsiteX8" fmla="*/ 250371 w 283778"/>
              <a:gd name="connsiteY8" fmla="*/ 242862 h 286405"/>
              <a:gd name="connsiteX9" fmla="*/ 185057 w 283778"/>
              <a:gd name="connsiteY9" fmla="*/ 264633 h 286405"/>
              <a:gd name="connsiteX10" fmla="*/ 108857 w 283778"/>
              <a:gd name="connsiteY10" fmla="*/ 286405 h 286405"/>
              <a:gd name="connsiteX11" fmla="*/ 32657 w 283778"/>
              <a:gd name="connsiteY11" fmla="*/ 275519 h 286405"/>
              <a:gd name="connsiteX12" fmla="*/ 21771 w 283778"/>
              <a:gd name="connsiteY12" fmla="*/ 242862 h 286405"/>
              <a:gd name="connsiteX13" fmla="*/ 0 w 283778"/>
              <a:gd name="connsiteY13" fmla="*/ 210205 h 286405"/>
              <a:gd name="connsiteX14" fmla="*/ 10886 w 283778"/>
              <a:gd name="connsiteY14" fmla="*/ 68691 h 286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3778" h="286405">
                <a:moveTo>
                  <a:pt x="10886" y="68691"/>
                </a:moveTo>
                <a:lnTo>
                  <a:pt x="10886" y="68691"/>
                </a:lnTo>
                <a:cubicBezTo>
                  <a:pt x="32657" y="46919"/>
                  <a:pt x="47204" y="13732"/>
                  <a:pt x="76200" y="3376"/>
                </a:cubicBezTo>
                <a:cubicBezTo>
                  <a:pt x="103750" y="-6463"/>
                  <a:pt x="134781" y="7684"/>
                  <a:pt x="163286" y="14262"/>
                </a:cubicBezTo>
                <a:cubicBezTo>
                  <a:pt x="204016" y="23661"/>
                  <a:pt x="218760" y="36731"/>
                  <a:pt x="250371" y="57805"/>
                </a:cubicBezTo>
                <a:cubicBezTo>
                  <a:pt x="254000" y="68691"/>
                  <a:pt x="256125" y="80199"/>
                  <a:pt x="261257" y="90462"/>
                </a:cubicBezTo>
                <a:cubicBezTo>
                  <a:pt x="267108" y="102164"/>
                  <a:pt x="281942" y="110081"/>
                  <a:pt x="283029" y="123119"/>
                </a:cubicBezTo>
                <a:cubicBezTo>
                  <a:pt x="285758" y="155864"/>
                  <a:pt x="280789" y="189391"/>
                  <a:pt x="272143" y="221091"/>
                </a:cubicBezTo>
                <a:cubicBezTo>
                  <a:pt x="269443" y="230993"/>
                  <a:pt x="259551" y="238272"/>
                  <a:pt x="250371" y="242862"/>
                </a:cubicBezTo>
                <a:cubicBezTo>
                  <a:pt x="229845" y="253125"/>
                  <a:pt x="206828" y="257376"/>
                  <a:pt x="185057" y="264633"/>
                </a:cubicBezTo>
                <a:cubicBezTo>
                  <a:pt x="138201" y="280252"/>
                  <a:pt x="163539" y="272734"/>
                  <a:pt x="108857" y="286405"/>
                </a:cubicBezTo>
                <a:cubicBezTo>
                  <a:pt x="83457" y="282776"/>
                  <a:pt x="55606" y="286994"/>
                  <a:pt x="32657" y="275519"/>
                </a:cubicBezTo>
                <a:cubicBezTo>
                  <a:pt x="22394" y="270387"/>
                  <a:pt x="26903" y="253125"/>
                  <a:pt x="21771" y="242862"/>
                </a:cubicBezTo>
                <a:cubicBezTo>
                  <a:pt x="15920" y="231160"/>
                  <a:pt x="7257" y="221091"/>
                  <a:pt x="0" y="210205"/>
                </a:cubicBezTo>
                <a:cubicBezTo>
                  <a:pt x="11872" y="79621"/>
                  <a:pt x="9072" y="92277"/>
                  <a:pt x="10886" y="6869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Oval 17"/>
          <p:cNvSpPr/>
          <p:nvPr/>
        </p:nvSpPr>
        <p:spPr>
          <a:xfrm>
            <a:off x="1178989" y="4169061"/>
            <a:ext cx="279851" cy="266029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noFill/>
            </a:endParaRPr>
          </a:p>
        </p:txBody>
      </p:sp>
      <p:cxnSp>
        <p:nvCxnSpPr>
          <p:cNvPr id="20" name="Straight Connector 19"/>
          <p:cNvCxnSpPr>
            <a:stCxn id="18" idx="4"/>
          </p:cNvCxnSpPr>
          <p:nvPr/>
        </p:nvCxnSpPr>
        <p:spPr>
          <a:xfrm>
            <a:off x="1318915" y="4435090"/>
            <a:ext cx="22097" cy="1625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2339752" y="4638892"/>
            <a:ext cx="2113655" cy="18102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27" name="Group 26"/>
          <p:cNvGrpSpPr/>
          <p:nvPr/>
        </p:nvGrpSpPr>
        <p:grpSpPr>
          <a:xfrm>
            <a:off x="4644008" y="2564904"/>
            <a:ext cx="864096" cy="672075"/>
            <a:chOff x="8283143" y="4120239"/>
            <a:chExt cx="648072" cy="504056"/>
          </a:xfrm>
        </p:grpSpPr>
        <p:sp>
          <p:nvSpPr>
            <p:cNvPr id="28" name="7-Point Star 27"/>
            <p:cNvSpPr/>
            <p:nvPr/>
          </p:nvSpPr>
          <p:spPr>
            <a:xfrm>
              <a:off x="8283143" y="4120239"/>
              <a:ext cx="648072" cy="504056"/>
            </a:xfrm>
            <a:prstGeom prst="star7">
              <a:avLst/>
            </a:prstGeom>
            <a:gradFill>
              <a:gsLst>
                <a:gs pos="0">
                  <a:schemeClr val="bg1"/>
                </a:gs>
                <a:gs pos="31000">
                  <a:srgbClr val="FFFF99"/>
                </a:gs>
                <a:gs pos="62000">
                  <a:srgbClr val="FFFF00"/>
                </a:gs>
              </a:gsLst>
              <a:path path="circle">
                <a:fillToRect l="50000" t="50000" r="50000" b="50000"/>
              </a:path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 b="1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pPr algn="ctr"/>
              <a:endParaRPr lang="th-TH" sz="2000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385998" y="4222985"/>
              <a:ext cx="466763" cy="3924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ATP</a:t>
              </a:r>
              <a:endParaRPr lang="th-TH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5396746" y="2636912"/>
            <a:ext cx="3279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= adenosine triphosphate</a:t>
            </a:r>
            <a:endParaRPr lang="th-TH" b="1" dirty="0">
              <a:solidFill>
                <a:srgbClr val="FFFF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756169" y="1903559"/>
            <a:ext cx="235370" cy="958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0" name="Rounded Rectangle 29"/>
          <p:cNvSpPr/>
          <p:nvPr/>
        </p:nvSpPr>
        <p:spPr>
          <a:xfrm>
            <a:off x="3483906" y="1733509"/>
            <a:ext cx="1272263" cy="41943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Adenosine</a:t>
            </a:r>
            <a:endParaRPr lang="th-TH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4946606" y="1771445"/>
            <a:ext cx="360040" cy="360040"/>
          </a:xfrm>
          <a:prstGeom prst="ellipse">
            <a:avLst/>
          </a:prstGeom>
          <a:solidFill>
            <a:srgbClr val="57FA2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P</a:t>
            </a:r>
            <a:endParaRPr lang="th-TH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078138" y="1268760"/>
            <a:ext cx="1813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พลังงานพันธะสูง</a:t>
            </a:r>
            <a:endParaRPr lang="th-TH" sz="2400" b="1" dirty="0">
              <a:solidFill>
                <a:srgbClr val="FFFF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5295760" y="1908038"/>
            <a:ext cx="235370" cy="958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8" name="Rectangle 67"/>
          <p:cNvSpPr/>
          <p:nvPr/>
        </p:nvSpPr>
        <p:spPr>
          <a:xfrm>
            <a:off x="5867106" y="1908038"/>
            <a:ext cx="235370" cy="958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0" name="Oval 59"/>
          <p:cNvSpPr/>
          <p:nvPr/>
        </p:nvSpPr>
        <p:spPr>
          <a:xfrm>
            <a:off x="5517952" y="1771445"/>
            <a:ext cx="360040" cy="360040"/>
          </a:xfrm>
          <a:prstGeom prst="ellipse">
            <a:avLst/>
          </a:prstGeom>
          <a:solidFill>
            <a:srgbClr val="57FA2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P</a:t>
            </a:r>
            <a:endParaRPr lang="th-TH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6086779" y="1789616"/>
            <a:ext cx="360040" cy="360040"/>
          </a:xfrm>
          <a:prstGeom prst="ellipse">
            <a:avLst/>
          </a:prstGeom>
          <a:solidFill>
            <a:srgbClr val="57FA2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P</a:t>
            </a:r>
            <a:endParaRPr lang="th-TH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70" name="Straight Arrow Connector 69"/>
          <p:cNvCxnSpPr>
            <a:endCxn id="68" idx="0"/>
          </p:cNvCxnSpPr>
          <p:nvPr/>
        </p:nvCxnSpPr>
        <p:spPr>
          <a:xfrm>
            <a:off x="5984791" y="1589493"/>
            <a:ext cx="0" cy="318545"/>
          </a:xfrm>
          <a:prstGeom prst="straightConnector1">
            <a:avLst/>
          </a:prstGeom>
          <a:ln w="3810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" name="Group 81"/>
          <p:cNvGrpSpPr/>
          <p:nvPr/>
        </p:nvGrpSpPr>
        <p:grpSpPr>
          <a:xfrm>
            <a:off x="5902756" y="1589493"/>
            <a:ext cx="965225" cy="659764"/>
            <a:chOff x="7405127" y="2164964"/>
            <a:chExt cx="965225" cy="659764"/>
          </a:xfrm>
        </p:grpSpPr>
        <p:sp>
          <p:nvSpPr>
            <p:cNvPr id="75" name="7-Point Star 74"/>
            <p:cNvSpPr/>
            <p:nvPr/>
          </p:nvSpPr>
          <p:spPr>
            <a:xfrm>
              <a:off x="7405127" y="2164964"/>
              <a:ext cx="832220" cy="659764"/>
            </a:xfrm>
            <a:prstGeom prst="star7">
              <a:avLst/>
            </a:prstGeom>
            <a:gradFill>
              <a:gsLst>
                <a:gs pos="99000">
                  <a:srgbClr val="FF9933"/>
                </a:gs>
                <a:gs pos="0">
                  <a:schemeClr val="bg1"/>
                </a:gs>
                <a:gs pos="62000">
                  <a:srgbClr val="FFFF00"/>
                </a:gs>
              </a:gsLst>
              <a:path path="circle">
                <a:fillToRect l="50000" t="50000" r="50000" b="50000"/>
              </a:path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 b="1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pPr algn="ctr"/>
              <a:endParaRPr lang="th-TH" sz="2000" dirty="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7463699" y="2340303"/>
              <a:ext cx="9066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000" b="1" dirty="0" smtClean="0">
                  <a:latin typeface="TH SarabunPSK" pitchFamily="34" charset="-34"/>
                  <a:cs typeface="TH SarabunPSK" pitchFamily="34" charset="-34"/>
                </a:rPr>
                <a:t>พลังงาน</a:t>
              </a:r>
              <a:endParaRPr lang="th-TH" sz="2000" b="1" dirty="0">
                <a:latin typeface="TH SarabunPSK" pitchFamily="34" charset="-34"/>
                <a:cs typeface="TH SarabunPSK" pitchFamily="34" charset="-34"/>
              </a:endParaRPr>
            </a:p>
          </p:txBody>
        </p:sp>
      </p:grpSp>
      <p:sp>
        <p:nvSpPr>
          <p:cNvPr id="78" name="Rounded Rectangle 77"/>
          <p:cNvSpPr/>
          <p:nvPr/>
        </p:nvSpPr>
        <p:spPr>
          <a:xfrm>
            <a:off x="3156223" y="1317671"/>
            <a:ext cx="4176464" cy="1220347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1" name="Notched Right Arrow 80"/>
          <p:cNvSpPr/>
          <p:nvPr/>
        </p:nvSpPr>
        <p:spPr>
          <a:xfrm rot="5400000">
            <a:off x="5556152" y="2849284"/>
            <a:ext cx="1527924" cy="327875"/>
          </a:xfrm>
          <a:prstGeom prst="notchedRightArrow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7" name="TextBox 86"/>
          <p:cNvSpPr txBox="1"/>
          <p:nvPr/>
        </p:nvSpPr>
        <p:spPr>
          <a:xfrm>
            <a:off x="2339752" y="3917268"/>
            <a:ext cx="2496699" cy="5788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การหายใจระดับเซลล์</a:t>
            </a:r>
            <a:endParaRPr lang="th-TH" b="1" dirty="0">
              <a:solidFill>
                <a:srgbClr val="FFFF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6372200" y="2924944"/>
            <a:ext cx="2952328" cy="78319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การสร้างสารชีวโมเลกุลต่างๆ</a:t>
            </a:r>
          </a:p>
          <a:p>
            <a:r>
              <a:rPr lang="th-TH" sz="2000" b="1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การแบ่งเซลล์</a:t>
            </a:r>
            <a:endParaRPr lang="th-TH" sz="2000" b="1" dirty="0">
              <a:solidFill>
                <a:srgbClr val="FFFF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532440" y="6381328"/>
            <a:ext cx="611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644009" y="-27384"/>
            <a:ext cx="3528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TH SarabunPSK" pitchFamily="34" charset="-34"/>
                <a:cs typeface="TH SarabunPSK" pitchFamily="34" charset="-34"/>
              </a:rPr>
              <a:t>Cellular respiration</a:t>
            </a:r>
            <a:endParaRPr lang="th-TH" sz="4000" b="1" dirty="0">
              <a:latin typeface="TH SarabunPSK" pitchFamily="34" charset="-34"/>
              <a:cs typeface="TH SarabunPSK" pitchFamily="34" charset="-34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082346" y="3681364"/>
            <a:ext cx="4050704" cy="2839899"/>
            <a:chOff x="3236925" y="3685444"/>
            <a:chExt cx="4050704" cy="283989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738" b="93083" l="51456" r="98226"/>
                      </a14:imgEffect>
                      <a14:imgEffect>
                        <a14:sharpenSoften amount="-16000"/>
                      </a14:imgEffect>
                      <a14:imgEffect>
                        <a14:brightnessContrast bright="40000" contrast="-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6521"/>
            <a:stretch/>
          </p:blipFill>
          <p:spPr>
            <a:xfrm>
              <a:off x="3236925" y="3685444"/>
              <a:ext cx="4050704" cy="2839899"/>
            </a:xfrm>
            <a:prstGeom prst="rect">
              <a:avLst/>
            </a:prstGeom>
            <a:noFill/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738" b="93083" l="51456" r="98226">
                          <a14:foregroundMark x1="90872" y1="43639" x2="88462" y2="51710"/>
                          <a14:backgroundMark x1="88564" y1="45144" x2="86513" y2="41587"/>
                          <a14:backgroundMark x1="89436" y1="42818" x2="88103" y2="46785"/>
                          <a14:backgroundMark x1="87744" y1="47743" x2="87538" y2="52394"/>
                          <a14:backgroundMark x1="87179" y1="53762" x2="90462" y2="53488"/>
                          <a14:backgroundMark x1="91282" y1="53215" x2="93026" y2="47332"/>
                          <a14:backgroundMark x1="93231" y1="46375" x2="92513" y2="42408"/>
                          <a14:backgroundMark x1="89692" y1="43365" x2="90205" y2="42818"/>
                          <a14:backgroundMark x1="86923" y1="43639" x2="86615" y2="53078"/>
                          <a14:backgroundMark x1="86256" y1="38988" x2="85949" y2="35841"/>
                          <a14:backgroundMark x1="93641" y1="54446" x2="94359" y2="56361"/>
                        </a14:backgroundRemoval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081" t="38122" r="5991" b="44634"/>
            <a:stretch/>
          </p:blipFill>
          <p:spPr>
            <a:xfrm>
              <a:off x="6142691" y="4646230"/>
              <a:ext cx="642314" cy="523883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738" b="93083" l="51456" r="98226">
                          <a14:foregroundMark x1="66000" y1="19152" x2="68000" y2="15185"/>
                          <a14:foregroundMark x1="65327" y1="20580" x2="66048" y2="19337"/>
                          <a14:backgroundMark x1="68718" y1="19699" x2="73795" y2="33379"/>
                          <a14:backgroundMark x1="68872" y1="18741" x2="70923" y2="15321"/>
                          <a14:backgroundMark x1="69128" y1="14774" x2="67846" y2="10260"/>
                          <a14:backgroundMark x1="64974" y1="17921" x2="65897" y2="16963"/>
                          <a14:backgroundMark x1="64769" y1="18468" x2="64769" y2="20657"/>
                          <a14:backgroundMark x1="64615" y1="21614" x2="64615" y2="18741"/>
                          <a14:backgroundMark x1="64615" y1="18741" x2="64615" y2="18741"/>
                          <a14:backgroundMark x1="68872" y1="14501" x2="68718" y2="14090"/>
                          <a14:backgroundMark x1="64615" y1="22435" x2="65026" y2="22435"/>
                          <a14:backgroundMark x1="66513" y1="15595" x2="66410" y2="16279"/>
                          <a14:backgroundMark x1="67026" y1="21888" x2="67744" y2="22025"/>
                          <a14:backgroundMark x1="65379" y1="22652" x2="66615" y2="22376"/>
                          <a14:backgroundMark x1="67852" y1="21978" x2="67182" y2="26648"/>
                        </a14:backgroundRemoval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72" t="12092" r="29862" b="77011"/>
            <a:stretch/>
          </p:blipFill>
          <p:spPr>
            <a:xfrm>
              <a:off x="4429703" y="3853909"/>
              <a:ext cx="434684" cy="331068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738" b="93083" l="51456" r="98226">
                          <a14:foregroundMark x1="60051" y1="32969" x2="62718" y2="26402"/>
                          <a14:backgroundMark x1="59385" y1="28181" x2="61949" y2="23666"/>
                          <a14:backgroundMark x1="62154" y1="23940" x2="63538" y2="25581"/>
                          <a14:backgroundMark x1="63487" y1="26539" x2="62872" y2="32695"/>
                          <a14:backgroundMark x1="62308" y1="33242" x2="60769" y2="34747"/>
                          <a14:backgroundMark x1="58923" y1="28865" x2="59026" y2="34063"/>
                          <a14:backgroundMark x1="60308" y1="27223" x2="60615" y2="26676"/>
                        </a14:backgroundRemoval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616" t="20835" r="36041" b="64851"/>
            <a:stretch/>
          </p:blipFill>
          <p:spPr>
            <a:xfrm>
              <a:off x="3929336" y="4128274"/>
              <a:ext cx="432867" cy="434857"/>
            </a:xfrm>
            <a:prstGeom prst="rect">
              <a:avLst/>
            </a:prstGeom>
          </p:spPr>
        </p:pic>
      </p:grpSp>
      <p:sp>
        <p:nvSpPr>
          <p:cNvPr id="25" name="Notched Right Arrow 24"/>
          <p:cNvSpPr/>
          <p:nvPr/>
        </p:nvSpPr>
        <p:spPr>
          <a:xfrm rot="19059607">
            <a:off x="4664019" y="4418719"/>
            <a:ext cx="265308" cy="292426"/>
          </a:xfrm>
          <a:prstGeom prst="notchedRightArrow">
            <a:avLst>
              <a:gd name="adj1" fmla="val 50000"/>
              <a:gd name="adj2" fmla="val 34535"/>
            </a:avLst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4" name="Notched Right Arrow 23"/>
          <p:cNvSpPr/>
          <p:nvPr/>
        </p:nvSpPr>
        <p:spPr>
          <a:xfrm rot="19059607">
            <a:off x="4581818" y="4492679"/>
            <a:ext cx="265308" cy="292426"/>
          </a:xfrm>
          <a:prstGeom prst="notchedRightArrow">
            <a:avLst>
              <a:gd name="adj1" fmla="val 50000"/>
              <a:gd name="adj2" fmla="val 34535"/>
            </a:avLst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3" name="Notched Right Arrow 22"/>
          <p:cNvSpPr/>
          <p:nvPr/>
        </p:nvSpPr>
        <p:spPr>
          <a:xfrm rot="19059607">
            <a:off x="4500915" y="4557688"/>
            <a:ext cx="285149" cy="292426"/>
          </a:xfrm>
          <a:prstGeom prst="notchedRightArrow">
            <a:avLst>
              <a:gd name="adj1" fmla="val 50000"/>
              <a:gd name="adj2" fmla="val 34535"/>
            </a:avLst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6" name="TextBox 85"/>
          <p:cNvSpPr txBox="1"/>
          <p:nvPr/>
        </p:nvSpPr>
        <p:spPr>
          <a:xfrm>
            <a:off x="3059832" y="4581128"/>
            <a:ext cx="11357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b="1" dirty="0" smtClean="0">
                <a:latin typeface="TH SarabunPSK" pitchFamily="34" charset="-34"/>
                <a:cs typeface="TH SarabunPSK" pitchFamily="34" charset="-34"/>
              </a:rPr>
              <a:t>เข้าสู่เซลล์</a:t>
            </a:r>
            <a:endParaRPr lang="th-TH" sz="16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4390787" y="4538672"/>
            <a:ext cx="253222" cy="388800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TextBox 18"/>
          <p:cNvSpPr txBox="1"/>
          <p:nvPr/>
        </p:nvSpPr>
        <p:spPr>
          <a:xfrm>
            <a:off x="539552" y="4597598"/>
            <a:ext cx="1927176" cy="101566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กรดอะมิโน</a:t>
            </a:r>
          </a:p>
          <a:p>
            <a:pPr algn="ctr"/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กลูโคส</a:t>
            </a:r>
          </a:p>
          <a:p>
            <a:pPr algn="ctr"/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กรดไขมันและกลีเซอรอล</a:t>
            </a:r>
            <a:endParaRPr lang="th-TH" sz="2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6" name="Notched Right Arrow 25"/>
          <p:cNvSpPr/>
          <p:nvPr/>
        </p:nvSpPr>
        <p:spPr>
          <a:xfrm rot="16200000">
            <a:off x="4567174" y="3601407"/>
            <a:ext cx="1013367" cy="292428"/>
          </a:xfrm>
          <a:prstGeom prst="notchedRightArrow">
            <a:avLst>
              <a:gd name="adj1" fmla="val 50000"/>
              <a:gd name="adj2" fmla="val 34535"/>
            </a:avLst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3528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48148E-6 L 0.06927 -0.00093 " pathEditMode="relative" rAng="0" ptsTypes="AA">
                                      <p:cBhvr>
                                        <p:cTn id="11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5" y="-46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8" grpId="0" animBg="1"/>
      <p:bldP spid="22" grpId="0" animBg="1"/>
      <p:bldP spid="31" grpId="0"/>
      <p:bldP spid="31" grpId="1"/>
      <p:bldP spid="51" grpId="0" animBg="1"/>
      <p:bldP spid="30" grpId="0" animBg="1"/>
      <p:bldP spid="53" grpId="0" animBg="1"/>
      <p:bldP spid="64" grpId="0"/>
      <p:bldP spid="64" grpId="1"/>
      <p:bldP spid="67" grpId="0" animBg="1"/>
      <p:bldP spid="68" grpId="0" animBg="1"/>
      <p:bldP spid="68" grpId="1" animBg="1"/>
      <p:bldP spid="60" grpId="0" animBg="1"/>
      <p:bldP spid="62" grpId="0" animBg="1"/>
      <p:bldP spid="62" grpId="1" animBg="1"/>
      <p:bldP spid="78" grpId="0" animBg="1"/>
      <p:bldP spid="81" grpId="0" animBg="1"/>
      <p:bldP spid="87" grpId="0"/>
      <p:bldP spid="89" grpId="0"/>
      <p:bldP spid="25" grpId="0" animBg="1"/>
      <p:bldP spid="24" grpId="0" animBg="1"/>
      <p:bldP spid="23" grpId="0" animBg="1"/>
      <p:bldP spid="21" grpId="0" animBg="1"/>
      <p:bldP spid="19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79712" y="982469"/>
            <a:ext cx="5400600" cy="646331"/>
          </a:xfrm>
          <a:prstGeom prst="homePlate">
            <a:avLst/>
          </a:prstGeom>
          <a:gradFill flip="none" rotWithShape="1">
            <a:gsLst>
              <a:gs pos="100000">
                <a:schemeClr val="accent2">
                  <a:lumMod val="20000"/>
                  <a:lumOff val="80000"/>
                </a:schemeClr>
              </a:gs>
              <a:gs pos="0">
                <a:schemeClr val="accent2">
                  <a:lumMod val="60000"/>
                  <a:lumOff val="40000"/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sz="36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การหายใจระดับเซลล์แบ่งเป็น </a:t>
            </a:r>
            <a:r>
              <a:rPr lang="en-US" sz="36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3 </a:t>
            </a:r>
            <a:r>
              <a:rPr lang="th-TH" sz="36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รูปแบบ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431356" y="1916832"/>
            <a:ext cx="6350558" cy="3880644"/>
            <a:chOff x="1431356" y="1916832"/>
            <a:chExt cx="6350558" cy="3880644"/>
          </a:xfrm>
        </p:grpSpPr>
        <p:sp>
          <p:nvSpPr>
            <p:cNvPr id="7" name="Rounded Rectangle 6"/>
            <p:cNvSpPr/>
            <p:nvPr/>
          </p:nvSpPr>
          <p:spPr>
            <a:xfrm>
              <a:off x="1431356" y="1916832"/>
              <a:ext cx="6264696" cy="3718156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1619672" y="2079320"/>
              <a:ext cx="5904656" cy="338437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" name="Subtitle 2"/>
            <p:cNvSpPr txBox="1">
              <a:spLocks/>
            </p:cNvSpPr>
            <p:nvPr/>
          </p:nvSpPr>
          <p:spPr>
            <a:xfrm>
              <a:off x="1733242" y="2223336"/>
              <a:ext cx="6048672" cy="357414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342900" indent="-27432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itchFamily="18" charset="2"/>
                <a:buChar char="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40080" indent="-27432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itchFamily="18" charset="2"/>
                <a:buChar char=""/>
                <a:defRPr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1440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itchFamily="18" charset="2"/>
                <a:buChar char="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124712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itchFamily="18" charset="2"/>
                <a:buChar char="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2588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itchFamily="18" charset="2"/>
                <a:buChar char=""/>
                <a:defRPr sz="16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517904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itchFamily="18" charset="2"/>
                <a:buChar char="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1719072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itchFamily="18" charset="2"/>
                <a:buChar char="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192024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itchFamily="18" charset="2"/>
                <a:buChar char="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121408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itchFamily="18" charset="2"/>
                <a:buChar char="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71500" indent="-571500">
                <a:buClrTx/>
                <a:buFont typeface="Arial" pitchFamily="34" charset="0"/>
                <a:buChar char="•"/>
              </a:pPr>
              <a:r>
                <a:rPr lang="th-TH" sz="2800" b="1" dirty="0" smtClean="0">
                  <a:solidFill>
                    <a:schemeClr val="tx1"/>
                  </a:solidFill>
                  <a:latin typeface="TH SarabunPSK" pitchFamily="34" charset="-34"/>
                  <a:cs typeface="TH SarabunPSK" pitchFamily="34" charset="-34"/>
                </a:rPr>
                <a:t>การ</a:t>
              </a:r>
              <a:r>
                <a:rPr lang="th-TH" sz="2800" b="1" dirty="0" smtClean="0">
                  <a:solidFill>
                    <a:schemeClr val="tx1"/>
                  </a:solidFill>
                  <a:latin typeface="TH SarabunPSK" pitchFamily="34" charset="-34"/>
                  <a:cs typeface="TH SarabunPSK" pitchFamily="34" charset="-34"/>
                </a:rPr>
                <a:t>หายใจระดับเซลล์ในภาวะที่ออกซิเจนเพียงพอ</a:t>
              </a:r>
              <a:endParaRPr lang="en-US" sz="2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endParaRPr>
            </a:p>
            <a:p>
              <a:pPr marL="68580" indent="0">
                <a:buClrTx/>
                <a:buNone/>
              </a:pPr>
              <a:r>
                <a:rPr lang="en-US" sz="2800" b="1" dirty="0">
                  <a:solidFill>
                    <a:schemeClr val="tx1"/>
                  </a:solidFill>
                  <a:latin typeface="TH SarabunPSK" pitchFamily="34" charset="-34"/>
                  <a:cs typeface="TH SarabunPSK" pitchFamily="34" charset="-34"/>
                </a:rPr>
                <a:t> </a:t>
              </a:r>
              <a:r>
                <a:rPr lang="en-US" sz="2800" b="1" dirty="0" smtClean="0">
                  <a:solidFill>
                    <a:schemeClr val="tx1"/>
                  </a:solidFill>
                  <a:latin typeface="TH SarabunPSK" pitchFamily="34" charset="-34"/>
                  <a:cs typeface="TH SarabunPSK" pitchFamily="34" charset="-34"/>
                </a:rPr>
                <a:t>    (aerobic respiration)</a:t>
              </a:r>
              <a:r>
                <a:rPr lang="th-TH" sz="2800" b="1" dirty="0" smtClean="0">
                  <a:solidFill>
                    <a:schemeClr val="tx1"/>
                  </a:solidFill>
                  <a:latin typeface="TH SarabunPSK" pitchFamily="34" charset="-34"/>
                  <a:cs typeface="TH SarabunPSK" pitchFamily="34" charset="-34"/>
                </a:rPr>
                <a:t> </a:t>
              </a:r>
            </a:p>
            <a:p>
              <a:pPr marL="571500" indent="-571500">
                <a:buClrTx/>
                <a:buFont typeface="Arial" pitchFamily="34" charset="0"/>
                <a:buChar char="•"/>
              </a:pPr>
              <a:r>
                <a:rPr lang="th-TH" sz="2800" b="1" dirty="0" smtClean="0">
                  <a:solidFill>
                    <a:schemeClr val="tx1"/>
                  </a:solidFill>
                  <a:latin typeface="TH SarabunPSK" pitchFamily="34" charset="-34"/>
                  <a:cs typeface="TH SarabunPSK" pitchFamily="34" charset="-34"/>
                </a:rPr>
                <a:t>การ</a:t>
              </a:r>
              <a:r>
                <a:rPr lang="th-TH" sz="2800" b="1" dirty="0" smtClean="0">
                  <a:solidFill>
                    <a:schemeClr val="tx1"/>
                  </a:solidFill>
                  <a:latin typeface="TH SarabunPSK" pitchFamily="34" charset="-34"/>
                  <a:cs typeface="TH SarabunPSK" pitchFamily="34" charset="-34"/>
                </a:rPr>
                <a:t>หายใจระดับเซลล์ในภาวะ</a:t>
              </a:r>
              <a:r>
                <a:rPr lang="th-TH" sz="2800" b="1" dirty="0" smtClean="0">
                  <a:solidFill>
                    <a:schemeClr val="tx1"/>
                  </a:solidFill>
                  <a:latin typeface="TH SarabunPSK" pitchFamily="34" charset="-34"/>
                  <a:cs typeface="TH SarabunPSK" pitchFamily="34" charset="-34"/>
                </a:rPr>
                <a:t>ที่ออกซิเจนไม่เพียงพอ</a:t>
              </a:r>
              <a:r>
                <a:rPr lang="en-US" sz="2800" b="1" dirty="0" smtClean="0">
                  <a:solidFill>
                    <a:schemeClr val="tx1"/>
                  </a:solidFill>
                  <a:latin typeface="TH SarabunPSK" pitchFamily="34" charset="-34"/>
                  <a:cs typeface="TH SarabunPSK" pitchFamily="34" charset="-34"/>
                </a:rPr>
                <a:t>    (fermentation)</a:t>
              </a:r>
              <a:endParaRPr lang="th-TH" sz="2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endParaRPr>
            </a:p>
            <a:p>
              <a:pPr marL="571500" indent="-571500">
                <a:buClrTx/>
                <a:buFont typeface="Arial" pitchFamily="34" charset="0"/>
                <a:buChar char="•"/>
              </a:pPr>
              <a:r>
                <a:rPr lang="th-TH" sz="2800" b="1" dirty="0" smtClean="0">
                  <a:solidFill>
                    <a:schemeClr val="tx1"/>
                  </a:solidFill>
                  <a:latin typeface="TH SarabunPSK" pitchFamily="34" charset="-34"/>
                  <a:cs typeface="TH SarabunPSK" pitchFamily="34" charset="-34"/>
                </a:rPr>
                <a:t>การ</a:t>
              </a:r>
              <a:r>
                <a:rPr lang="th-TH" sz="2800" b="1" dirty="0" smtClean="0">
                  <a:solidFill>
                    <a:schemeClr val="tx1"/>
                  </a:solidFill>
                  <a:latin typeface="TH SarabunPSK" pitchFamily="34" charset="-34"/>
                  <a:cs typeface="TH SarabunPSK" pitchFamily="34" charset="-34"/>
                </a:rPr>
                <a:t>หายใจระดับเซลล์แบบ</a:t>
              </a:r>
              <a:r>
                <a:rPr lang="th-TH" sz="2800" b="1" dirty="0" smtClean="0">
                  <a:solidFill>
                    <a:schemeClr val="tx1"/>
                  </a:solidFill>
                  <a:latin typeface="TH SarabunPSK" pitchFamily="34" charset="-34"/>
                  <a:cs typeface="TH SarabunPSK" pitchFamily="34" charset="-34"/>
                </a:rPr>
                <a:t>ไม่ใช้ออกซิเจน</a:t>
              </a:r>
              <a:r>
                <a:rPr lang="en-US" sz="2800" b="1" dirty="0" smtClean="0">
                  <a:solidFill>
                    <a:schemeClr val="tx1"/>
                  </a:solidFill>
                  <a:latin typeface="TH SarabunPSK" pitchFamily="34" charset="-34"/>
                  <a:cs typeface="TH SarabunPSK" pitchFamily="34" charset="-34"/>
                </a:rPr>
                <a:t> </a:t>
              </a:r>
            </a:p>
            <a:p>
              <a:pPr marL="68580" indent="0">
                <a:buClrTx/>
                <a:buNone/>
              </a:pPr>
              <a:r>
                <a:rPr lang="en-US" sz="2800" b="1" dirty="0">
                  <a:solidFill>
                    <a:schemeClr val="tx1"/>
                  </a:solidFill>
                  <a:latin typeface="TH SarabunPSK" pitchFamily="34" charset="-34"/>
                  <a:cs typeface="TH SarabunPSK" pitchFamily="34" charset="-34"/>
                </a:rPr>
                <a:t> </a:t>
              </a:r>
              <a:r>
                <a:rPr lang="en-US" sz="2800" b="1" dirty="0" smtClean="0">
                  <a:solidFill>
                    <a:schemeClr val="tx1"/>
                  </a:solidFill>
                  <a:latin typeface="TH SarabunPSK" pitchFamily="34" charset="-34"/>
                  <a:cs typeface="TH SarabunPSK" pitchFamily="34" charset="-34"/>
                </a:rPr>
                <a:t>    (anaerobic respiration</a:t>
              </a:r>
              <a:r>
                <a:rPr lang="th-TH" sz="3200" b="1" dirty="0">
                  <a:solidFill>
                    <a:schemeClr val="tx1"/>
                  </a:solidFill>
                  <a:latin typeface="TH SarabunPSK" pitchFamily="34" charset="-34"/>
                  <a:cs typeface="TH SarabunPSK" pitchFamily="34" charset="-34"/>
                </a:rPr>
                <a:t>)</a:t>
              </a:r>
              <a:endParaRPr lang="th-TH" sz="3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644009" y="-27384"/>
            <a:ext cx="3528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TH SarabunPSK" pitchFamily="34" charset="-34"/>
                <a:cs typeface="TH SarabunPSK" pitchFamily="34" charset="-34"/>
              </a:rPr>
              <a:t>Cellular respiration</a:t>
            </a:r>
            <a:endParaRPr lang="th-TH" sz="4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32440" y="6381328"/>
            <a:ext cx="611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5137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50438" y="1171820"/>
            <a:ext cx="7992888" cy="52815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000" b="1" dirty="0"/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521"/>
          <a:stretch/>
        </p:blipFill>
        <p:spPr>
          <a:xfrm>
            <a:off x="3932914" y="3161602"/>
            <a:ext cx="4050704" cy="28398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610746" y="-27384"/>
            <a:ext cx="35516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H SarabunPSK" pitchFamily="34" charset="-34"/>
                <a:cs typeface="TH SarabunPSK" pitchFamily="34" charset="-34"/>
              </a:rPr>
              <a:t>A</a:t>
            </a:r>
            <a:r>
              <a:rPr lang="en-US" sz="4000" b="1" dirty="0" smtClean="0">
                <a:latin typeface="TH SarabunPSK" pitchFamily="34" charset="-34"/>
                <a:cs typeface="TH SarabunPSK" pitchFamily="34" charset="-34"/>
              </a:rPr>
              <a:t>erobic respiration</a:t>
            </a:r>
            <a:endParaRPr lang="th-TH" sz="4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1024" y="714558"/>
            <a:ext cx="5688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buFont typeface="Arial" pitchFamily="34" charset="0"/>
              <a:buChar char="•"/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การ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หายใจระดับเซลล์ในภาวะออกซิ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เจ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นเพียงพอ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46764" y="593309"/>
            <a:ext cx="1673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= o</a:t>
            </a:r>
            <a:r>
              <a:rPr lang="en-US" sz="3600" b="1" baseline="-25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endParaRPr lang="th-TH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532440" y="6381328"/>
            <a:ext cx="611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2195736" y="4134836"/>
            <a:ext cx="2113655" cy="18102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55" name="Group 54"/>
          <p:cNvGrpSpPr/>
          <p:nvPr/>
        </p:nvGrpSpPr>
        <p:grpSpPr>
          <a:xfrm>
            <a:off x="4499992" y="2060848"/>
            <a:ext cx="864096" cy="672075"/>
            <a:chOff x="8283143" y="4120239"/>
            <a:chExt cx="648072" cy="504056"/>
          </a:xfrm>
        </p:grpSpPr>
        <p:sp>
          <p:nvSpPr>
            <p:cNvPr id="56" name="7-Point Star 55"/>
            <p:cNvSpPr/>
            <p:nvPr/>
          </p:nvSpPr>
          <p:spPr>
            <a:xfrm>
              <a:off x="8283143" y="4120239"/>
              <a:ext cx="648072" cy="504056"/>
            </a:xfrm>
            <a:prstGeom prst="star7">
              <a:avLst/>
            </a:prstGeom>
            <a:gradFill>
              <a:gsLst>
                <a:gs pos="0">
                  <a:schemeClr val="bg1"/>
                </a:gs>
                <a:gs pos="31000">
                  <a:srgbClr val="FFFF99"/>
                </a:gs>
                <a:gs pos="62000">
                  <a:srgbClr val="FFFF00"/>
                </a:gs>
              </a:gsLst>
              <a:path path="circle">
                <a:fillToRect l="50000" t="50000" r="50000" b="50000"/>
              </a:path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 b="1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pPr algn="ctr"/>
              <a:endParaRPr lang="th-TH" sz="2000" dirty="0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8385998" y="4222985"/>
              <a:ext cx="466763" cy="3924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ATP</a:t>
              </a:r>
              <a:endParaRPr lang="th-TH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3932914" y="3164713"/>
            <a:ext cx="4050704" cy="2839899"/>
            <a:chOff x="3236925" y="3685444"/>
            <a:chExt cx="4050704" cy="2839899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738" b="93083" l="51456" r="98226"/>
                      </a14:imgEffect>
                      <a14:imgEffect>
                        <a14:sharpenSoften amount="-16000"/>
                      </a14:imgEffect>
                      <a14:imgEffect>
                        <a14:brightnessContrast bright="40000" contrast="-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6521"/>
            <a:stretch/>
          </p:blipFill>
          <p:spPr>
            <a:xfrm>
              <a:off x="3236925" y="3685444"/>
              <a:ext cx="4050704" cy="2839899"/>
            </a:xfrm>
            <a:prstGeom prst="rect">
              <a:avLst/>
            </a:prstGeom>
            <a:noFill/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738" b="93083" l="51456" r="98226">
                          <a14:foregroundMark x1="90872" y1="43639" x2="88462" y2="51710"/>
                          <a14:backgroundMark x1="88564" y1="45144" x2="86513" y2="41587"/>
                          <a14:backgroundMark x1="89436" y1="42818" x2="88103" y2="46785"/>
                          <a14:backgroundMark x1="87744" y1="47743" x2="87538" y2="52394"/>
                          <a14:backgroundMark x1="87179" y1="53762" x2="90462" y2="53488"/>
                          <a14:backgroundMark x1="91282" y1="53215" x2="93026" y2="47332"/>
                          <a14:backgroundMark x1="93231" y1="46375" x2="92513" y2="42408"/>
                          <a14:backgroundMark x1="89692" y1="43365" x2="90205" y2="42818"/>
                          <a14:backgroundMark x1="86923" y1="43639" x2="86615" y2="53078"/>
                          <a14:backgroundMark x1="86256" y1="38988" x2="85949" y2="35841"/>
                          <a14:backgroundMark x1="93641" y1="54446" x2="94359" y2="56361"/>
                        </a14:backgroundRemoval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081" t="38122" r="5991" b="44634"/>
            <a:stretch/>
          </p:blipFill>
          <p:spPr>
            <a:xfrm>
              <a:off x="6163676" y="4645939"/>
              <a:ext cx="642314" cy="523883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738" b="93083" l="51456" r="98226">
                          <a14:foregroundMark x1="66000" y1="19152" x2="68000" y2="15185"/>
                          <a14:foregroundMark x1="65327" y1="20580" x2="66048" y2="19337"/>
                          <a14:backgroundMark x1="68718" y1="19699" x2="73795" y2="33379"/>
                          <a14:backgroundMark x1="68872" y1="18741" x2="70923" y2="15321"/>
                          <a14:backgroundMark x1="69128" y1="14774" x2="67846" y2="10260"/>
                          <a14:backgroundMark x1="64974" y1="17921" x2="65897" y2="16963"/>
                          <a14:backgroundMark x1="64769" y1="18468" x2="64769" y2="20657"/>
                          <a14:backgroundMark x1="64615" y1="21614" x2="64615" y2="18741"/>
                          <a14:backgroundMark x1="64615" y1="18741" x2="64615" y2="18741"/>
                          <a14:backgroundMark x1="68872" y1="14501" x2="68718" y2="14090"/>
                          <a14:backgroundMark x1="64615" y1="22435" x2="65026" y2="22435"/>
                          <a14:backgroundMark x1="66513" y1="15595" x2="66410" y2="16279"/>
                          <a14:backgroundMark x1="67026" y1="21888" x2="67744" y2="22025"/>
                          <a14:backgroundMark x1="65379" y1="22652" x2="66615" y2="22376"/>
                          <a14:backgroundMark x1="67852" y1="21978" x2="67182" y2="26648"/>
                        </a14:backgroundRemoval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72" t="12092" r="29862" b="77011"/>
            <a:stretch/>
          </p:blipFill>
          <p:spPr>
            <a:xfrm>
              <a:off x="4429703" y="3853909"/>
              <a:ext cx="434684" cy="331068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738" b="93083" l="51456" r="98226">
                          <a14:foregroundMark x1="60051" y1="32969" x2="62718" y2="26402"/>
                          <a14:backgroundMark x1="59385" y1="28181" x2="61949" y2="23666"/>
                          <a14:backgroundMark x1="62154" y1="23940" x2="63538" y2="25581"/>
                          <a14:backgroundMark x1="63487" y1="26539" x2="62872" y2="32695"/>
                          <a14:backgroundMark x1="62308" y1="33242" x2="60769" y2="34747"/>
                          <a14:backgroundMark x1="58923" y1="28865" x2="59026" y2="34063"/>
                          <a14:backgroundMark x1="60308" y1="27223" x2="60615" y2="26676"/>
                        </a14:backgroundRemoval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616" t="20835" r="36041" b="64851"/>
            <a:stretch/>
          </p:blipFill>
          <p:spPr>
            <a:xfrm>
              <a:off x="3938939" y="4123954"/>
              <a:ext cx="432867" cy="434857"/>
            </a:xfrm>
            <a:prstGeom prst="rect">
              <a:avLst/>
            </a:prstGeom>
          </p:spPr>
        </p:pic>
      </p:grpSp>
      <p:sp>
        <p:nvSpPr>
          <p:cNvPr id="63" name="Notched Right Arrow 62"/>
          <p:cNvSpPr/>
          <p:nvPr/>
        </p:nvSpPr>
        <p:spPr>
          <a:xfrm rot="19059607">
            <a:off x="4520003" y="3914663"/>
            <a:ext cx="265308" cy="292426"/>
          </a:xfrm>
          <a:prstGeom prst="notchedRightArrow">
            <a:avLst>
              <a:gd name="adj1" fmla="val 50000"/>
              <a:gd name="adj2" fmla="val 34535"/>
            </a:avLst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4" name="Notched Right Arrow 63"/>
          <p:cNvSpPr/>
          <p:nvPr/>
        </p:nvSpPr>
        <p:spPr>
          <a:xfrm rot="19059607">
            <a:off x="4437802" y="3988623"/>
            <a:ext cx="265308" cy="292426"/>
          </a:xfrm>
          <a:prstGeom prst="notchedRightArrow">
            <a:avLst>
              <a:gd name="adj1" fmla="val 50000"/>
              <a:gd name="adj2" fmla="val 34535"/>
            </a:avLst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5" name="Notched Right Arrow 64"/>
          <p:cNvSpPr/>
          <p:nvPr/>
        </p:nvSpPr>
        <p:spPr>
          <a:xfrm rot="19059607">
            <a:off x="4356899" y="4053632"/>
            <a:ext cx="285149" cy="292426"/>
          </a:xfrm>
          <a:prstGeom prst="notchedRightArrow">
            <a:avLst>
              <a:gd name="adj1" fmla="val 50000"/>
              <a:gd name="adj2" fmla="val 34535"/>
            </a:avLst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6" name="TextBox 65"/>
          <p:cNvSpPr txBox="1"/>
          <p:nvPr/>
        </p:nvSpPr>
        <p:spPr>
          <a:xfrm>
            <a:off x="2915816" y="4077072"/>
            <a:ext cx="11357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b="1" dirty="0" smtClean="0">
                <a:latin typeface="TH SarabunPSK" pitchFamily="34" charset="-34"/>
                <a:cs typeface="TH SarabunPSK" pitchFamily="34" charset="-34"/>
              </a:rPr>
              <a:t>เข้าสู่เซลล์</a:t>
            </a:r>
            <a:endParaRPr lang="th-TH" sz="16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7" name="Right Arrow 66"/>
          <p:cNvSpPr/>
          <p:nvPr/>
        </p:nvSpPr>
        <p:spPr>
          <a:xfrm>
            <a:off x="4246771" y="4034616"/>
            <a:ext cx="253222" cy="388800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8" name="TextBox 67"/>
          <p:cNvSpPr txBox="1"/>
          <p:nvPr/>
        </p:nvSpPr>
        <p:spPr>
          <a:xfrm>
            <a:off x="683568" y="3284984"/>
            <a:ext cx="2032495" cy="181588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กรดอะมิโน</a:t>
            </a:r>
          </a:p>
          <a:p>
            <a:pPr algn="ctr"/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กลูโคส</a:t>
            </a:r>
          </a:p>
          <a:p>
            <a:pPr algn="ctr"/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กรดไขมัน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กลีเซอรอล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9" name="Notched Right Arrow 68"/>
          <p:cNvSpPr/>
          <p:nvPr/>
        </p:nvSpPr>
        <p:spPr>
          <a:xfrm rot="16200000">
            <a:off x="4423158" y="3097351"/>
            <a:ext cx="1013367" cy="292428"/>
          </a:xfrm>
          <a:prstGeom prst="notchedRightArrow">
            <a:avLst>
              <a:gd name="adj1" fmla="val 50000"/>
              <a:gd name="adj2" fmla="val 34535"/>
            </a:avLst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28" t="29103" r="36035" b="39770"/>
          <a:stretch/>
        </p:blipFill>
        <p:spPr>
          <a:xfrm>
            <a:off x="6653503" y="680502"/>
            <a:ext cx="527319" cy="40631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28" t="29103" r="36035" b="39770"/>
          <a:stretch/>
        </p:blipFill>
        <p:spPr>
          <a:xfrm>
            <a:off x="1757553" y="2185410"/>
            <a:ext cx="527319" cy="40631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28" t="29103" r="36035" b="39770"/>
          <a:stretch/>
        </p:blipFill>
        <p:spPr>
          <a:xfrm>
            <a:off x="947664" y="1526979"/>
            <a:ext cx="527319" cy="40631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28" t="29103" r="36035" b="39770"/>
          <a:stretch/>
        </p:blipFill>
        <p:spPr>
          <a:xfrm>
            <a:off x="2915815" y="1581853"/>
            <a:ext cx="527319" cy="40631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28" t="29103" r="36035" b="39770"/>
          <a:stretch/>
        </p:blipFill>
        <p:spPr>
          <a:xfrm>
            <a:off x="6919994" y="2446584"/>
            <a:ext cx="527319" cy="40631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28" t="29103" r="36035" b="39770"/>
          <a:stretch/>
        </p:blipFill>
        <p:spPr>
          <a:xfrm>
            <a:off x="7847035" y="1785009"/>
            <a:ext cx="527319" cy="40631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28" t="29103" r="36035" b="39770"/>
          <a:stretch/>
        </p:blipFill>
        <p:spPr>
          <a:xfrm>
            <a:off x="6037522" y="1581853"/>
            <a:ext cx="527319" cy="40631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28" t="29103" r="36035" b="39770"/>
          <a:stretch/>
        </p:blipFill>
        <p:spPr>
          <a:xfrm>
            <a:off x="3263494" y="2624997"/>
            <a:ext cx="527319" cy="40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82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48148E-6 L 0.13004 0.14028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93" y="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63" grpId="0" animBg="1"/>
      <p:bldP spid="64" grpId="0" animBg="1"/>
      <p:bldP spid="65" grpId="0" animBg="1"/>
      <p:bldP spid="67" grpId="0" animBg="1"/>
      <p:bldP spid="6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50438" y="1038351"/>
            <a:ext cx="7992888" cy="534297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38" b="93083" l="51456" r="982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521"/>
          <a:stretch/>
        </p:blipFill>
        <p:spPr>
          <a:xfrm>
            <a:off x="611560" y="1807839"/>
            <a:ext cx="2555237" cy="17914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20475" y="2390200"/>
            <a:ext cx="432049" cy="3998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6" name="Straight Connector 5"/>
          <p:cNvCxnSpPr>
            <a:stCxn id="3" idx="0"/>
          </p:cNvCxnSpPr>
          <p:nvPr/>
        </p:nvCxnSpPr>
        <p:spPr>
          <a:xfrm flipV="1">
            <a:off x="2636500" y="1212515"/>
            <a:ext cx="1406183" cy="11776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3" idx="2"/>
          </p:cNvCxnSpPr>
          <p:nvPr/>
        </p:nvCxnSpPr>
        <p:spPr>
          <a:xfrm>
            <a:off x="2636500" y="2790093"/>
            <a:ext cx="1394393" cy="157757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38" b="93083" l="51456" r="982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626" t="39746" r="6014" b="45386"/>
          <a:stretch/>
        </p:blipFill>
        <p:spPr>
          <a:xfrm>
            <a:off x="4063747" y="1212515"/>
            <a:ext cx="4164674" cy="3155156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42" name="Rectangle 41"/>
          <p:cNvSpPr/>
          <p:nvPr/>
        </p:nvSpPr>
        <p:spPr>
          <a:xfrm rot="18500089">
            <a:off x="6829032" y="1799413"/>
            <a:ext cx="360000" cy="144000"/>
          </a:xfrm>
          <a:prstGeom prst="rect">
            <a:avLst/>
          </a:prstGeom>
          <a:ln w="12700"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47" name="Group 46"/>
          <p:cNvGrpSpPr/>
          <p:nvPr/>
        </p:nvGrpSpPr>
        <p:grpSpPr>
          <a:xfrm>
            <a:off x="797496" y="4941168"/>
            <a:ext cx="4104456" cy="435778"/>
            <a:chOff x="797496" y="4916915"/>
            <a:chExt cx="4104456" cy="435778"/>
          </a:xfrm>
        </p:grpSpPr>
        <p:sp>
          <p:nvSpPr>
            <p:cNvPr id="32" name="Rectangle 31"/>
            <p:cNvSpPr/>
            <p:nvPr/>
          </p:nvSpPr>
          <p:spPr>
            <a:xfrm>
              <a:off x="797496" y="4916915"/>
              <a:ext cx="4104456" cy="435778"/>
            </a:xfrm>
            <a:prstGeom prst="rect">
              <a:avLst/>
            </a:prstGeom>
            <a:solidFill>
              <a:srgbClr val="57FA2A"/>
            </a:solidFill>
            <a:ln w="28575">
              <a:solidFill>
                <a:schemeClr val="bg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400" b="1" dirty="0" smtClean="0">
                  <a:solidFill>
                    <a:schemeClr val="tx1"/>
                  </a:solidFill>
                  <a:latin typeface="TH SarabunPSK" pitchFamily="34" charset="-34"/>
                  <a:cs typeface="TH SarabunPSK" pitchFamily="34" charset="-34"/>
                </a:rPr>
                <a:t>1.Glycolysis : Glucose             Pyruvate      </a:t>
              </a:r>
              <a:endPara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40" name="Right Arrow 39"/>
            <p:cNvSpPr/>
            <p:nvPr/>
          </p:nvSpPr>
          <p:spPr>
            <a:xfrm>
              <a:off x="3419872" y="4967839"/>
              <a:ext cx="360040" cy="2880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4" name="Right Arrow 43"/>
            <p:cNvSpPr/>
            <p:nvPr/>
          </p:nvSpPr>
          <p:spPr>
            <a:xfrm>
              <a:off x="3239852" y="4967839"/>
              <a:ext cx="360040" cy="2880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5" name="Right Arrow 44"/>
            <p:cNvSpPr/>
            <p:nvPr/>
          </p:nvSpPr>
          <p:spPr>
            <a:xfrm>
              <a:off x="3059832" y="4967839"/>
              <a:ext cx="360040" cy="2880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123648" y="4797152"/>
            <a:ext cx="1320560" cy="1295010"/>
            <a:chOff x="6127787" y="4590856"/>
            <a:chExt cx="1104536" cy="998385"/>
          </a:xfrm>
        </p:grpSpPr>
        <p:grpSp>
          <p:nvGrpSpPr>
            <p:cNvPr id="49" name="Group 48"/>
            <p:cNvGrpSpPr/>
            <p:nvPr/>
          </p:nvGrpSpPr>
          <p:grpSpPr>
            <a:xfrm>
              <a:off x="6132843" y="4596397"/>
              <a:ext cx="1091087" cy="992843"/>
              <a:chOff x="2126116" y="5157192"/>
              <a:chExt cx="840829" cy="837664"/>
            </a:xfrm>
            <a:solidFill>
              <a:srgbClr val="FF9999"/>
            </a:solidFill>
          </p:grpSpPr>
          <p:sp>
            <p:nvSpPr>
              <p:cNvPr id="54" name="Oval 53"/>
              <p:cNvSpPr/>
              <p:nvPr/>
            </p:nvSpPr>
            <p:spPr>
              <a:xfrm>
                <a:off x="2126116" y="5157192"/>
                <a:ext cx="840829" cy="837664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55" name="Oval 4"/>
              <p:cNvSpPr/>
              <p:nvPr/>
            </p:nvSpPr>
            <p:spPr>
              <a:xfrm>
                <a:off x="2160143" y="5293780"/>
                <a:ext cx="788103" cy="59231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lvl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h-TH" sz="2000" b="1" dirty="0">
                    <a:solidFill>
                      <a:schemeClr val="tx1"/>
                    </a:solidFill>
                    <a:latin typeface="TH Sarabun New" pitchFamily="34" charset="-34"/>
                    <a:cs typeface="TH Sarabun New" pitchFamily="34" charset="-34"/>
                  </a:rPr>
                  <a:t>3</a:t>
                </a:r>
                <a:r>
                  <a:rPr lang="th-TH" sz="2000" b="1" kern="1200" dirty="0" smtClean="0">
                    <a:solidFill>
                      <a:schemeClr val="tx1"/>
                    </a:solidFill>
                    <a:latin typeface="TH Sarabun New" pitchFamily="34" charset="-34"/>
                    <a:cs typeface="TH Sarabun New" pitchFamily="34" charset="-34"/>
                  </a:rPr>
                  <a:t>.</a:t>
                </a:r>
                <a:r>
                  <a:rPr lang="en-US" sz="2000" b="1" dirty="0" smtClean="0">
                    <a:solidFill>
                      <a:schemeClr val="tx1"/>
                    </a:solidFill>
                    <a:latin typeface="TH Sarabun New" pitchFamily="34" charset="-34"/>
                    <a:cs typeface="TH Sarabun New" pitchFamily="34" charset="-34"/>
                  </a:rPr>
                  <a:t>Krebs cycle</a:t>
                </a:r>
                <a:endParaRPr lang="th-TH" sz="2000" b="1" kern="1200" dirty="0">
                  <a:solidFill>
                    <a:schemeClr val="tx1"/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50" name="Arc 49"/>
            <p:cNvSpPr/>
            <p:nvPr/>
          </p:nvSpPr>
          <p:spPr>
            <a:xfrm>
              <a:off x="6147783" y="4596397"/>
              <a:ext cx="1076147" cy="992844"/>
            </a:xfrm>
            <a:prstGeom prst="arc">
              <a:avLst>
                <a:gd name="adj1" fmla="val 16115788"/>
                <a:gd name="adj2" fmla="val 200102"/>
              </a:avLst>
            </a:prstGeom>
            <a:ln w="57150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1" name="Arc 50"/>
            <p:cNvSpPr/>
            <p:nvPr/>
          </p:nvSpPr>
          <p:spPr>
            <a:xfrm>
              <a:off x="6156176" y="4590856"/>
              <a:ext cx="1076147" cy="992844"/>
            </a:xfrm>
            <a:prstGeom prst="arc">
              <a:avLst>
                <a:gd name="adj1" fmla="val 21465954"/>
                <a:gd name="adj2" fmla="val 5276297"/>
              </a:avLst>
            </a:prstGeom>
            <a:ln w="57150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2" name="Arc 51"/>
            <p:cNvSpPr/>
            <p:nvPr/>
          </p:nvSpPr>
          <p:spPr>
            <a:xfrm>
              <a:off x="6141392" y="4596397"/>
              <a:ext cx="1076147" cy="992844"/>
            </a:xfrm>
            <a:prstGeom prst="arc">
              <a:avLst>
                <a:gd name="adj1" fmla="val 5106599"/>
                <a:gd name="adj2" fmla="val 10742646"/>
              </a:avLst>
            </a:prstGeom>
            <a:ln w="57150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3" name="Arc 52"/>
            <p:cNvSpPr/>
            <p:nvPr/>
          </p:nvSpPr>
          <p:spPr>
            <a:xfrm>
              <a:off x="6127787" y="4596397"/>
              <a:ext cx="1076147" cy="992844"/>
            </a:xfrm>
            <a:prstGeom prst="arc">
              <a:avLst>
                <a:gd name="adj1" fmla="val 10807528"/>
                <a:gd name="adj2" fmla="val 16126571"/>
              </a:avLst>
            </a:prstGeom>
            <a:ln w="57150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68" name="Rectangle 67"/>
          <p:cNvSpPr/>
          <p:nvPr/>
        </p:nvSpPr>
        <p:spPr>
          <a:xfrm>
            <a:off x="793131" y="5589240"/>
            <a:ext cx="4104456" cy="432050"/>
          </a:xfrm>
          <a:prstGeom prst="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2. Formation of acetyl-CoA      </a:t>
            </a:r>
            <a:endParaRPr lang="th-TH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6660232" y="4941168"/>
            <a:ext cx="1753560" cy="102919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4</a:t>
            </a:r>
            <a:r>
              <a:rPr lang="en-US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. Electron transport chain</a:t>
            </a:r>
            <a:endParaRPr lang="th-TH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7055229" y="1365733"/>
            <a:ext cx="304284" cy="263067"/>
          </a:xfrm>
          <a:prstGeom prst="rect">
            <a:avLst/>
          </a:prstGeom>
          <a:solidFill>
            <a:srgbClr val="57FA2A"/>
          </a:solidFill>
          <a:ln w="28575"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1</a:t>
            </a:r>
            <a:endParaRPr lang="th-TH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8" name="Right Arrow 77"/>
          <p:cNvSpPr/>
          <p:nvPr/>
        </p:nvSpPr>
        <p:spPr>
          <a:xfrm rot="8124614">
            <a:off x="5511652" y="3073582"/>
            <a:ext cx="428584" cy="297419"/>
          </a:xfrm>
          <a:prstGeom prst="rightArrow">
            <a:avLst/>
          </a:prstGeom>
          <a:ln w="12700"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9" name="Rectangle 78"/>
          <p:cNvSpPr/>
          <p:nvPr/>
        </p:nvSpPr>
        <p:spPr>
          <a:xfrm>
            <a:off x="6355563" y="2147950"/>
            <a:ext cx="294379" cy="270543"/>
          </a:xfrm>
          <a:prstGeom prst="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  <a:scene3d>
            <a:camera prst="orthographicFront">
              <a:rot lat="0" lon="18899986" rev="0"/>
            </a:camera>
            <a:lightRig rig="threePt" dir="t"/>
          </a:scene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2</a:t>
            </a:r>
            <a:endParaRPr lang="th-TH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5982951" y="2756635"/>
            <a:ext cx="316291" cy="312252"/>
            <a:chOff x="2126116" y="5157192"/>
            <a:chExt cx="840829" cy="837664"/>
          </a:xfrm>
          <a:solidFill>
            <a:srgbClr val="FF9999"/>
          </a:solidFill>
          <a:scene3d>
            <a:camera prst="orthographicFront">
              <a:rot lat="0" lon="18599947" rev="0"/>
            </a:camera>
            <a:lightRig rig="threePt" dir="t"/>
          </a:scene3d>
        </p:grpSpPr>
        <p:sp>
          <p:nvSpPr>
            <p:cNvPr id="87" name="Oval 86"/>
            <p:cNvSpPr/>
            <p:nvPr/>
          </p:nvSpPr>
          <p:spPr>
            <a:xfrm>
              <a:off x="2126116" y="5157192"/>
              <a:ext cx="840829" cy="837664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8" name="Oval 4"/>
            <p:cNvSpPr/>
            <p:nvPr/>
          </p:nvSpPr>
          <p:spPr>
            <a:xfrm>
              <a:off x="2160143" y="5293780"/>
              <a:ext cx="788103" cy="592318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sz="2400" b="1" dirty="0" smtClean="0">
                  <a:solidFill>
                    <a:schemeClr val="tx1"/>
                  </a:solidFill>
                  <a:latin typeface="TH Sarabun New" pitchFamily="34" charset="-34"/>
                  <a:cs typeface="TH Sarabun New" pitchFamily="34" charset="-34"/>
                </a:rPr>
                <a:t>3</a:t>
              </a:r>
              <a:endParaRPr lang="th-TH" sz="2400" b="1" kern="1200" dirty="0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41" name="Right Arrow 40"/>
          <p:cNvSpPr/>
          <p:nvPr/>
        </p:nvSpPr>
        <p:spPr>
          <a:xfrm rot="7893898">
            <a:off x="6570755" y="2090969"/>
            <a:ext cx="201918" cy="297418"/>
          </a:xfrm>
          <a:prstGeom prst="rightArrow">
            <a:avLst/>
          </a:prstGeom>
          <a:ln w="12700"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9" name="Right Arrow 88"/>
          <p:cNvSpPr/>
          <p:nvPr/>
        </p:nvSpPr>
        <p:spPr>
          <a:xfrm rot="7893898">
            <a:off x="6127745" y="2482848"/>
            <a:ext cx="326356" cy="297418"/>
          </a:xfrm>
          <a:prstGeom prst="rightArrow">
            <a:avLst/>
          </a:prstGeom>
          <a:ln w="12700"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0" name="Rectangle 89"/>
          <p:cNvSpPr/>
          <p:nvPr/>
        </p:nvSpPr>
        <p:spPr>
          <a:xfrm rot="749486">
            <a:off x="5243565" y="3344902"/>
            <a:ext cx="331349" cy="2880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bg1"/>
            </a:solidFill>
          </a:ln>
          <a:scene3d>
            <a:camera prst="orthographicFront">
              <a:rot lat="19308757" lon="454664" rev="19790244"/>
            </a:camera>
            <a:lightRig rig="threePt" dir="t"/>
          </a:scene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4</a:t>
            </a:r>
            <a:endParaRPr lang="th-TH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532440" y="6381328"/>
            <a:ext cx="611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7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4059" y="4300354"/>
            <a:ext cx="3076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ประกอบด้วย </a:t>
            </a:r>
            <a:r>
              <a:rPr lang="en-US" b="1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4 </a:t>
            </a:r>
            <a:r>
              <a:rPr lang="th-TH" b="1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ขั้นตอนดังนี้</a:t>
            </a:r>
            <a:endParaRPr lang="th-TH" b="1" dirty="0">
              <a:solidFill>
                <a:srgbClr val="FFFF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61456" y="1340768"/>
            <a:ext cx="1596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cytoplasm</a:t>
            </a:r>
            <a:endParaRPr lang="th-TH" sz="20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4610746" y="-27384"/>
            <a:ext cx="35516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H SarabunPSK" pitchFamily="34" charset="-34"/>
                <a:cs typeface="TH SarabunPSK" pitchFamily="34" charset="-34"/>
              </a:rPr>
              <a:t>A</a:t>
            </a:r>
            <a:r>
              <a:rPr lang="en-US" sz="4000" b="1" dirty="0" smtClean="0">
                <a:latin typeface="TH SarabunPSK" pitchFamily="34" charset="-34"/>
                <a:cs typeface="TH SarabunPSK" pitchFamily="34" charset="-34"/>
              </a:rPr>
              <a:t>erobic respiration</a:t>
            </a:r>
            <a:endParaRPr lang="th-TH" sz="4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52464" y="647645"/>
            <a:ext cx="5688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buFont typeface="Arial" pitchFamily="34" charset="0"/>
              <a:buChar char="•"/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การ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หายใจระดับเซลล์ในภาวะออกซิ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เจ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นเพียงพอ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2149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2" grpId="0" animBg="1"/>
      <p:bldP spid="42" grpId="1" animBg="1"/>
      <p:bldP spid="68" grpId="0" animBg="1"/>
      <p:bldP spid="68" grpId="1" animBg="1"/>
      <p:bldP spid="72" grpId="0" animBg="1"/>
      <p:bldP spid="72" grpId="1" animBg="1"/>
      <p:bldP spid="74" grpId="0" animBg="1"/>
      <p:bldP spid="78" grpId="0" animBg="1"/>
      <p:bldP spid="78" grpId="1" animBg="1"/>
      <p:bldP spid="79" grpId="0" animBg="1"/>
      <p:bldP spid="79" grpId="1" animBg="1"/>
      <p:bldP spid="41" grpId="0" animBg="1"/>
      <p:bldP spid="41" grpId="1" animBg="1"/>
      <p:bldP spid="89" grpId="0" animBg="1"/>
      <p:bldP spid="89" grpId="1" animBg="1"/>
      <p:bldP spid="90" grpId="0" animBg="1"/>
      <p:bldP spid="90" grpId="1" animBg="1"/>
      <p:bldP spid="4" grpId="0"/>
      <p:bldP spid="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38" b="93083" l="51456" r="982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701" t="28837" r="4892" b="45898"/>
          <a:stretch/>
        </p:blipFill>
        <p:spPr>
          <a:xfrm>
            <a:off x="837777" y="836712"/>
            <a:ext cx="7222454" cy="536140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47" name="Rectangle 46"/>
          <p:cNvSpPr/>
          <p:nvPr/>
        </p:nvSpPr>
        <p:spPr>
          <a:xfrm>
            <a:off x="4289083" y="908720"/>
            <a:ext cx="2826036" cy="1656184"/>
          </a:xfrm>
          <a:prstGeom prst="rect">
            <a:avLst/>
          </a:prstGeom>
          <a:solidFill>
            <a:srgbClr val="57FA2A"/>
          </a:solidFill>
          <a:ln w="28575"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   </a:t>
            </a:r>
            <a:endParaRPr lang="th-TH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8" name="Right Arrow 47"/>
          <p:cNvSpPr/>
          <p:nvPr/>
        </p:nvSpPr>
        <p:spPr>
          <a:xfrm rot="5400000">
            <a:off x="5113092" y="1722678"/>
            <a:ext cx="309197" cy="359311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9" name="Right Arrow 48"/>
          <p:cNvSpPr/>
          <p:nvPr/>
        </p:nvSpPr>
        <p:spPr>
          <a:xfrm rot="5219443">
            <a:off x="5120961" y="1568081"/>
            <a:ext cx="309197" cy="359311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0" name="Right Arrow 49"/>
          <p:cNvSpPr/>
          <p:nvPr/>
        </p:nvSpPr>
        <p:spPr>
          <a:xfrm rot="5400000">
            <a:off x="5116497" y="1413484"/>
            <a:ext cx="309197" cy="359311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TextBox 1"/>
          <p:cNvSpPr txBox="1"/>
          <p:nvPr/>
        </p:nvSpPr>
        <p:spPr>
          <a:xfrm>
            <a:off x="826225" y="293306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H SarabunPSK" pitchFamily="34" charset="-34"/>
                <a:cs typeface="TH SarabunPSK" pitchFamily="34" charset="-34"/>
              </a:rPr>
              <a:t>1. Glycolysis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655985" y="1022413"/>
            <a:ext cx="2459133" cy="400110"/>
            <a:chOff x="4655985" y="1022413"/>
            <a:chExt cx="2459133" cy="400110"/>
          </a:xfrm>
        </p:grpSpPr>
        <p:sp>
          <p:nvSpPr>
            <p:cNvPr id="28" name="Oval 27"/>
            <p:cNvSpPr/>
            <p:nvPr/>
          </p:nvSpPr>
          <p:spPr>
            <a:xfrm>
              <a:off x="4655985" y="1084675"/>
              <a:ext cx="216024" cy="216024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smtClean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</a:t>
              </a:r>
              <a:endParaRPr lang="th-TH" sz="1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4872009" y="1096965"/>
              <a:ext cx="216024" cy="216024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smtClean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</a:t>
              </a:r>
              <a:endParaRPr lang="th-TH" sz="1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5088033" y="1094507"/>
              <a:ext cx="216024" cy="216024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smtClean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</a:t>
              </a:r>
              <a:endParaRPr lang="th-TH" sz="1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5304057" y="1106797"/>
              <a:ext cx="216024" cy="216024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smtClean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</a:t>
              </a:r>
              <a:endParaRPr lang="th-TH" sz="1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5520081" y="1102166"/>
              <a:ext cx="216024" cy="216024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smtClean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</a:t>
              </a:r>
              <a:endParaRPr lang="th-TH" sz="1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5736105" y="1114456"/>
              <a:ext cx="216024" cy="216024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smtClean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</a:t>
              </a:r>
              <a:endParaRPr lang="th-TH" sz="1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952129" y="1022413"/>
              <a:ext cx="116298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CC0099"/>
                  </a:solidFill>
                  <a:latin typeface="TH SarabunPSK" pitchFamily="34" charset="-34"/>
                  <a:cs typeface="TH SarabunPSK" pitchFamily="34" charset="-34"/>
                </a:rPr>
                <a:t>Glucose</a:t>
              </a:r>
              <a:endParaRPr lang="th-TH" sz="2000" b="1" dirty="0">
                <a:solidFill>
                  <a:srgbClr val="CC0099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439961" y="2030982"/>
            <a:ext cx="2796335" cy="400110"/>
            <a:chOff x="4439961" y="2030982"/>
            <a:chExt cx="2796335" cy="400110"/>
          </a:xfrm>
        </p:grpSpPr>
        <p:sp>
          <p:nvSpPr>
            <p:cNvPr id="39" name="Oval 38"/>
            <p:cNvSpPr/>
            <p:nvPr/>
          </p:nvSpPr>
          <p:spPr>
            <a:xfrm>
              <a:off x="4439961" y="2123025"/>
              <a:ext cx="216024" cy="216024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smtClean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</a:t>
              </a:r>
              <a:endParaRPr lang="th-TH" sz="1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4655985" y="2135315"/>
              <a:ext cx="216024" cy="216024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smtClean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</a:t>
              </a:r>
              <a:endParaRPr lang="th-TH" sz="1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4872009" y="2132857"/>
              <a:ext cx="216024" cy="216024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smtClean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</a:t>
              </a:r>
              <a:endParaRPr lang="th-TH" sz="1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952129" y="2030982"/>
              <a:ext cx="128416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CC0099"/>
                  </a:solidFill>
                  <a:latin typeface="TH SarabunPSK" pitchFamily="34" charset="-34"/>
                  <a:cs typeface="TH SarabunPSK" pitchFamily="34" charset="-34"/>
                </a:rPr>
                <a:t>P</a:t>
              </a:r>
              <a:r>
                <a:rPr lang="en-US" sz="2000" b="1" dirty="0" smtClean="0">
                  <a:solidFill>
                    <a:srgbClr val="CC0099"/>
                  </a:solidFill>
                  <a:latin typeface="TH SarabunPSK" pitchFamily="34" charset="-34"/>
                  <a:cs typeface="TH SarabunPSK" pitchFamily="34" charset="-34"/>
                </a:rPr>
                <a:t>yruvate</a:t>
              </a:r>
            </a:p>
          </p:txBody>
        </p:sp>
        <p:sp>
          <p:nvSpPr>
            <p:cNvPr id="43" name="Oval 42"/>
            <p:cNvSpPr/>
            <p:nvPr/>
          </p:nvSpPr>
          <p:spPr>
            <a:xfrm>
              <a:off x="5412069" y="2125483"/>
              <a:ext cx="216024" cy="216024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smtClean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</a:t>
              </a:r>
              <a:endParaRPr lang="th-TH" sz="1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5628093" y="2137773"/>
              <a:ext cx="216024" cy="216024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smtClean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</a:t>
              </a:r>
              <a:endParaRPr lang="th-TH" sz="1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5844117" y="2135315"/>
              <a:ext cx="216024" cy="216024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smtClean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</a:t>
              </a:r>
              <a:endParaRPr lang="th-TH" sz="1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8532440" y="6381328"/>
            <a:ext cx="611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8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10746" y="-27384"/>
            <a:ext cx="35516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H SarabunPSK" pitchFamily="34" charset="-34"/>
                <a:cs typeface="TH SarabunPSK" pitchFamily="34" charset="-34"/>
              </a:rPr>
              <a:t>A</a:t>
            </a:r>
            <a:r>
              <a:rPr lang="en-US" sz="4000" b="1" dirty="0" smtClean="0">
                <a:latin typeface="TH SarabunPSK" pitchFamily="34" charset="-34"/>
                <a:cs typeface="TH SarabunPSK" pitchFamily="34" charset="-34"/>
              </a:rPr>
              <a:t>erobic respiration</a:t>
            </a:r>
            <a:endParaRPr lang="th-TH" sz="4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628093" y="3255803"/>
            <a:ext cx="2360880" cy="523220"/>
          </a:xfrm>
          <a:prstGeom prst="rect">
            <a:avLst/>
          </a:prstGeom>
          <a:solidFill>
            <a:srgbClr val="9EFC84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- ช่วงที่มีการให้พลังงาน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159201" y="3255803"/>
            <a:ext cx="2360880" cy="523220"/>
          </a:xfrm>
          <a:prstGeom prst="rect">
            <a:avLst/>
          </a:prstGeom>
          <a:solidFill>
            <a:srgbClr val="9EFC84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- ช่วงที่มีการใช้พลังงาน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43816" y="2669570"/>
            <a:ext cx="4845157" cy="523220"/>
          </a:xfrm>
          <a:prstGeom prst="rect">
            <a:avLst/>
          </a:prstGeom>
          <a:solidFill>
            <a:srgbClr val="9EFC84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กระบวนการไกลโคลิซิส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แบ่งได้เป็น 2 ช่วง </a:t>
            </a:r>
          </a:p>
        </p:txBody>
      </p:sp>
    </p:spTree>
    <p:extLst>
      <p:ext uri="{BB962C8B-B14F-4D97-AF65-F5344CB8AC3E}">
        <p14:creationId xmlns:p14="http://schemas.microsoft.com/office/powerpoint/2010/main" val="149932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  <p:bldP spid="35" grpId="0" animBg="1"/>
      <p:bldP spid="37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38" b="93083" l="51456" r="982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625" t="29350" r="4968" b="45385"/>
          <a:stretch/>
        </p:blipFill>
        <p:spPr>
          <a:xfrm>
            <a:off x="837777" y="836712"/>
            <a:ext cx="7222454" cy="536140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47" name="Rectangle 46"/>
          <p:cNvSpPr/>
          <p:nvPr/>
        </p:nvSpPr>
        <p:spPr>
          <a:xfrm>
            <a:off x="1547664" y="836713"/>
            <a:ext cx="6264695" cy="5328592"/>
          </a:xfrm>
          <a:prstGeom prst="rect">
            <a:avLst/>
          </a:prstGeom>
          <a:solidFill>
            <a:srgbClr val="57FA2A"/>
          </a:solidFill>
          <a:ln w="28575"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   </a:t>
            </a:r>
            <a:endParaRPr lang="th-TH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60232" y="1817529"/>
            <a:ext cx="1124712" cy="1323439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ช่วงที่มีการ</a:t>
            </a:r>
          </a:p>
          <a:p>
            <a:pPr algn="ctr"/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ใช้พลังงาน </a:t>
            </a:r>
          </a:p>
          <a:p>
            <a:pPr algn="ctr"/>
            <a:r>
              <a:rPr lang="th-TH" sz="2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- ใช้ 2 </a:t>
            </a:r>
            <a:r>
              <a:rPr lang="en-US" sz="2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ATP</a:t>
            </a:r>
            <a:endParaRPr lang="th-TH" sz="2000" b="1" dirty="0" smtClean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 </a:t>
            </a:r>
            <a:endParaRPr lang="th-TH" sz="2000" b="1" dirty="0">
              <a:latin typeface="TH SarabunPSK" pitchFamily="34" charset="-34"/>
              <a:cs typeface="TH SarabunPSK" pitchFamily="34" charset="-34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619672" y="1007263"/>
            <a:ext cx="3542153" cy="409942"/>
            <a:chOff x="1619672" y="1007263"/>
            <a:chExt cx="3542153" cy="409942"/>
          </a:xfrm>
        </p:grpSpPr>
        <p:grpSp>
          <p:nvGrpSpPr>
            <p:cNvPr id="25" name="Group 24"/>
            <p:cNvGrpSpPr/>
            <p:nvPr/>
          </p:nvGrpSpPr>
          <p:grpSpPr>
            <a:xfrm>
              <a:off x="3865681" y="1007263"/>
              <a:ext cx="1296144" cy="245805"/>
              <a:chOff x="866528" y="3730488"/>
              <a:chExt cx="1296144" cy="245805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866528" y="3730488"/>
                <a:ext cx="216024" cy="216024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 smtClean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C</a:t>
                </a:r>
                <a:endParaRPr lang="th-TH" sz="18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1082552" y="3742778"/>
                <a:ext cx="216024" cy="216024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 smtClean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C</a:t>
                </a:r>
                <a:endParaRPr lang="th-TH" sz="18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1298576" y="3740320"/>
                <a:ext cx="216024" cy="216024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 smtClean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C</a:t>
                </a:r>
                <a:endParaRPr lang="th-TH" sz="18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1514600" y="3752610"/>
                <a:ext cx="216024" cy="216024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 smtClean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C</a:t>
                </a:r>
                <a:endParaRPr lang="th-TH" sz="18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1730624" y="3747979"/>
                <a:ext cx="216024" cy="216024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 smtClean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C</a:t>
                </a:r>
                <a:endParaRPr lang="th-TH" sz="18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1946648" y="3760269"/>
                <a:ext cx="216024" cy="216024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 smtClean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C</a:t>
                </a:r>
                <a:endParaRPr lang="th-TH" sz="18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02" name="TextBox 101"/>
            <p:cNvSpPr txBox="1"/>
            <p:nvPr/>
          </p:nvSpPr>
          <p:spPr>
            <a:xfrm>
              <a:off x="1619672" y="1017095"/>
              <a:ext cx="898379" cy="40011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CC0099"/>
                  </a:solidFill>
                  <a:latin typeface="TH SarabunPSK" pitchFamily="34" charset="-34"/>
                  <a:cs typeface="TH SarabunPSK" pitchFamily="34" charset="-34"/>
                </a:rPr>
                <a:t>Glucose</a:t>
              </a:r>
              <a:endParaRPr lang="th-TH" sz="2000" b="1" dirty="0">
                <a:solidFill>
                  <a:srgbClr val="CC0099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615219" y="2060848"/>
            <a:ext cx="3482060" cy="707886"/>
            <a:chOff x="1615219" y="2060848"/>
            <a:chExt cx="3482060" cy="707886"/>
          </a:xfrm>
        </p:grpSpPr>
        <p:grpSp>
          <p:nvGrpSpPr>
            <p:cNvPr id="51" name="Group 50"/>
            <p:cNvGrpSpPr/>
            <p:nvPr/>
          </p:nvGrpSpPr>
          <p:grpSpPr>
            <a:xfrm>
              <a:off x="3756166" y="2083971"/>
              <a:ext cx="1341113" cy="585599"/>
              <a:chOff x="4088886" y="3438253"/>
              <a:chExt cx="1341113" cy="585599"/>
            </a:xfrm>
          </p:grpSpPr>
          <p:cxnSp>
            <p:nvCxnSpPr>
              <p:cNvPr id="52" name="Straight Connector 51"/>
              <p:cNvCxnSpPr/>
              <p:nvPr/>
            </p:nvCxnSpPr>
            <p:spPr>
              <a:xfrm>
                <a:off x="4214900" y="3624494"/>
                <a:ext cx="0" cy="17770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5303985" y="3657030"/>
                <a:ext cx="0" cy="17770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Oval 53"/>
              <p:cNvSpPr/>
              <p:nvPr/>
            </p:nvSpPr>
            <p:spPr>
              <a:xfrm>
                <a:off x="4106888" y="3784708"/>
                <a:ext cx="216024" cy="216024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 smtClean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C</a:t>
                </a:r>
                <a:endParaRPr lang="th-TH" sz="18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4322912" y="3796998"/>
                <a:ext cx="216024" cy="216024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 smtClean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C</a:t>
                </a:r>
                <a:endParaRPr lang="th-TH" sz="18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4538936" y="3794540"/>
                <a:ext cx="216024" cy="216024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 smtClean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C</a:t>
                </a:r>
                <a:endParaRPr lang="th-TH" sz="18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4979949" y="3806830"/>
                <a:ext cx="216024" cy="216024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 smtClean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C</a:t>
                </a:r>
                <a:endParaRPr lang="th-TH" sz="18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5195973" y="3802199"/>
                <a:ext cx="216024" cy="216024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 smtClean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C</a:t>
                </a:r>
                <a:endParaRPr lang="th-TH" sz="18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4088886" y="3438253"/>
                <a:ext cx="252028" cy="252028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FF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P</a:t>
                </a:r>
                <a:endParaRPr lang="th-TH" sz="20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5177971" y="3445486"/>
                <a:ext cx="252028" cy="252028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FF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P</a:t>
                </a:r>
                <a:endParaRPr lang="th-TH" sz="20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4754960" y="3807828"/>
                <a:ext cx="216024" cy="216024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 smtClean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C</a:t>
                </a:r>
                <a:endParaRPr lang="th-TH" sz="18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03" name="TextBox 102"/>
            <p:cNvSpPr txBox="1"/>
            <p:nvPr/>
          </p:nvSpPr>
          <p:spPr>
            <a:xfrm>
              <a:off x="1615219" y="2060848"/>
              <a:ext cx="1358211" cy="707886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CC0099"/>
                  </a:solidFill>
                  <a:latin typeface="TH SarabunPSK" pitchFamily="34" charset="-34"/>
                  <a:cs typeface="TH SarabunPSK" pitchFamily="34" charset="-34"/>
                </a:rPr>
                <a:t>Fructose-1,6-bisphosphate</a:t>
              </a:r>
              <a:endParaRPr lang="th-TH" sz="2000" b="1" dirty="0">
                <a:solidFill>
                  <a:srgbClr val="CC0099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619672" y="2854087"/>
            <a:ext cx="3859899" cy="578366"/>
            <a:chOff x="1619672" y="2854087"/>
            <a:chExt cx="3859899" cy="578366"/>
          </a:xfrm>
        </p:grpSpPr>
        <p:grpSp>
          <p:nvGrpSpPr>
            <p:cNvPr id="62" name="Group 61"/>
            <p:cNvGrpSpPr/>
            <p:nvPr/>
          </p:nvGrpSpPr>
          <p:grpSpPr>
            <a:xfrm>
              <a:off x="4804532" y="2854087"/>
              <a:ext cx="675039" cy="578366"/>
              <a:chOff x="7641377" y="3377074"/>
              <a:chExt cx="675039" cy="578366"/>
            </a:xfrm>
          </p:grpSpPr>
          <p:cxnSp>
            <p:nvCxnSpPr>
              <p:cNvPr id="63" name="Straight Connector 62"/>
              <p:cNvCxnSpPr/>
              <p:nvPr/>
            </p:nvCxnSpPr>
            <p:spPr>
              <a:xfrm>
                <a:off x="8190402" y="3588618"/>
                <a:ext cx="0" cy="17770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Oval 63"/>
              <p:cNvSpPr/>
              <p:nvPr/>
            </p:nvSpPr>
            <p:spPr>
              <a:xfrm>
                <a:off x="7866366" y="3738418"/>
                <a:ext cx="216024" cy="216024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 smtClean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C</a:t>
                </a:r>
                <a:endParaRPr lang="th-TH" sz="18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8082390" y="3733787"/>
                <a:ext cx="216024" cy="216024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 smtClean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C</a:t>
                </a:r>
                <a:endParaRPr lang="th-TH" sz="18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8064388" y="3377074"/>
                <a:ext cx="252028" cy="252028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FF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P</a:t>
                </a:r>
                <a:endParaRPr lang="th-TH" sz="20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7641377" y="3739416"/>
                <a:ext cx="216024" cy="216024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 smtClean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C</a:t>
                </a:r>
                <a:endParaRPr lang="th-TH" sz="18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>
              <a:off x="3298311" y="2854087"/>
              <a:ext cx="666074" cy="574769"/>
              <a:chOff x="6426094" y="3393114"/>
              <a:chExt cx="666074" cy="574769"/>
            </a:xfrm>
          </p:grpSpPr>
          <p:cxnSp>
            <p:nvCxnSpPr>
              <p:cNvPr id="69" name="Straight Connector 68"/>
              <p:cNvCxnSpPr/>
              <p:nvPr/>
            </p:nvCxnSpPr>
            <p:spPr>
              <a:xfrm>
                <a:off x="6552108" y="3579355"/>
                <a:ext cx="0" cy="17770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Oval 69"/>
              <p:cNvSpPr/>
              <p:nvPr/>
            </p:nvSpPr>
            <p:spPr>
              <a:xfrm>
                <a:off x="6444096" y="3739569"/>
                <a:ext cx="216024" cy="216024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 smtClean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C</a:t>
                </a:r>
                <a:endParaRPr lang="th-TH" sz="18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6660120" y="3751859"/>
                <a:ext cx="216024" cy="216024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 smtClean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C</a:t>
                </a:r>
                <a:endParaRPr lang="th-TH" sz="18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6876144" y="3749401"/>
                <a:ext cx="216024" cy="216024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 smtClean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C</a:t>
                </a:r>
                <a:endParaRPr lang="th-TH" sz="18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6426094" y="3393114"/>
                <a:ext cx="252028" cy="252028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FF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P</a:t>
                </a:r>
                <a:endParaRPr lang="th-TH" sz="20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04" name="TextBox 103"/>
            <p:cNvSpPr txBox="1"/>
            <p:nvPr/>
          </p:nvSpPr>
          <p:spPr>
            <a:xfrm>
              <a:off x="1619672" y="2996952"/>
              <a:ext cx="832282" cy="40011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CC0099"/>
                  </a:solidFill>
                  <a:latin typeface="TH SarabunPSK" pitchFamily="34" charset="-34"/>
                  <a:cs typeface="TH SarabunPSK" pitchFamily="34" charset="-34"/>
                </a:rPr>
                <a:t>PGAL</a:t>
              </a:r>
              <a:endParaRPr lang="th-TH" sz="2000" b="1" dirty="0">
                <a:solidFill>
                  <a:srgbClr val="CC0099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574071" y="4343121"/>
            <a:ext cx="3872480" cy="654522"/>
            <a:chOff x="1574071" y="4343121"/>
            <a:chExt cx="3872480" cy="654522"/>
          </a:xfrm>
        </p:grpSpPr>
        <p:grpSp>
          <p:nvGrpSpPr>
            <p:cNvPr id="74" name="Group 73"/>
            <p:cNvGrpSpPr/>
            <p:nvPr/>
          </p:nvGrpSpPr>
          <p:grpSpPr>
            <a:xfrm>
              <a:off x="3208301" y="4378478"/>
              <a:ext cx="684076" cy="574769"/>
              <a:chOff x="4544380" y="3068960"/>
              <a:chExt cx="684076" cy="574769"/>
            </a:xfrm>
          </p:grpSpPr>
          <p:cxnSp>
            <p:nvCxnSpPr>
              <p:cNvPr id="75" name="Straight Connector 74"/>
              <p:cNvCxnSpPr/>
              <p:nvPr/>
            </p:nvCxnSpPr>
            <p:spPr>
              <a:xfrm>
                <a:off x="5102442" y="3251937"/>
                <a:ext cx="0" cy="17770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4670394" y="3255201"/>
                <a:ext cx="0" cy="17770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Oval 76"/>
              <p:cNvSpPr/>
              <p:nvPr/>
            </p:nvSpPr>
            <p:spPr>
              <a:xfrm>
                <a:off x="4562382" y="3415415"/>
                <a:ext cx="216024" cy="216024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 smtClean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C</a:t>
                </a:r>
                <a:endParaRPr lang="th-TH" sz="18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4778406" y="3427705"/>
                <a:ext cx="216024" cy="216024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 smtClean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C</a:t>
                </a:r>
                <a:endParaRPr lang="th-TH" sz="18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79" name="Oval 78"/>
              <p:cNvSpPr/>
              <p:nvPr/>
            </p:nvSpPr>
            <p:spPr>
              <a:xfrm>
                <a:off x="4994430" y="3425247"/>
                <a:ext cx="216024" cy="216024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 smtClean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C</a:t>
                </a:r>
                <a:endParaRPr lang="th-TH" sz="18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4544380" y="3068960"/>
                <a:ext cx="252028" cy="252028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FF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P</a:t>
                </a:r>
                <a:endParaRPr lang="th-TH" sz="20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4976428" y="3074163"/>
                <a:ext cx="252028" cy="252028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FF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P</a:t>
                </a:r>
                <a:endParaRPr lang="th-TH" sz="20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grpSp>
          <p:nvGrpSpPr>
            <p:cNvPr id="82" name="Group 81"/>
            <p:cNvGrpSpPr/>
            <p:nvPr/>
          </p:nvGrpSpPr>
          <p:grpSpPr>
            <a:xfrm>
              <a:off x="4762475" y="4343121"/>
              <a:ext cx="684076" cy="574769"/>
              <a:chOff x="4544380" y="3068960"/>
              <a:chExt cx="684076" cy="574769"/>
            </a:xfrm>
          </p:grpSpPr>
          <p:cxnSp>
            <p:nvCxnSpPr>
              <p:cNvPr id="83" name="Straight Connector 82"/>
              <p:cNvCxnSpPr/>
              <p:nvPr/>
            </p:nvCxnSpPr>
            <p:spPr>
              <a:xfrm>
                <a:off x="5102442" y="3251937"/>
                <a:ext cx="0" cy="17770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4670394" y="3255201"/>
                <a:ext cx="0" cy="17770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Oval 84"/>
              <p:cNvSpPr/>
              <p:nvPr/>
            </p:nvSpPr>
            <p:spPr>
              <a:xfrm>
                <a:off x="4562382" y="3415415"/>
                <a:ext cx="216024" cy="216024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 smtClean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C</a:t>
                </a:r>
                <a:endParaRPr lang="th-TH" sz="18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86" name="Oval 85"/>
              <p:cNvSpPr/>
              <p:nvPr/>
            </p:nvSpPr>
            <p:spPr>
              <a:xfrm>
                <a:off x="4778406" y="3427705"/>
                <a:ext cx="216024" cy="216024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 smtClean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C</a:t>
                </a:r>
                <a:endParaRPr lang="th-TH" sz="18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87" name="Oval 86"/>
              <p:cNvSpPr/>
              <p:nvPr/>
            </p:nvSpPr>
            <p:spPr>
              <a:xfrm>
                <a:off x="4994430" y="3425247"/>
                <a:ext cx="216024" cy="216024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 smtClean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C</a:t>
                </a:r>
                <a:endParaRPr lang="th-TH" sz="18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88" name="Oval 87"/>
              <p:cNvSpPr/>
              <p:nvPr/>
            </p:nvSpPr>
            <p:spPr>
              <a:xfrm>
                <a:off x="4544380" y="3068960"/>
                <a:ext cx="252028" cy="252028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FF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P</a:t>
                </a:r>
                <a:endParaRPr lang="th-TH" sz="20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89" name="Oval 88"/>
              <p:cNvSpPr/>
              <p:nvPr/>
            </p:nvSpPr>
            <p:spPr>
              <a:xfrm>
                <a:off x="4976428" y="3074163"/>
                <a:ext cx="252028" cy="252028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FF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P</a:t>
                </a:r>
                <a:endParaRPr lang="th-TH" sz="20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05" name="TextBox 104"/>
            <p:cNvSpPr txBox="1"/>
            <p:nvPr/>
          </p:nvSpPr>
          <p:spPr>
            <a:xfrm>
              <a:off x="1574071" y="4597533"/>
              <a:ext cx="832282" cy="40011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CC0099"/>
                  </a:solidFill>
                  <a:latin typeface="TH SarabunPSK" pitchFamily="34" charset="-34"/>
                  <a:cs typeface="TH SarabunPSK" pitchFamily="34" charset="-34"/>
                </a:rPr>
                <a:t>PGA</a:t>
              </a:r>
              <a:endParaRPr lang="th-TH" sz="2000" b="1" dirty="0">
                <a:solidFill>
                  <a:srgbClr val="CC0099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589592" y="5789287"/>
            <a:ext cx="3798809" cy="403797"/>
            <a:chOff x="1589592" y="5789287"/>
            <a:chExt cx="3798809" cy="403797"/>
          </a:xfrm>
        </p:grpSpPr>
        <p:grpSp>
          <p:nvGrpSpPr>
            <p:cNvPr id="94" name="Group 93"/>
            <p:cNvGrpSpPr/>
            <p:nvPr/>
          </p:nvGrpSpPr>
          <p:grpSpPr>
            <a:xfrm>
              <a:off x="3324118" y="5789287"/>
              <a:ext cx="648072" cy="228314"/>
              <a:chOff x="7308304" y="4104856"/>
              <a:chExt cx="648072" cy="228314"/>
            </a:xfrm>
          </p:grpSpPr>
          <p:sp>
            <p:nvSpPr>
              <p:cNvPr id="95" name="Oval 94"/>
              <p:cNvSpPr/>
              <p:nvPr/>
            </p:nvSpPr>
            <p:spPr>
              <a:xfrm>
                <a:off x="7308304" y="4104856"/>
                <a:ext cx="216024" cy="216024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 smtClean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C</a:t>
                </a:r>
                <a:endParaRPr lang="th-TH" sz="18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96" name="Oval 95"/>
              <p:cNvSpPr/>
              <p:nvPr/>
            </p:nvSpPr>
            <p:spPr>
              <a:xfrm>
                <a:off x="7524328" y="4117146"/>
                <a:ext cx="216024" cy="216024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 smtClean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C</a:t>
                </a:r>
                <a:endParaRPr lang="th-TH" sz="18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7740352" y="4114688"/>
                <a:ext cx="216024" cy="216024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 smtClean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C</a:t>
                </a:r>
                <a:endParaRPr lang="th-TH" sz="18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grpSp>
          <p:nvGrpSpPr>
            <p:cNvPr id="98" name="Group 97"/>
            <p:cNvGrpSpPr/>
            <p:nvPr/>
          </p:nvGrpSpPr>
          <p:grpSpPr>
            <a:xfrm>
              <a:off x="4740329" y="5792974"/>
              <a:ext cx="648072" cy="228314"/>
              <a:chOff x="7308304" y="4104856"/>
              <a:chExt cx="648072" cy="228314"/>
            </a:xfrm>
          </p:grpSpPr>
          <p:sp>
            <p:nvSpPr>
              <p:cNvPr id="99" name="Oval 98"/>
              <p:cNvSpPr/>
              <p:nvPr/>
            </p:nvSpPr>
            <p:spPr>
              <a:xfrm>
                <a:off x="7308304" y="4104856"/>
                <a:ext cx="216024" cy="216024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 smtClean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C</a:t>
                </a:r>
                <a:endParaRPr lang="th-TH" sz="18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00" name="Oval 99"/>
              <p:cNvSpPr/>
              <p:nvPr/>
            </p:nvSpPr>
            <p:spPr>
              <a:xfrm>
                <a:off x="7524328" y="4117146"/>
                <a:ext cx="216024" cy="216024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 smtClean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C</a:t>
                </a:r>
                <a:endParaRPr lang="th-TH" sz="18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01" name="Oval 100"/>
              <p:cNvSpPr/>
              <p:nvPr/>
            </p:nvSpPr>
            <p:spPr>
              <a:xfrm>
                <a:off x="7740352" y="4114688"/>
                <a:ext cx="216024" cy="216024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 smtClean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C</a:t>
                </a:r>
                <a:endParaRPr lang="th-TH" sz="18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06" name="TextBox 105"/>
            <p:cNvSpPr txBox="1"/>
            <p:nvPr/>
          </p:nvSpPr>
          <p:spPr>
            <a:xfrm>
              <a:off x="1589592" y="5792974"/>
              <a:ext cx="940235" cy="40011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CC0099"/>
                  </a:solidFill>
                  <a:latin typeface="TH SarabunPSK" pitchFamily="34" charset="-34"/>
                  <a:cs typeface="TH SarabunPSK" pitchFamily="34" charset="-34"/>
                </a:rPr>
                <a:t>Pyruvate</a:t>
              </a:r>
              <a:endParaRPr lang="th-TH" sz="2000" b="1" dirty="0">
                <a:solidFill>
                  <a:srgbClr val="CC0099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</p:grpSp>
      <p:cxnSp>
        <p:nvCxnSpPr>
          <p:cNvPr id="6" name="Straight Arrow Connector 5"/>
          <p:cNvCxnSpPr/>
          <p:nvPr/>
        </p:nvCxnSpPr>
        <p:spPr>
          <a:xfrm>
            <a:off x="4422240" y="1307222"/>
            <a:ext cx="0" cy="96299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/>
          <p:nvPr/>
        </p:nvCxnSpPr>
        <p:spPr>
          <a:xfrm>
            <a:off x="3590271" y="3481948"/>
            <a:ext cx="0" cy="73914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>
          <a:xfrm flipH="1">
            <a:off x="5172377" y="3481948"/>
            <a:ext cx="12728" cy="73914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/>
          <p:nvPr/>
        </p:nvCxnSpPr>
        <p:spPr>
          <a:xfrm>
            <a:off x="3540142" y="5085184"/>
            <a:ext cx="10197" cy="603415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/>
          <p:nvPr/>
        </p:nvCxnSpPr>
        <p:spPr>
          <a:xfrm flipH="1">
            <a:off x="5135149" y="5085184"/>
            <a:ext cx="2384" cy="603415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/>
          <p:nvPr/>
        </p:nvCxnSpPr>
        <p:spPr>
          <a:xfrm flipH="1">
            <a:off x="3648155" y="2854087"/>
            <a:ext cx="757586" cy="229154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>
            <a:off x="4422240" y="2854087"/>
            <a:ext cx="715293" cy="229154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/>
          <p:nvPr/>
        </p:nvCxnSpPr>
        <p:spPr>
          <a:xfrm>
            <a:off x="4411354" y="2680456"/>
            <a:ext cx="0" cy="18000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Curved Up Arrow 114"/>
          <p:cNvSpPr/>
          <p:nvPr/>
        </p:nvSpPr>
        <p:spPr>
          <a:xfrm rot="5400000">
            <a:off x="4401186" y="1472950"/>
            <a:ext cx="606243" cy="509426"/>
          </a:xfrm>
          <a:prstGeom prst="curved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grpSp>
        <p:nvGrpSpPr>
          <p:cNvPr id="116" name="Group 115"/>
          <p:cNvGrpSpPr/>
          <p:nvPr/>
        </p:nvGrpSpPr>
        <p:grpSpPr>
          <a:xfrm>
            <a:off x="4993037" y="1223287"/>
            <a:ext cx="696623" cy="520332"/>
            <a:chOff x="8283143" y="4120240"/>
            <a:chExt cx="522467" cy="390249"/>
          </a:xfrm>
        </p:grpSpPr>
        <p:sp>
          <p:nvSpPr>
            <p:cNvPr id="117" name="7-Point Star 116"/>
            <p:cNvSpPr/>
            <p:nvPr/>
          </p:nvSpPr>
          <p:spPr>
            <a:xfrm>
              <a:off x="8283143" y="4120240"/>
              <a:ext cx="522467" cy="390249"/>
            </a:xfrm>
            <a:prstGeom prst="star7">
              <a:avLst/>
            </a:prstGeom>
            <a:gradFill>
              <a:gsLst>
                <a:gs pos="0">
                  <a:schemeClr val="bg1"/>
                </a:gs>
                <a:gs pos="31000">
                  <a:srgbClr val="FFFF99"/>
                </a:gs>
                <a:gs pos="62000">
                  <a:srgbClr val="FFFF00"/>
                </a:gs>
              </a:gsLst>
              <a:path path="circle">
                <a:fillToRect l="50000" t="50000" r="50000" b="50000"/>
              </a:path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endParaRPr>
            </a:p>
            <a:p>
              <a:pPr algn="ctr"/>
              <a:endParaRPr lang="th-TH" sz="2000" dirty="0"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8322079" y="4181285"/>
              <a:ext cx="444593" cy="3000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2ATP</a:t>
              </a:r>
              <a:endPara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120" name="Rectangle 119"/>
          <p:cNvSpPr/>
          <p:nvPr/>
        </p:nvSpPr>
        <p:spPr>
          <a:xfrm>
            <a:off x="5061062" y="1804754"/>
            <a:ext cx="6126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latin typeface="TH SarabunPSK" pitchFamily="34" charset="-34"/>
                <a:cs typeface="TH SarabunPSK" pitchFamily="34" charset="-34"/>
              </a:rPr>
              <a:t>2ADP</a:t>
            </a:r>
            <a:endParaRPr lang="th-TH" sz="2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652384" y="3933056"/>
            <a:ext cx="660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NADH</a:t>
            </a:r>
            <a:endParaRPr lang="th-TH" sz="2000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5673730" y="3645024"/>
            <a:ext cx="6094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H SarabunPSK" pitchFamily="34" charset="-34"/>
                <a:cs typeface="TH SarabunPSK" pitchFamily="34" charset="-34"/>
              </a:rPr>
              <a:t>NAD</a:t>
            </a:r>
            <a:r>
              <a:rPr lang="en-US" sz="2000" b="1" baseline="30000" dirty="0">
                <a:solidFill>
                  <a:schemeClr val="accent6">
                    <a:lumMod val="60000"/>
                    <a:lumOff val="40000"/>
                  </a:schemeClr>
                </a:solidFill>
                <a:latin typeface="TH SarabunPSK" pitchFamily="34" charset="-34"/>
                <a:cs typeface="TH SarabunPSK" pitchFamily="34" charset="-34"/>
              </a:rPr>
              <a:t>+</a:t>
            </a:r>
            <a:endParaRPr lang="th-TH" sz="2000" b="1" dirty="0">
              <a:solidFill>
                <a:schemeClr val="accent6">
                  <a:lumMod val="60000"/>
                  <a:lumOff val="40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5501219" y="3389337"/>
            <a:ext cx="252028" cy="252028"/>
          </a:xfrm>
          <a:prstGeom prst="ellipse">
            <a:avLst/>
          </a:prstGeom>
          <a:solidFill>
            <a:srgbClr val="FFC0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P</a:t>
            </a:r>
            <a:endParaRPr lang="th-TH" sz="20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23" name="Curved Up Arrow 122"/>
          <p:cNvSpPr/>
          <p:nvPr/>
        </p:nvSpPr>
        <p:spPr>
          <a:xfrm rot="5400000">
            <a:off x="5235873" y="3772299"/>
            <a:ext cx="451391" cy="446188"/>
          </a:xfrm>
          <a:prstGeom prst="curved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24" name="Circular Arrow 23"/>
          <p:cNvSpPr/>
          <p:nvPr/>
        </p:nvSpPr>
        <p:spPr>
          <a:xfrm rot="19539433">
            <a:off x="3009694" y="3463944"/>
            <a:ext cx="649241" cy="81119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7414434"/>
              <a:gd name="adj5" fmla="val 125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2973430" y="3429000"/>
            <a:ext cx="252028" cy="252028"/>
          </a:xfrm>
          <a:prstGeom prst="ellipse">
            <a:avLst/>
          </a:prstGeom>
          <a:solidFill>
            <a:srgbClr val="FFC0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P</a:t>
            </a:r>
            <a:endParaRPr lang="th-TH" sz="20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25" name="Curved Up Arrow 124"/>
          <p:cNvSpPr/>
          <p:nvPr/>
        </p:nvSpPr>
        <p:spPr>
          <a:xfrm rot="5400000" flipV="1">
            <a:off x="3082217" y="3806075"/>
            <a:ext cx="432191" cy="397839"/>
          </a:xfrm>
          <a:prstGeom prst="curved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26" name="Rectangle 125"/>
          <p:cNvSpPr/>
          <p:nvPr/>
        </p:nvSpPr>
        <p:spPr>
          <a:xfrm>
            <a:off x="2451167" y="3936369"/>
            <a:ext cx="660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NADH</a:t>
            </a:r>
            <a:endParaRPr lang="th-TH" sz="2000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27" name="Rectangle 126"/>
          <p:cNvSpPr/>
          <p:nvPr/>
        </p:nvSpPr>
        <p:spPr>
          <a:xfrm>
            <a:off x="2525404" y="3645024"/>
            <a:ext cx="6094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H SarabunPSK" pitchFamily="34" charset="-34"/>
                <a:cs typeface="TH SarabunPSK" pitchFamily="34" charset="-34"/>
              </a:rPr>
              <a:t>NAD</a:t>
            </a:r>
            <a:r>
              <a:rPr lang="en-US" sz="2000" b="1" baseline="30000" dirty="0">
                <a:solidFill>
                  <a:schemeClr val="accent6">
                    <a:lumMod val="60000"/>
                    <a:lumOff val="40000"/>
                  </a:schemeClr>
                </a:solidFill>
                <a:latin typeface="TH SarabunPSK" pitchFamily="34" charset="-34"/>
                <a:cs typeface="TH SarabunPSK" pitchFamily="34" charset="-34"/>
              </a:rPr>
              <a:t>+</a:t>
            </a:r>
            <a:endParaRPr lang="th-TH" sz="2000" b="1" dirty="0">
              <a:solidFill>
                <a:schemeClr val="accent6">
                  <a:lumMod val="60000"/>
                  <a:lumOff val="40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28" name="Rectangle 127"/>
          <p:cNvSpPr/>
          <p:nvPr/>
        </p:nvSpPr>
        <p:spPr>
          <a:xfrm>
            <a:off x="5759532" y="4869160"/>
            <a:ext cx="6126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latin typeface="TH SarabunPSK" pitchFamily="34" charset="-34"/>
                <a:cs typeface="TH SarabunPSK" pitchFamily="34" charset="-34"/>
              </a:rPr>
              <a:t>2ADP</a:t>
            </a:r>
            <a:endParaRPr lang="th-TH" sz="2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29" name="Curved Up Arrow 128"/>
          <p:cNvSpPr/>
          <p:nvPr/>
        </p:nvSpPr>
        <p:spPr>
          <a:xfrm rot="5400000">
            <a:off x="5129323" y="5150747"/>
            <a:ext cx="577311" cy="446188"/>
          </a:xfrm>
          <a:prstGeom prst="curved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grpSp>
        <p:nvGrpSpPr>
          <p:cNvPr id="130" name="Group 129"/>
          <p:cNvGrpSpPr/>
          <p:nvPr/>
        </p:nvGrpSpPr>
        <p:grpSpPr>
          <a:xfrm>
            <a:off x="5724128" y="5356940"/>
            <a:ext cx="696623" cy="520332"/>
            <a:chOff x="8283143" y="4120240"/>
            <a:chExt cx="522467" cy="390249"/>
          </a:xfrm>
        </p:grpSpPr>
        <p:sp>
          <p:nvSpPr>
            <p:cNvPr id="131" name="7-Point Star 130"/>
            <p:cNvSpPr/>
            <p:nvPr/>
          </p:nvSpPr>
          <p:spPr>
            <a:xfrm>
              <a:off x="8283143" y="4120240"/>
              <a:ext cx="522467" cy="390249"/>
            </a:xfrm>
            <a:prstGeom prst="star7">
              <a:avLst/>
            </a:prstGeom>
            <a:gradFill>
              <a:gsLst>
                <a:gs pos="0">
                  <a:schemeClr val="bg1"/>
                </a:gs>
                <a:gs pos="31000">
                  <a:srgbClr val="FFFF99"/>
                </a:gs>
                <a:gs pos="62000">
                  <a:srgbClr val="FFFF00"/>
                </a:gs>
              </a:gsLst>
              <a:path path="circle">
                <a:fillToRect l="50000" t="50000" r="50000" b="50000"/>
              </a:path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endParaRPr>
            </a:p>
            <a:p>
              <a:pPr algn="ctr"/>
              <a:endParaRPr lang="th-TH" sz="2000" dirty="0"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8322079" y="4181285"/>
              <a:ext cx="444593" cy="3000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2ATP</a:t>
              </a:r>
              <a:endPara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133" name="Curved Up Arrow 132"/>
          <p:cNvSpPr/>
          <p:nvPr/>
        </p:nvSpPr>
        <p:spPr>
          <a:xfrm rot="5400000" flipV="1">
            <a:off x="2938985" y="5163485"/>
            <a:ext cx="652389" cy="397839"/>
          </a:xfrm>
          <a:prstGeom prst="curved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34" name="Rectangle 133"/>
          <p:cNvSpPr/>
          <p:nvPr/>
        </p:nvSpPr>
        <p:spPr>
          <a:xfrm>
            <a:off x="2447164" y="4869160"/>
            <a:ext cx="6126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latin typeface="TH SarabunPSK" pitchFamily="34" charset="-34"/>
                <a:cs typeface="TH SarabunPSK" pitchFamily="34" charset="-34"/>
              </a:rPr>
              <a:t>2ADP</a:t>
            </a:r>
            <a:endParaRPr lang="th-TH" sz="2000" b="1" dirty="0">
              <a:latin typeface="TH SarabunPSK" pitchFamily="34" charset="-34"/>
              <a:cs typeface="TH SarabunPSK" pitchFamily="34" charset="-34"/>
            </a:endParaRPr>
          </a:p>
        </p:txBody>
      </p:sp>
      <p:grpSp>
        <p:nvGrpSpPr>
          <p:cNvPr id="135" name="Group 134"/>
          <p:cNvGrpSpPr/>
          <p:nvPr/>
        </p:nvGrpSpPr>
        <p:grpSpPr>
          <a:xfrm>
            <a:off x="2411760" y="5356940"/>
            <a:ext cx="696623" cy="520332"/>
            <a:chOff x="8283143" y="4120240"/>
            <a:chExt cx="522467" cy="390249"/>
          </a:xfrm>
        </p:grpSpPr>
        <p:sp>
          <p:nvSpPr>
            <p:cNvPr id="136" name="7-Point Star 135"/>
            <p:cNvSpPr/>
            <p:nvPr/>
          </p:nvSpPr>
          <p:spPr>
            <a:xfrm>
              <a:off x="8283143" y="4120240"/>
              <a:ext cx="522467" cy="390249"/>
            </a:xfrm>
            <a:prstGeom prst="star7">
              <a:avLst/>
            </a:prstGeom>
            <a:gradFill>
              <a:gsLst>
                <a:gs pos="0">
                  <a:schemeClr val="bg1"/>
                </a:gs>
                <a:gs pos="31000">
                  <a:srgbClr val="FFFF99"/>
                </a:gs>
                <a:gs pos="62000">
                  <a:srgbClr val="FFFF00"/>
                </a:gs>
              </a:gsLst>
              <a:path path="circle">
                <a:fillToRect l="50000" t="50000" r="50000" b="50000"/>
              </a:path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endParaRPr>
            </a:p>
            <a:p>
              <a:pPr algn="ctr"/>
              <a:endParaRPr lang="th-TH" sz="2000" dirty="0"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8322079" y="4181285"/>
              <a:ext cx="444593" cy="3000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2ATP</a:t>
              </a:r>
              <a:endPara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138" name="Right Brace 137"/>
          <p:cNvSpPr/>
          <p:nvPr/>
        </p:nvSpPr>
        <p:spPr>
          <a:xfrm>
            <a:off x="6262000" y="1084942"/>
            <a:ext cx="507422" cy="2274062"/>
          </a:xfrm>
          <a:prstGeom prst="rightBrace">
            <a:avLst>
              <a:gd name="adj1" fmla="val 8333"/>
              <a:gd name="adj2" fmla="val 48564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9" name="TextBox 138"/>
          <p:cNvSpPr txBox="1"/>
          <p:nvPr/>
        </p:nvSpPr>
        <p:spPr>
          <a:xfrm>
            <a:off x="6588224" y="4193793"/>
            <a:ext cx="1296144" cy="1323439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ช่วงที่มีการ</a:t>
            </a:r>
          </a:p>
          <a:p>
            <a:pPr algn="ctr"/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ให้พลังงาน</a:t>
            </a:r>
          </a:p>
          <a:p>
            <a:pPr algn="ctr"/>
            <a:r>
              <a:rPr lang="th-TH" sz="2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- ได้ 4 </a:t>
            </a:r>
            <a:r>
              <a:rPr lang="en-US" sz="2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ATP</a:t>
            </a:r>
          </a:p>
          <a:p>
            <a:pPr algn="ctr"/>
            <a:r>
              <a:rPr lang="th-TH" sz="2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และ 2 </a:t>
            </a:r>
            <a:r>
              <a:rPr lang="en-US" sz="2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NADH</a:t>
            </a:r>
            <a:endParaRPr lang="th-TH" sz="20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40" name="Right Brace 139"/>
          <p:cNvSpPr/>
          <p:nvPr/>
        </p:nvSpPr>
        <p:spPr>
          <a:xfrm>
            <a:off x="6256395" y="3386061"/>
            <a:ext cx="507422" cy="2606968"/>
          </a:xfrm>
          <a:prstGeom prst="rightBrace">
            <a:avLst>
              <a:gd name="adj1" fmla="val 8333"/>
              <a:gd name="adj2" fmla="val 48564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9" name="Circular Arrow 108"/>
          <p:cNvSpPr/>
          <p:nvPr/>
        </p:nvSpPr>
        <p:spPr>
          <a:xfrm rot="10396678" flipV="1">
            <a:off x="5210556" y="3453631"/>
            <a:ext cx="736087" cy="586859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7414434"/>
              <a:gd name="adj5" fmla="val 125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8532440" y="6381328"/>
            <a:ext cx="611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9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4067944" y="3259156"/>
            <a:ext cx="576000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126881" y="3401292"/>
            <a:ext cx="576000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TextBox 140"/>
          <p:cNvSpPr txBox="1"/>
          <p:nvPr/>
        </p:nvSpPr>
        <p:spPr>
          <a:xfrm>
            <a:off x="826225" y="293306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H SarabunPSK" pitchFamily="34" charset="-34"/>
                <a:cs typeface="TH SarabunPSK" pitchFamily="34" charset="-34"/>
              </a:rPr>
              <a:t>1. Glycolysis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4610746" y="-27384"/>
            <a:ext cx="35516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H SarabunPSK" pitchFamily="34" charset="-34"/>
                <a:cs typeface="TH SarabunPSK" pitchFamily="34" charset="-34"/>
              </a:rPr>
              <a:t>A</a:t>
            </a:r>
            <a:r>
              <a:rPr lang="en-US" sz="4000" b="1" dirty="0" smtClean="0">
                <a:latin typeface="TH SarabunPSK" pitchFamily="34" charset="-34"/>
                <a:cs typeface="TH SarabunPSK" pitchFamily="34" charset="-34"/>
              </a:rPr>
              <a:t>erobic respiration</a:t>
            </a:r>
            <a:endParaRPr lang="th-TH" sz="40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9111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5" grpId="0" animBg="1"/>
      <p:bldP spid="120" grpId="0"/>
      <p:bldP spid="17" grpId="0"/>
      <p:bldP spid="121" grpId="0"/>
      <p:bldP spid="122" grpId="0" animBg="1"/>
      <p:bldP spid="123" grpId="0" animBg="1"/>
      <p:bldP spid="24" grpId="0" animBg="1"/>
      <p:bldP spid="124" grpId="0" animBg="1"/>
      <p:bldP spid="125" grpId="0" animBg="1"/>
      <p:bldP spid="126" grpId="0"/>
      <p:bldP spid="127" grpId="0"/>
      <p:bldP spid="128" grpId="0"/>
      <p:bldP spid="129" grpId="0" animBg="1"/>
      <p:bldP spid="133" grpId="0" animBg="1"/>
      <p:bldP spid="134" grpId="0"/>
      <p:bldP spid="138" grpId="0" animBg="1"/>
      <p:bldP spid="139" grpId="0"/>
      <p:bldP spid="140" grpId="0" animBg="1"/>
      <p:bldP spid="109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5897</TotalTime>
  <Words>1605</Words>
  <Application>Microsoft Office PowerPoint</Application>
  <PresentationFormat>On-screen Show (4:3)</PresentationFormat>
  <Paragraphs>776</Paragraphs>
  <Slides>33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Calibri</vt:lpstr>
      <vt:lpstr>TH SarabunPSK</vt:lpstr>
      <vt:lpstr>Arial</vt:lpstr>
      <vt:lpstr>Angsana New</vt:lpstr>
      <vt:lpstr>TH Sarabun New</vt:lpstr>
      <vt:lpstr>Cordia New</vt:lpstr>
      <vt:lpstr>Wingdings 2</vt:lpstr>
      <vt:lpstr>DilleniaUPC</vt:lpstr>
      <vt:lpstr>Symbol</vt:lpstr>
      <vt:lpstr>Wingdings</vt:lpstr>
      <vt:lpstr>Century Gothic</vt:lpstr>
      <vt:lpstr>Austin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Kwanchanok Sattasuk</dc:creator>
  <cp:lastModifiedBy>Kwanchanok Sattasuk</cp:lastModifiedBy>
  <cp:revision>482</cp:revision>
  <dcterms:created xsi:type="dcterms:W3CDTF">2014-06-16T01:31:46Z</dcterms:created>
  <dcterms:modified xsi:type="dcterms:W3CDTF">2018-04-18T03:47:43Z</dcterms:modified>
</cp:coreProperties>
</file>