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  <p:sldMasterId id="2147483692" r:id="rId2"/>
  </p:sldMasterIdLst>
  <p:notesMasterIdLst>
    <p:notesMasterId r:id="rId43"/>
  </p:notesMasterIdLst>
  <p:sldIdLst>
    <p:sldId id="351" r:id="rId3"/>
    <p:sldId id="359" r:id="rId4"/>
    <p:sldId id="361" r:id="rId5"/>
    <p:sldId id="352" r:id="rId6"/>
    <p:sldId id="355" r:id="rId7"/>
    <p:sldId id="369" r:id="rId8"/>
    <p:sldId id="381" r:id="rId9"/>
    <p:sldId id="382" r:id="rId10"/>
    <p:sldId id="383" r:id="rId11"/>
    <p:sldId id="384" r:id="rId12"/>
    <p:sldId id="386" r:id="rId13"/>
    <p:sldId id="387" r:id="rId14"/>
    <p:sldId id="388" r:id="rId15"/>
    <p:sldId id="389" r:id="rId16"/>
    <p:sldId id="364" r:id="rId17"/>
    <p:sldId id="357" r:id="rId18"/>
    <p:sldId id="370" r:id="rId19"/>
    <p:sldId id="390" r:id="rId20"/>
    <p:sldId id="391" r:id="rId21"/>
    <p:sldId id="392" r:id="rId22"/>
    <p:sldId id="371" r:id="rId23"/>
    <p:sldId id="394" r:id="rId24"/>
    <p:sldId id="406" r:id="rId25"/>
    <p:sldId id="395" r:id="rId26"/>
    <p:sldId id="396" r:id="rId27"/>
    <p:sldId id="397" r:id="rId28"/>
    <p:sldId id="398" r:id="rId29"/>
    <p:sldId id="399" r:id="rId30"/>
    <p:sldId id="400" r:id="rId31"/>
    <p:sldId id="401" r:id="rId32"/>
    <p:sldId id="403" r:id="rId33"/>
    <p:sldId id="404" r:id="rId34"/>
    <p:sldId id="405" r:id="rId35"/>
    <p:sldId id="407" r:id="rId36"/>
    <p:sldId id="408" r:id="rId37"/>
    <p:sldId id="409" r:id="rId38"/>
    <p:sldId id="410" r:id="rId39"/>
    <p:sldId id="411" r:id="rId40"/>
    <p:sldId id="412" r:id="rId41"/>
    <p:sldId id="413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7F3B"/>
    <a:srgbClr val="272935"/>
    <a:srgbClr val="00B09B"/>
    <a:srgbClr val="5ED3E8"/>
    <a:srgbClr val="0D95BC"/>
    <a:srgbClr val="138ADD"/>
    <a:srgbClr val="F57921"/>
    <a:srgbClr val="39404A"/>
    <a:srgbClr val="272936"/>
    <a:srgbClr val="9E9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23" autoAdjust="0"/>
    <p:restoredTop sz="96433" autoAdjust="0"/>
  </p:normalViewPr>
  <p:slideViewPr>
    <p:cSldViewPr snapToGrid="0" showGuides="1">
      <p:cViewPr>
        <p:scale>
          <a:sx n="81" d="100"/>
          <a:sy n="81" d="100"/>
        </p:scale>
        <p:origin x="-102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9243F-B1BB-4202-BD78-416ACA555174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D2766-C49B-4C1A-9FEE-6F146754B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41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7922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1911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444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5062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328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4441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328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4441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345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39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53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32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163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191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191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1911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191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ationgo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DC080B99-07D2-4EFE-919F-8D441B19CB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" y="0"/>
            <a:ext cx="9143996" cy="4159244"/>
          </a:xfrm>
          <a:custGeom>
            <a:avLst/>
            <a:gdLst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675237 w 12191994"/>
              <a:gd name="connsiteY3" fmla="*/ 4200953 h 4242819"/>
              <a:gd name="connsiteX4" fmla="*/ 3622991 w 12191994"/>
              <a:gd name="connsiteY4" fmla="*/ 4204420 h 4242819"/>
              <a:gd name="connsiteX5" fmla="*/ 3510832 w 12191994"/>
              <a:gd name="connsiteY5" fmla="*/ 4208872 h 4242819"/>
              <a:gd name="connsiteX6" fmla="*/ 0 w 12191994"/>
              <a:gd name="connsiteY6" fmla="*/ 4156678 h 4242819"/>
              <a:gd name="connsiteX7" fmla="*/ 61025 w 12191994"/>
              <a:gd name="connsiteY7" fmla="*/ 4162195 h 4242819"/>
              <a:gd name="connsiteX8" fmla="*/ 2166125 w 12191994"/>
              <a:gd name="connsiteY8" fmla="*/ 4242818 h 4242819"/>
              <a:gd name="connsiteX9" fmla="*/ 2166418 w 12191994"/>
              <a:gd name="connsiteY9" fmla="*/ 4242815 h 4242819"/>
              <a:gd name="connsiteX10" fmla="*/ 2166128 w 12191994"/>
              <a:gd name="connsiteY10" fmla="*/ 4242819 h 4242819"/>
              <a:gd name="connsiteX11" fmla="*/ 61028 w 12191994"/>
              <a:gd name="connsiteY11" fmla="*/ 4162196 h 4242819"/>
              <a:gd name="connsiteX12" fmla="*/ 0 w 12191994"/>
              <a:gd name="connsiteY12" fmla="*/ 4156679 h 4242819"/>
              <a:gd name="connsiteX13" fmla="*/ 0 w 12191994"/>
              <a:gd name="connsiteY13" fmla="*/ 0 h 4242819"/>
              <a:gd name="connsiteX14" fmla="*/ 12191994 w 12191994"/>
              <a:gd name="connsiteY14" fmla="*/ 0 h 4242819"/>
              <a:gd name="connsiteX15" fmla="*/ 12191994 w 12191994"/>
              <a:gd name="connsiteY15" fmla="*/ 2062010 h 4242819"/>
              <a:gd name="connsiteX16" fmla="*/ 12172138 w 12191994"/>
              <a:gd name="connsiteY16" fmla="*/ 2073270 h 4242819"/>
              <a:gd name="connsiteX17" fmla="*/ 4335530 w 12191994"/>
              <a:gd name="connsiteY17" fmla="*/ 4157144 h 4242819"/>
              <a:gd name="connsiteX18" fmla="*/ 4303869 w 12191994"/>
              <a:gd name="connsiteY18" fmla="*/ 4159244 h 4242819"/>
              <a:gd name="connsiteX19" fmla="*/ 4393550 w 12191994"/>
              <a:gd name="connsiteY19" fmla="*/ 4151137 h 4242819"/>
              <a:gd name="connsiteX20" fmla="*/ 4199670 w 12191994"/>
              <a:gd name="connsiteY20" fmla="*/ 4117929 h 4242819"/>
              <a:gd name="connsiteX21" fmla="*/ 500184 w 12191994"/>
              <a:gd name="connsiteY21" fmla="*/ 3043554 h 4242819"/>
              <a:gd name="connsiteX22" fmla="*/ 0 w 12191994"/>
              <a:gd name="connsiteY22" fmla="*/ 2813437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61025 w 12191994"/>
              <a:gd name="connsiteY9" fmla="*/ 4162195 h 4242819"/>
              <a:gd name="connsiteX10" fmla="*/ 2166125 w 12191994"/>
              <a:gd name="connsiteY10" fmla="*/ 4242818 h 4242819"/>
              <a:gd name="connsiteX11" fmla="*/ 2166418 w 12191994"/>
              <a:gd name="connsiteY11" fmla="*/ 4242815 h 4242819"/>
              <a:gd name="connsiteX12" fmla="*/ 2166128 w 12191994"/>
              <a:gd name="connsiteY12" fmla="*/ 4242819 h 4242819"/>
              <a:gd name="connsiteX13" fmla="*/ 61028 w 12191994"/>
              <a:gd name="connsiteY13" fmla="*/ 4162196 h 4242819"/>
              <a:gd name="connsiteX14" fmla="*/ 0 w 12191994"/>
              <a:gd name="connsiteY14" fmla="*/ 4156679 h 4242819"/>
              <a:gd name="connsiteX15" fmla="*/ 0 w 12191994"/>
              <a:gd name="connsiteY15" fmla="*/ 0 h 4242819"/>
              <a:gd name="connsiteX16" fmla="*/ 12191994 w 12191994"/>
              <a:gd name="connsiteY16" fmla="*/ 0 h 4242819"/>
              <a:gd name="connsiteX17" fmla="*/ 12191994 w 12191994"/>
              <a:gd name="connsiteY17" fmla="*/ 2062010 h 4242819"/>
              <a:gd name="connsiteX18" fmla="*/ 12172138 w 12191994"/>
              <a:gd name="connsiteY18" fmla="*/ 2073270 h 4242819"/>
              <a:gd name="connsiteX19" fmla="*/ 4335530 w 12191994"/>
              <a:gd name="connsiteY19" fmla="*/ 4157144 h 4242819"/>
              <a:gd name="connsiteX20" fmla="*/ 4303869 w 12191994"/>
              <a:gd name="connsiteY20" fmla="*/ 4159244 h 4242819"/>
              <a:gd name="connsiteX21" fmla="*/ 4393550 w 12191994"/>
              <a:gd name="connsiteY21" fmla="*/ 4151137 h 4242819"/>
              <a:gd name="connsiteX22" fmla="*/ 4199670 w 12191994"/>
              <a:gd name="connsiteY22" fmla="*/ 4117929 h 4242819"/>
              <a:gd name="connsiteX23" fmla="*/ 500184 w 12191994"/>
              <a:gd name="connsiteY23" fmla="*/ 3043554 h 4242819"/>
              <a:gd name="connsiteX24" fmla="*/ 0 w 12191994"/>
              <a:gd name="connsiteY24" fmla="*/ 2813437 h 4242819"/>
              <a:gd name="connsiteX25" fmla="*/ 0 w 12191994"/>
              <a:gd name="connsiteY25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61025 w 12191994"/>
              <a:gd name="connsiteY9" fmla="*/ 4162195 h 4242819"/>
              <a:gd name="connsiteX10" fmla="*/ 2166125 w 12191994"/>
              <a:gd name="connsiteY10" fmla="*/ 4242818 h 4242819"/>
              <a:gd name="connsiteX11" fmla="*/ 2166418 w 12191994"/>
              <a:gd name="connsiteY11" fmla="*/ 4242815 h 4242819"/>
              <a:gd name="connsiteX12" fmla="*/ 2166128 w 12191994"/>
              <a:gd name="connsiteY12" fmla="*/ 4242819 h 4242819"/>
              <a:gd name="connsiteX13" fmla="*/ 0 w 12191994"/>
              <a:gd name="connsiteY13" fmla="*/ 4156679 h 4242819"/>
              <a:gd name="connsiteX14" fmla="*/ 0 w 12191994"/>
              <a:gd name="connsiteY14" fmla="*/ 0 h 4242819"/>
              <a:gd name="connsiteX15" fmla="*/ 12191994 w 12191994"/>
              <a:gd name="connsiteY15" fmla="*/ 0 h 4242819"/>
              <a:gd name="connsiteX16" fmla="*/ 12191994 w 12191994"/>
              <a:gd name="connsiteY16" fmla="*/ 2062010 h 4242819"/>
              <a:gd name="connsiteX17" fmla="*/ 12172138 w 12191994"/>
              <a:gd name="connsiteY17" fmla="*/ 2073270 h 4242819"/>
              <a:gd name="connsiteX18" fmla="*/ 4335530 w 12191994"/>
              <a:gd name="connsiteY18" fmla="*/ 4157144 h 4242819"/>
              <a:gd name="connsiteX19" fmla="*/ 4303869 w 12191994"/>
              <a:gd name="connsiteY19" fmla="*/ 4159244 h 4242819"/>
              <a:gd name="connsiteX20" fmla="*/ 4393550 w 12191994"/>
              <a:gd name="connsiteY20" fmla="*/ 4151137 h 4242819"/>
              <a:gd name="connsiteX21" fmla="*/ 4199670 w 12191994"/>
              <a:gd name="connsiteY21" fmla="*/ 4117929 h 4242819"/>
              <a:gd name="connsiteX22" fmla="*/ 500184 w 12191994"/>
              <a:gd name="connsiteY22" fmla="*/ 3043554 h 4242819"/>
              <a:gd name="connsiteX23" fmla="*/ 0 w 12191994"/>
              <a:gd name="connsiteY23" fmla="*/ 2813437 h 4242819"/>
              <a:gd name="connsiteX24" fmla="*/ 0 w 12191994"/>
              <a:gd name="connsiteY24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2166125 w 12191994"/>
              <a:gd name="connsiteY9" fmla="*/ 4242818 h 4242819"/>
              <a:gd name="connsiteX10" fmla="*/ 2166418 w 12191994"/>
              <a:gd name="connsiteY10" fmla="*/ 4242815 h 4242819"/>
              <a:gd name="connsiteX11" fmla="*/ 2166128 w 12191994"/>
              <a:gd name="connsiteY11" fmla="*/ 4242819 h 4242819"/>
              <a:gd name="connsiteX12" fmla="*/ 0 w 12191994"/>
              <a:gd name="connsiteY12" fmla="*/ 4156679 h 4242819"/>
              <a:gd name="connsiteX13" fmla="*/ 0 w 12191994"/>
              <a:gd name="connsiteY13" fmla="*/ 0 h 4242819"/>
              <a:gd name="connsiteX14" fmla="*/ 12191994 w 12191994"/>
              <a:gd name="connsiteY14" fmla="*/ 0 h 4242819"/>
              <a:gd name="connsiteX15" fmla="*/ 12191994 w 12191994"/>
              <a:gd name="connsiteY15" fmla="*/ 2062010 h 4242819"/>
              <a:gd name="connsiteX16" fmla="*/ 12172138 w 12191994"/>
              <a:gd name="connsiteY16" fmla="*/ 2073270 h 4242819"/>
              <a:gd name="connsiteX17" fmla="*/ 4335530 w 12191994"/>
              <a:gd name="connsiteY17" fmla="*/ 4157144 h 4242819"/>
              <a:gd name="connsiteX18" fmla="*/ 4303869 w 12191994"/>
              <a:gd name="connsiteY18" fmla="*/ 4159244 h 4242819"/>
              <a:gd name="connsiteX19" fmla="*/ 4393550 w 12191994"/>
              <a:gd name="connsiteY19" fmla="*/ 4151137 h 4242819"/>
              <a:gd name="connsiteX20" fmla="*/ 4199670 w 12191994"/>
              <a:gd name="connsiteY20" fmla="*/ 4117929 h 4242819"/>
              <a:gd name="connsiteX21" fmla="*/ 500184 w 12191994"/>
              <a:gd name="connsiteY21" fmla="*/ 3043554 h 4242819"/>
              <a:gd name="connsiteX22" fmla="*/ 0 w 12191994"/>
              <a:gd name="connsiteY22" fmla="*/ 2813437 h 4242819"/>
              <a:gd name="connsiteX23" fmla="*/ 0 w 12191994"/>
              <a:gd name="connsiteY23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2166128 w 12191994"/>
              <a:gd name="connsiteY8" fmla="*/ 4242819 h 4242819"/>
              <a:gd name="connsiteX9" fmla="*/ 2166125 w 12191994"/>
              <a:gd name="connsiteY9" fmla="*/ 4242818 h 4242819"/>
              <a:gd name="connsiteX10" fmla="*/ 2166418 w 12191994"/>
              <a:gd name="connsiteY10" fmla="*/ 4242815 h 4242819"/>
              <a:gd name="connsiteX11" fmla="*/ 2166128 w 12191994"/>
              <a:gd name="connsiteY11" fmla="*/ 4242819 h 4242819"/>
              <a:gd name="connsiteX12" fmla="*/ 0 w 12191994"/>
              <a:gd name="connsiteY12" fmla="*/ 0 h 4242819"/>
              <a:gd name="connsiteX13" fmla="*/ 12191994 w 12191994"/>
              <a:gd name="connsiteY13" fmla="*/ 0 h 4242819"/>
              <a:gd name="connsiteX14" fmla="*/ 12191994 w 12191994"/>
              <a:gd name="connsiteY14" fmla="*/ 2062010 h 4242819"/>
              <a:gd name="connsiteX15" fmla="*/ 12172138 w 12191994"/>
              <a:gd name="connsiteY15" fmla="*/ 2073270 h 4242819"/>
              <a:gd name="connsiteX16" fmla="*/ 4335530 w 12191994"/>
              <a:gd name="connsiteY16" fmla="*/ 4157144 h 4242819"/>
              <a:gd name="connsiteX17" fmla="*/ 4303869 w 12191994"/>
              <a:gd name="connsiteY17" fmla="*/ 4159244 h 4242819"/>
              <a:gd name="connsiteX18" fmla="*/ 4393550 w 12191994"/>
              <a:gd name="connsiteY18" fmla="*/ 4151137 h 4242819"/>
              <a:gd name="connsiteX19" fmla="*/ 4199670 w 12191994"/>
              <a:gd name="connsiteY19" fmla="*/ 4117929 h 4242819"/>
              <a:gd name="connsiteX20" fmla="*/ 500184 w 12191994"/>
              <a:gd name="connsiteY20" fmla="*/ 3043554 h 4242819"/>
              <a:gd name="connsiteX21" fmla="*/ 0 w 12191994"/>
              <a:gd name="connsiteY21" fmla="*/ 2813437 h 4242819"/>
              <a:gd name="connsiteX22" fmla="*/ 0 w 12191994"/>
              <a:gd name="connsiteY22" fmla="*/ 0 h 4242819"/>
              <a:gd name="connsiteX0" fmla="*/ 3009998 w 12191994"/>
              <a:gd name="connsiteY0" fmla="*/ 4228754 h 4242818"/>
              <a:gd name="connsiteX1" fmla="*/ 2899539 w 12191994"/>
              <a:gd name="connsiteY1" fmla="*/ 4233139 h 4242818"/>
              <a:gd name="connsiteX2" fmla="*/ 2823072 w 12191994"/>
              <a:gd name="connsiteY2" fmla="*/ 4234148 h 4242818"/>
              <a:gd name="connsiteX3" fmla="*/ 3009998 w 12191994"/>
              <a:gd name="connsiteY3" fmla="*/ 4228754 h 4242818"/>
              <a:gd name="connsiteX4" fmla="*/ 3675237 w 12191994"/>
              <a:gd name="connsiteY4" fmla="*/ 4200953 h 4242818"/>
              <a:gd name="connsiteX5" fmla="*/ 3622991 w 12191994"/>
              <a:gd name="connsiteY5" fmla="*/ 4204420 h 4242818"/>
              <a:gd name="connsiteX6" fmla="*/ 3510832 w 12191994"/>
              <a:gd name="connsiteY6" fmla="*/ 4208872 h 4242818"/>
              <a:gd name="connsiteX7" fmla="*/ 3675237 w 12191994"/>
              <a:gd name="connsiteY7" fmla="*/ 4200953 h 4242818"/>
              <a:gd name="connsiteX8" fmla="*/ 2166418 w 12191994"/>
              <a:gd name="connsiteY8" fmla="*/ 4242815 h 4242818"/>
              <a:gd name="connsiteX9" fmla="*/ 2166125 w 12191994"/>
              <a:gd name="connsiteY9" fmla="*/ 4242818 h 4242818"/>
              <a:gd name="connsiteX10" fmla="*/ 2166418 w 12191994"/>
              <a:gd name="connsiteY10" fmla="*/ 4242815 h 4242818"/>
              <a:gd name="connsiteX11" fmla="*/ 0 w 12191994"/>
              <a:gd name="connsiteY11" fmla="*/ 0 h 4242818"/>
              <a:gd name="connsiteX12" fmla="*/ 12191994 w 12191994"/>
              <a:gd name="connsiteY12" fmla="*/ 0 h 4242818"/>
              <a:gd name="connsiteX13" fmla="*/ 12191994 w 12191994"/>
              <a:gd name="connsiteY13" fmla="*/ 2062010 h 4242818"/>
              <a:gd name="connsiteX14" fmla="*/ 12172138 w 12191994"/>
              <a:gd name="connsiteY14" fmla="*/ 2073270 h 4242818"/>
              <a:gd name="connsiteX15" fmla="*/ 4335530 w 12191994"/>
              <a:gd name="connsiteY15" fmla="*/ 4157144 h 4242818"/>
              <a:gd name="connsiteX16" fmla="*/ 4303869 w 12191994"/>
              <a:gd name="connsiteY16" fmla="*/ 4159244 h 4242818"/>
              <a:gd name="connsiteX17" fmla="*/ 4393550 w 12191994"/>
              <a:gd name="connsiteY17" fmla="*/ 4151137 h 4242818"/>
              <a:gd name="connsiteX18" fmla="*/ 4199670 w 12191994"/>
              <a:gd name="connsiteY18" fmla="*/ 4117929 h 4242818"/>
              <a:gd name="connsiteX19" fmla="*/ 500184 w 12191994"/>
              <a:gd name="connsiteY19" fmla="*/ 3043554 h 4242818"/>
              <a:gd name="connsiteX20" fmla="*/ 0 w 12191994"/>
              <a:gd name="connsiteY20" fmla="*/ 2813437 h 4242818"/>
              <a:gd name="connsiteX21" fmla="*/ 0 w 12191994"/>
              <a:gd name="connsiteY21" fmla="*/ 0 h 4242818"/>
              <a:gd name="connsiteX0" fmla="*/ 3009998 w 12191994"/>
              <a:gd name="connsiteY0" fmla="*/ 4228754 h 4234148"/>
              <a:gd name="connsiteX1" fmla="*/ 2899539 w 12191994"/>
              <a:gd name="connsiteY1" fmla="*/ 4233139 h 4234148"/>
              <a:gd name="connsiteX2" fmla="*/ 2823072 w 12191994"/>
              <a:gd name="connsiteY2" fmla="*/ 4234148 h 4234148"/>
              <a:gd name="connsiteX3" fmla="*/ 3009998 w 12191994"/>
              <a:gd name="connsiteY3" fmla="*/ 4228754 h 4234148"/>
              <a:gd name="connsiteX4" fmla="*/ 3675237 w 12191994"/>
              <a:gd name="connsiteY4" fmla="*/ 4200953 h 4234148"/>
              <a:gd name="connsiteX5" fmla="*/ 3622991 w 12191994"/>
              <a:gd name="connsiteY5" fmla="*/ 4204420 h 4234148"/>
              <a:gd name="connsiteX6" fmla="*/ 3510832 w 12191994"/>
              <a:gd name="connsiteY6" fmla="*/ 4208872 h 4234148"/>
              <a:gd name="connsiteX7" fmla="*/ 3675237 w 12191994"/>
              <a:gd name="connsiteY7" fmla="*/ 4200953 h 4234148"/>
              <a:gd name="connsiteX8" fmla="*/ 0 w 12191994"/>
              <a:gd name="connsiteY8" fmla="*/ 0 h 4234148"/>
              <a:gd name="connsiteX9" fmla="*/ 12191994 w 12191994"/>
              <a:gd name="connsiteY9" fmla="*/ 0 h 4234148"/>
              <a:gd name="connsiteX10" fmla="*/ 12191994 w 12191994"/>
              <a:gd name="connsiteY10" fmla="*/ 2062010 h 4234148"/>
              <a:gd name="connsiteX11" fmla="*/ 12172138 w 12191994"/>
              <a:gd name="connsiteY11" fmla="*/ 2073270 h 4234148"/>
              <a:gd name="connsiteX12" fmla="*/ 4335530 w 12191994"/>
              <a:gd name="connsiteY12" fmla="*/ 4157144 h 4234148"/>
              <a:gd name="connsiteX13" fmla="*/ 4303869 w 12191994"/>
              <a:gd name="connsiteY13" fmla="*/ 4159244 h 4234148"/>
              <a:gd name="connsiteX14" fmla="*/ 4393550 w 12191994"/>
              <a:gd name="connsiteY14" fmla="*/ 4151137 h 4234148"/>
              <a:gd name="connsiteX15" fmla="*/ 4199670 w 12191994"/>
              <a:gd name="connsiteY15" fmla="*/ 4117929 h 4234148"/>
              <a:gd name="connsiteX16" fmla="*/ 500184 w 12191994"/>
              <a:gd name="connsiteY16" fmla="*/ 3043554 h 4234148"/>
              <a:gd name="connsiteX17" fmla="*/ 0 w 12191994"/>
              <a:gd name="connsiteY17" fmla="*/ 2813437 h 4234148"/>
              <a:gd name="connsiteX18" fmla="*/ 0 w 12191994"/>
              <a:gd name="connsiteY18" fmla="*/ 0 h 4234148"/>
              <a:gd name="connsiteX0" fmla="*/ 3009998 w 12191994"/>
              <a:gd name="connsiteY0" fmla="*/ 4228754 h 4233139"/>
              <a:gd name="connsiteX1" fmla="*/ 2899539 w 12191994"/>
              <a:gd name="connsiteY1" fmla="*/ 4233139 h 4233139"/>
              <a:gd name="connsiteX2" fmla="*/ 3009998 w 12191994"/>
              <a:gd name="connsiteY2" fmla="*/ 4228754 h 4233139"/>
              <a:gd name="connsiteX3" fmla="*/ 3675237 w 12191994"/>
              <a:gd name="connsiteY3" fmla="*/ 4200953 h 4233139"/>
              <a:gd name="connsiteX4" fmla="*/ 3622991 w 12191994"/>
              <a:gd name="connsiteY4" fmla="*/ 4204420 h 4233139"/>
              <a:gd name="connsiteX5" fmla="*/ 3510832 w 12191994"/>
              <a:gd name="connsiteY5" fmla="*/ 4208872 h 4233139"/>
              <a:gd name="connsiteX6" fmla="*/ 3675237 w 12191994"/>
              <a:gd name="connsiteY6" fmla="*/ 4200953 h 4233139"/>
              <a:gd name="connsiteX7" fmla="*/ 0 w 12191994"/>
              <a:gd name="connsiteY7" fmla="*/ 0 h 4233139"/>
              <a:gd name="connsiteX8" fmla="*/ 12191994 w 12191994"/>
              <a:gd name="connsiteY8" fmla="*/ 0 h 4233139"/>
              <a:gd name="connsiteX9" fmla="*/ 12191994 w 12191994"/>
              <a:gd name="connsiteY9" fmla="*/ 2062010 h 4233139"/>
              <a:gd name="connsiteX10" fmla="*/ 12172138 w 12191994"/>
              <a:gd name="connsiteY10" fmla="*/ 2073270 h 4233139"/>
              <a:gd name="connsiteX11" fmla="*/ 4335530 w 12191994"/>
              <a:gd name="connsiteY11" fmla="*/ 4157144 h 4233139"/>
              <a:gd name="connsiteX12" fmla="*/ 4303869 w 12191994"/>
              <a:gd name="connsiteY12" fmla="*/ 4159244 h 4233139"/>
              <a:gd name="connsiteX13" fmla="*/ 4393550 w 12191994"/>
              <a:gd name="connsiteY13" fmla="*/ 4151137 h 4233139"/>
              <a:gd name="connsiteX14" fmla="*/ 4199670 w 12191994"/>
              <a:gd name="connsiteY14" fmla="*/ 4117929 h 4233139"/>
              <a:gd name="connsiteX15" fmla="*/ 500184 w 12191994"/>
              <a:gd name="connsiteY15" fmla="*/ 3043554 h 4233139"/>
              <a:gd name="connsiteX16" fmla="*/ 0 w 12191994"/>
              <a:gd name="connsiteY16" fmla="*/ 2813437 h 4233139"/>
              <a:gd name="connsiteX17" fmla="*/ 0 w 12191994"/>
              <a:gd name="connsiteY17" fmla="*/ 0 h 4233139"/>
              <a:gd name="connsiteX0" fmla="*/ 3675237 w 12191994"/>
              <a:gd name="connsiteY0" fmla="*/ 4200953 h 4208872"/>
              <a:gd name="connsiteX1" fmla="*/ 3622991 w 12191994"/>
              <a:gd name="connsiteY1" fmla="*/ 4204420 h 4208872"/>
              <a:gd name="connsiteX2" fmla="*/ 3510832 w 12191994"/>
              <a:gd name="connsiteY2" fmla="*/ 4208872 h 4208872"/>
              <a:gd name="connsiteX3" fmla="*/ 3675237 w 12191994"/>
              <a:gd name="connsiteY3" fmla="*/ 4200953 h 4208872"/>
              <a:gd name="connsiteX4" fmla="*/ 0 w 12191994"/>
              <a:gd name="connsiteY4" fmla="*/ 0 h 4208872"/>
              <a:gd name="connsiteX5" fmla="*/ 12191994 w 12191994"/>
              <a:gd name="connsiteY5" fmla="*/ 0 h 4208872"/>
              <a:gd name="connsiteX6" fmla="*/ 12191994 w 12191994"/>
              <a:gd name="connsiteY6" fmla="*/ 2062010 h 4208872"/>
              <a:gd name="connsiteX7" fmla="*/ 12172138 w 12191994"/>
              <a:gd name="connsiteY7" fmla="*/ 2073270 h 4208872"/>
              <a:gd name="connsiteX8" fmla="*/ 4335530 w 12191994"/>
              <a:gd name="connsiteY8" fmla="*/ 4157144 h 4208872"/>
              <a:gd name="connsiteX9" fmla="*/ 4303869 w 12191994"/>
              <a:gd name="connsiteY9" fmla="*/ 4159244 h 4208872"/>
              <a:gd name="connsiteX10" fmla="*/ 4393550 w 12191994"/>
              <a:gd name="connsiteY10" fmla="*/ 4151137 h 4208872"/>
              <a:gd name="connsiteX11" fmla="*/ 4199670 w 12191994"/>
              <a:gd name="connsiteY11" fmla="*/ 4117929 h 4208872"/>
              <a:gd name="connsiteX12" fmla="*/ 500184 w 12191994"/>
              <a:gd name="connsiteY12" fmla="*/ 3043554 h 4208872"/>
              <a:gd name="connsiteX13" fmla="*/ 0 w 12191994"/>
              <a:gd name="connsiteY13" fmla="*/ 2813437 h 4208872"/>
              <a:gd name="connsiteX14" fmla="*/ 0 w 12191994"/>
              <a:gd name="connsiteY14" fmla="*/ 0 h 4208872"/>
              <a:gd name="connsiteX0" fmla="*/ 3675237 w 12191994"/>
              <a:gd name="connsiteY0" fmla="*/ 4200953 h 4204420"/>
              <a:gd name="connsiteX1" fmla="*/ 3622991 w 12191994"/>
              <a:gd name="connsiteY1" fmla="*/ 4204420 h 4204420"/>
              <a:gd name="connsiteX2" fmla="*/ 3675237 w 12191994"/>
              <a:gd name="connsiteY2" fmla="*/ 4200953 h 4204420"/>
              <a:gd name="connsiteX3" fmla="*/ 0 w 12191994"/>
              <a:gd name="connsiteY3" fmla="*/ 0 h 4204420"/>
              <a:gd name="connsiteX4" fmla="*/ 12191994 w 12191994"/>
              <a:gd name="connsiteY4" fmla="*/ 0 h 4204420"/>
              <a:gd name="connsiteX5" fmla="*/ 12191994 w 12191994"/>
              <a:gd name="connsiteY5" fmla="*/ 2062010 h 4204420"/>
              <a:gd name="connsiteX6" fmla="*/ 12172138 w 12191994"/>
              <a:gd name="connsiteY6" fmla="*/ 2073270 h 4204420"/>
              <a:gd name="connsiteX7" fmla="*/ 4335530 w 12191994"/>
              <a:gd name="connsiteY7" fmla="*/ 4157144 h 4204420"/>
              <a:gd name="connsiteX8" fmla="*/ 4303869 w 12191994"/>
              <a:gd name="connsiteY8" fmla="*/ 4159244 h 4204420"/>
              <a:gd name="connsiteX9" fmla="*/ 4393550 w 12191994"/>
              <a:gd name="connsiteY9" fmla="*/ 4151137 h 4204420"/>
              <a:gd name="connsiteX10" fmla="*/ 4199670 w 12191994"/>
              <a:gd name="connsiteY10" fmla="*/ 4117929 h 4204420"/>
              <a:gd name="connsiteX11" fmla="*/ 500184 w 12191994"/>
              <a:gd name="connsiteY11" fmla="*/ 3043554 h 4204420"/>
              <a:gd name="connsiteX12" fmla="*/ 0 w 12191994"/>
              <a:gd name="connsiteY12" fmla="*/ 2813437 h 4204420"/>
              <a:gd name="connsiteX13" fmla="*/ 0 w 12191994"/>
              <a:gd name="connsiteY13" fmla="*/ 0 h 4204420"/>
              <a:gd name="connsiteX0" fmla="*/ 0 w 12191994"/>
              <a:gd name="connsiteY0" fmla="*/ 0 h 4159244"/>
              <a:gd name="connsiteX1" fmla="*/ 12191994 w 12191994"/>
              <a:gd name="connsiteY1" fmla="*/ 0 h 4159244"/>
              <a:gd name="connsiteX2" fmla="*/ 12191994 w 12191994"/>
              <a:gd name="connsiteY2" fmla="*/ 2062010 h 4159244"/>
              <a:gd name="connsiteX3" fmla="*/ 12172138 w 12191994"/>
              <a:gd name="connsiteY3" fmla="*/ 2073270 h 4159244"/>
              <a:gd name="connsiteX4" fmla="*/ 4335530 w 12191994"/>
              <a:gd name="connsiteY4" fmla="*/ 4157144 h 4159244"/>
              <a:gd name="connsiteX5" fmla="*/ 4303869 w 12191994"/>
              <a:gd name="connsiteY5" fmla="*/ 4159244 h 4159244"/>
              <a:gd name="connsiteX6" fmla="*/ 4393550 w 12191994"/>
              <a:gd name="connsiteY6" fmla="*/ 4151137 h 4159244"/>
              <a:gd name="connsiteX7" fmla="*/ 4199670 w 12191994"/>
              <a:gd name="connsiteY7" fmla="*/ 4117929 h 4159244"/>
              <a:gd name="connsiteX8" fmla="*/ 500184 w 12191994"/>
              <a:gd name="connsiteY8" fmla="*/ 3043554 h 4159244"/>
              <a:gd name="connsiteX9" fmla="*/ 0 w 12191994"/>
              <a:gd name="connsiteY9" fmla="*/ 2813437 h 4159244"/>
              <a:gd name="connsiteX10" fmla="*/ 0 w 12191994"/>
              <a:gd name="connsiteY10" fmla="*/ 0 h 415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4" h="4159244">
                <a:moveTo>
                  <a:pt x="0" y="0"/>
                </a:moveTo>
                <a:lnTo>
                  <a:pt x="12191994" y="0"/>
                </a:lnTo>
                <a:lnTo>
                  <a:pt x="12191994" y="2062010"/>
                </a:lnTo>
                <a:lnTo>
                  <a:pt x="12172138" y="2073270"/>
                </a:lnTo>
                <a:cubicBezTo>
                  <a:pt x="10126645" y="3159296"/>
                  <a:pt x="7398182" y="3912771"/>
                  <a:pt x="4335530" y="4157144"/>
                </a:cubicBezTo>
                <a:lnTo>
                  <a:pt x="4303869" y="4159244"/>
                </a:lnTo>
                <a:lnTo>
                  <a:pt x="4393550" y="4151137"/>
                </a:lnTo>
                <a:lnTo>
                  <a:pt x="4199670" y="4117929"/>
                </a:lnTo>
                <a:cubicBezTo>
                  <a:pt x="2842546" y="3866392"/>
                  <a:pt x="1594227" y="3500596"/>
                  <a:pt x="500184" y="3043554"/>
                </a:cubicBezTo>
                <a:lnTo>
                  <a:pt x="0" y="2813437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95A8ECF8-9EC0-4371-9073-B718C78D330B}"/>
              </a:ext>
            </a:extLst>
          </p:cNvPr>
          <p:cNvSpPr/>
          <p:nvPr userDrawn="1"/>
        </p:nvSpPr>
        <p:spPr>
          <a:xfrm>
            <a:off x="4490376" y="6021955"/>
            <a:ext cx="4653624" cy="836047"/>
          </a:xfrm>
          <a:custGeom>
            <a:avLst/>
            <a:gdLst>
              <a:gd name="connsiteX0" fmla="*/ 0 w 6204832"/>
              <a:gd name="connsiteY0" fmla="*/ 0 h 836047"/>
              <a:gd name="connsiteX1" fmla="*/ 304730 w 6204832"/>
              <a:gd name="connsiteY1" fmla="*/ 38149 h 836047"/>
              <a:gd name="connsiteX2" fmla="*/ 3397819 w 6204832"/>
              <a:gd name="connsiteY2" fmla="*/ 210757 h 836047"/>
              <a:gd name="connsiteX3" fmla="*/ 5889052 w 6204832"/>
              <a:gd name="connsiteY3" fmla="*/ 99488 h 836047"/>
              <a:gd name="connsiteX4" fmla="*/ 6204832 w 6204832"/>
              <a:gd name="connsiteY4" fmla="*/ 63660 h 836047"/>
              <a:gd name="connsiteX5" fmla="*/ 6204832 w 6204832"/>
              <a:gd name="connsiteY5" fmla="*/ 741992 h 836047"/>
              <a:gd name="connsiteX6" fmla="*/ 6204831 w 6204832"/>
              <a:gd name="connsiteY6" fmla="*/ 741992 h 836047"/>
              <a:gd name="connsiteX7" fmla="*/ 6204831 w 6204832"/>
              <a:gd name="connsiteY7" fmla="*/ 836047 h 836047"/>
              <a:gd name="connsiteX8" fmla="*/ 2954095 w 6204832"/>
              <a:gd name="connsiteY8" fmla="*/ 836047 h 836047"/>
              <a:gd name="connsiteX9" fmla="*/ 2930417 w 6204832"/>
              <a:gd name="connsiteY9" fmla="*/ 833175 h 836047"/>
              <a:gd name="connsiteX10" fmla="*/ 165022 w 6204832"/>
              <a:gd name="connsiteY10" fmla="*/ 73132 h 83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04832" h="836047">
                <a:moveTo>
                  <a:pt x="0" y="0"/>
                </a:moveTo>
                <a:lnTo>
                  <a:pt x="304730" y="38149"/>
                </a:lnTo>
                <a:cubicBezTo>
                  <a:pt x="1300024" y="151139"/>
                  <a:pt x="2335168" y="210757"/>
                  <a:pt x="3397819" y="210757"/>
                </a:cubicBezTo>
                <a:cubicBezTo>
                  <a:pt x="4247941" y="210757"/>
                  <a:pt x="5080458" y="172602"/>
                  <a:pt x="5889052" y="99488"/>
                </a:cubicBezTo>
                <a:lnTo>
                  <a:pt x="6204832" y="63660"/>
                </a:lnTo>
                <a:lnTo>
                  <a:pt x="6204832" y="741992"/>
                </a:lnTo>
                <a:lnTo>
                  <a:pt x="6204831" y="741992"/>
                </a:lnTo>
                <a:lnTo>
                  <a:pt x="6204831" y="836047"/>
                </a:lnTo>
                <a:lnTo>
                  <a:pt x="2954095" y="836047"/>
                </a:lnTo>
                <a:lnTo>
                  <a:pt x="2930417" y="833175"/>
                </a:lnTo>
                <a:cubicBezTo>
                  <a:pt x="1933531" y="687458"/>
                  <a:pt x="1000874" y="426847"/>
                  <a:pt x="165022" y="73132"/>
                </a:cubicBezTo>
                <a:close/>
              </a:path>
            </a:pathLst>
          </a:custGeom>
          <a:solidFill>
            <a:srgbClr val="9E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990A6D83-D876-44E9-844F-067A0C9D2F58}"/>
              </a:ext>
            </a:extLst>
          </p:cNvPr>
          <p:cNvSpPr/>
          <p:nvPr userDrawn="1"/>
        </p:nvSpPr>
        <p:spPr>
          <a:xfrm>
            <a:off x="0" y="2240554"/>
            <a:ext cx="9144000" cy="3861530"/>
          </a:xfrm>
          <a:custGeom>
            <a:avLst/>
            <a:gdLst>
              <a:gd name="connsiteX0" fmla="*/ 4072878 w 4072878"/>
              <a:gd name="connsiteY0" fmla="*/ 0 h 2548371"/>
              <a:gd name="connsiteX1" fmla="*/ 4072878 w 4072878"/>
              <a:gd name="connsiteY1" fmla="*/ 2451296 h 2548371"/>
              <a:gd name="connsiteX2" fmla="*/ 3967388 w 4072878"/>
              <a:gd name="connsiteY2" fmla="*/ 2474940 h 2548371"/>
              <a:gd name="connsiteX3" fmla="*/ 3135163 w 4072878"/>
              <a:gd name="connsiteY3" fmla="*/ 2548371 h 2548371"/>
              <a:gd name="connsiteX4" fmla="*/ 144639 w 4072878"/>
              <a:gd name="connsiteY4" fmla="*/ 1474801 h 2548371"/>
              <a:gd name="connsiteX5" fmla="*/ 0 w 4072878"/>
              <a:gd name="connsiteY5" fmla="*/ 1349511 h 2548371"/>
              <a:gd name="connsiteX6" fmla="*/ 7645 w 4072878"/>
              <a:gd name="connsiteY6" fmla="*/ 1350876 h 2548371"/>
              <a:gd name="connsiteX7" fmla="*/ 723622 w 4072878"/>
              <a:gd name="connsiteY7" fmla="*/ 1405047 h 2548371"/>
              <a:gd name="connsiteX8" fmla="*/ 3884734 w 4072878"/>
              <a:gd name="connsiteY8" fmla="*/ 183710 h 254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2878" h="2548371">
                <a:moveTo>
                  <a:pt x="4072878" y="0"/>
                </a:moveTo>
                <a:lnTo>
                  <a:pt x="4072878" y="2451296"/>
                </a:lnTo>
                <a:lnTo>
                  <a:pt x="3967388" y="2474940"/>
                </a:lnTo>
                <a:cubicBezTo>
                  <a:pt x="3697268" y="2523191"/>
                  <a:pt x="3419156" y="2548371"/>
                  <a:pt x="3135163" y="2548371"/>
                </a:cubicBezTo>
                <a:cubicBezTo>
                  <a:pt x="1999192" y="2548371"/>
                  <a:pt x="957318" y="2145483"/>
                  <a:pt x="144639" y="1474801"/>
                </a:cubicBezTo>
                <a:lnTo>
                  <a:pt x="0" y="1349511"/>
                </a:lnTo>
                <a:lnTo>
                  <a:pt x="7645" y="1350876"/>
                </a:lnTo>
                <a:cubicBezTo>
                  <a:pt x="241098" y="1386547"/>
                  <a:pt x="480200" y="1405047"/>
                  <a:pt x="723622" y="1405047"/>
                </a:cubicBezTo>
                <a:cubicBezTo>
                  <a:pt x="1940736" y="1405047"/>
                  <a:pt x="3049826" y="942548"/>
                  <a:pt x="3884734" y="183710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ABCC98-1580-4C28-8EDC-0F8AF5CA98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5998" y="2814638"/>
            <a:ext cx="6858000" cy="2387600"/>
          </a:xfrm>
        </p:spPr>
        <p:txBody>
          <a:bodyPr rIns="365760" anchor="b">
            <a:normAutofit/>
          </a:bodyPr>
          <a:lstStyle>
            <a:lvl1pPr algn="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EE19115-C742-440E-8A08-171CBD18F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5998" y="5202238"/>
            <a:ext cx="6858000" cy="899846"/>
          </a:xfrm>
        </p:spPr>
        <p:txBody>
          <a:bodyPr rIns="365760">
            <a:normAutofit/>
          </a:bodyPr>
          <a:lstStyle>
            <a:lvl1pPr marL="0" indent="0" algn="r">
              <a:buNone/>
              <a:defRPr sz="20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0EC0A06-6586-46C1-B5BF-0E56DC48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36BDF8E-04ED-4796-A02C-D6887C621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4707708-0653-4BFE-BDCB-7EDB4C08A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35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A874A6-9ACF-48E9-94B2-A31C5D9D2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19C8485-679C-4CBF-96E0-7B94ACE0F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C9C0E27-1D0F-4482-BEB4-7B35D13086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46A8B8C-412F-4976-86BF-302698208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8285394-D95D-4871-B12A-BAB69CEA1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E958251-DB04-4CC3-8D3F-72EFC2D5F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676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2DA641-9EB4-47B3-96C0-8C6296E96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2135125-47C4-4402-8ECD-A77221001D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FB04F91-84C2-4779-B493-9A846A0B9A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08BC727-52D8-44D1-9315-E16DC5F80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7C021E5-8C17-46A9-941A-D3D45533A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C2FAE64-06A5-4DE1-81C2-B4718D557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933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C17C73-0918-49E5-B934-2FDB3935F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41601DD-4B31-4C85-8BF4-8E25AA335C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EF922BC-0AD6-44A3-B05F-C1991EE0A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2A789E-B678-4E09-BDB1-7B16B525A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6E71187-E69A-4C50-93EC-72399E536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0574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5816490-53E5-4B7C-B69A-D1843F5241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164891A-25FC-4192-AC93-F8C596742C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F515203-0495-4DDC-A983-D66926B49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A300432-3913-4AEC-96D5-1119D47A7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ED8639B-5ED7-488C-9414-EABF4BC85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59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ed by PresentationGo">
    <p:bg>
      <p:bgPr>
        <a:gradFill>
          <a:gsLst>
            <a:gs pos="0">
              <a:srgbClr val="323A45"/>
            </a:gs>
            <a:gs pos="35000">
              <a:srgbClr val="323A45"/>
            </a:gs>
            <a:gs pos="100000">
              <a:srgbClr val="1C2026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3152955"/>
            <a:ext cx="9144000" cy="552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A5CD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.com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hlinkClick r:id="rId2"/>
          </p:cNvPr>
          <p:cNvSpPr/>
          <p:nvPr userDrawn="1"/>
        </p:nvSpPr>
        <p:spPr>
          <a:xfrm>
            <a:off x="2048933" y="3071723"/>
            <a:ext cx="5046133" cy="71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747213" y="6121399"/>
            <a:ext cx="364959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dirty="0">
                <a:solidFill>
                  <a:srgbClr val="A5CD00"/>
                </a:solidFill>
              </a:rPr>
              <a:t>T</a:t>
            </a:r>
            <a:r>
              <a:rPr lang="en-US" baseline="0" dirty="0">
                <a:solidFill>
                  <a:srgbClr val="A5CD00"/>
                </a:solidFill>
              </a:rPr>
              <a:t>he </a:t>
            </a:r>
            <a:r>
              <a:rPr lang="en-US" baseline="0">
                <a:solidFill>
                  <a:srgbClr val="A5CD00"/>
                </a:solidFill>
              </a:rPr>
              <a:t>free PowerPoint template </a:t>
            </a:r>
            <a:r>
              <a:rPr lang="en-US" baseline="0" dirty="0">
                <a:solidFill>
                  <a:srgbClr val="A5CD00"/>
                </a:solidFill>
              </a:rPr>
              <a:t>library</a:t>
            </a:r>
            <a:endParaRPr lang="en-US" dirty="0">
              <a:solidFill>
                <a:srgbClr val="A5CD00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459936" y="2633133"/>
            <a:ext cx="222413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effectLst/>
              </a:rPr>
              <a:t>Designed</a:t>
            </a:r>
            <a:r>
              <a:rPr lang="en-US" baseline="0">
                <a:solidFill>
                  <a:schemeClr val="bg1"/>
                </a:solidFill>
                <a:effectLst/>
              </a:rPr>
              <a:t> with         by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sp>
        <p:nvSpPr>
          <p:cNvPr id="9" name="Freeform 290"/>
          <p:cNvSpPr/>
          <p:nvPr userDrawn="1"/>
        </p:nvSpPr>
        <p:spPr>
          <a:xfrm>
            <a:off x="4977441" y="2705803"/>
            <a:ext cx="261456" cy="223991"/>
          </a:xfrm>
          <a:custGeom>
            <a:avLst/>
            <a:gdLst/>
            <a:ahLst/>
            <a:cxnLst/>
            <a:rect l="l" t="t" r="r" b="b"/>
            <a:pathLst>
              <a:path w="504825" h="432707">
                <a:moveTo>
                  <a:pt x="134658" y="0"/>
                </a:moveTo>
                <a:cubicBezTo>
                  <a:pt x="146301" y="0"/>
                  <a:pt x="158180" y="2019"/>
                  <a:pt x="170294" y="6057"/>
                </a:cubicBezTo>
                <a:cubicBezTo>
                  <a:pt x="182407" y="10095"/>
                  <a:pt x="193676" y="15541"/>
                  <a:pt x="204099" y="22396"/>
                </a:cubicBezTo>
                <a:cubicBezTo>
                  <a:pt x="214522" y="29251"/>
                  <a:pt x="223490" y="35683"/>
                  <a:pt x="231002" y="41693"/>
                </a:cubicBezTo>
                <a:cubicBezTo>
                  <a:pt x="238514" y="47703"/>
                  <a:pt x="245652" y="54088"/>
                  <a:pt x="252412" y="60849"/>
                </a:cubicBezTo>
                <a:cubicBezTo>
                  <a:pt x="259174" y="54088"/>
                  <a:pt x="266310" y="47703"/>
                  <a:pt x="273823" y="41693"/>
                </a:cubicBezTo>
                <a:cubicBezTo>
                  <a:pt x="281334" y="35683"/>
                  <a:pt x="290303" y="29251"/>
                  <a:pt x="300726" y="22396"/>
                </a:cubicBezTo>
                <a:cubicBezTo>
                  <a:pt x="311149" y="15541"/>
                  <a:pt x="322417" y="10095"/>
                  <a:pt x="334531" y="6057"/>
                </a:cubicBezTo>
                <a:cubicBezTo>
                  <a:pt x="346645" y="2019"/>
                  <a:pt x="358524" y="0"/>
                  <a:pt x="370167" y="0"/>
                </a:cubicBezTo>
                <a:cubicBezTo>
                  <a:pt x="412236" y="0"/>
                  <a:pt x="445197" y="11644"/>
                  <a:pt x="469048" y="34932"/>
                </a:cubicBezTo>
                <a:cubicBezTo>
                  <a:pt x="492899" y="58220"/>
                  <a:pt x="504825" y="90523"/>
                  <a:pt x="504825" y="131840"/>
                </a:cubicBezTo>
                <a:cubicBezTo>
                  <a:pt x="504825" y="173346"/>
                  <a:pt x="483321" y="215602"/>
                  <a:pt x="440313" y="258610"/>
                </a:cubicBezTo>
                <a:lnTo>
                  <a:pt x="264807" y="427636"/>
                </a:lnTo>
                <a:cubicBezTo>
                  <a:pt x="261427" y="431017"/>
                  <a:pt x="257295" y="432707"/>
                  <a:pt x="252412" y="432707"/>
                </a:cubicBezTo>
                <a:cubicBezTo>
                  <a:pt x="247529" y="432707"/>
                  <a:pt x="243398" y="431017"/>
                  <a:pt x="240018" y="427636"/>
                </a:cubicBezTo>
                <a:lnTo>
                  <a:pt x="64230" y="258047"/>
                </a:lnTo>
                <a:cubicBezTo>
                  <a:pt x="62351" y="256544"/>
                  <a:pt x="59770" y="254103"/>
                  <a:pt x="56482" y="250722"/>
                </a:cubicBezTo>
                <a:cubicBezTo>
                  <a:pt x="53196" y="247342"/>
                  <a:pt x="47984" y="241191"/>
                  <a:pt x="40848" y="232270"/>
                </a:cubicBezTo>
                <a:cubicBezTo>
                  <a:pt x="33712" y="223349"/>
                  <a:pt x="27326" y="214194"/>
                  <a:pt x="21692" y="204803"/>
                </a:cubicBezTo>
                <a:cubicBezTo>
                  <a:pt x="16057" y="195413"/>
                  <a:pt x="11035" y="184051"/>
                  <a:pt x="6620" y="170717"/>
                </a:cubicBezTo>
                <a:cubicBezTo>
                  <a:pt x="2207" y="157382"/>
                  <a:pt x="0" y="144423"/>
                  <a:pt x="0" y="131840"/>
                </a:cubicBezTo>
                <a:cubicBezTo>
                  <a:pt x="0" y="90523"/>
                  <a:pt x="11926" y="58220"/>
                  <a:pt x="35777" y="34932"/>
                </a:cubicBezTo>
                <a:cubicBezTo>
                  <a:pt x="59629" y="11644"/>
                  <a:pt x="92588" y="0"/>
                  <a:pt x="134658" y="0"/>
                </a:cubicBezTo>
                <a:close/>
              </a:path>
            </a:pathLst>
          </a:custGeom>
          <a:solidFill>
            <a:srgbClr val="D9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04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87E7E4-22B8-4563-90A9-82C2F2EE3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6487"/>
            <a:ext cx="7886700" cy="3970476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D3D668-2187-49D6-94E7-BD02742A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CF5D45-ED52-47C3-9243-A1D3EB52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8AC4EA-A078-49A4-87BA-F66FC7D1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6CA7D016-7F3E-42AE-8E88-2831840D063A}"/>
              </a:ext>
            </a:extLst>
          </p:cNvPr>
          <p:cNvSpPr/>
          <p:nvPr userDrawn="1"/>
        </p:nvSpPr>
        <p:spPr>
          <a:xfrm>
            <a:off x="33844" y="-241"/>
            <a:ext cx="9110156" cy="1796838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BD38FA49-F54C-46BB-8304-6FA01A5FB09B}"/>
              </a:ext>
            </a:extLst>
          </p:cNvPr>
          <p:cNvSpPr/>
          <p:nvPr userDrawn="1"/>
        </p:nvSpPr>
        <p:spPr>
          <a:xfrm>
            <a:off x="3" y="60425"/>
            <a:ext cx="3296950" cy="1439984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solidFill>
            <a:srgbClr val="F57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43A9CD-3B45-484B-BD1B-18EDBCB58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 rIns="365760" anchor="ctr"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60333142-6414-40B5-BB7E-DF934194E3E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 rIns="365760"/>
          <a:lstStyle>
            <a:lvl1pPr marL="0" indent="0" algn="r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38750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87E7E4-22B8-4563-90A9-82C2F2EE3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6487"/>
            <a:ext cx="7886700" cy="3970476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D3D668-2187-49D6-94E7-BD02742A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CF5D45-ED52-47C3-9243-A1D3EB52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8AC4EA-A078-49A4-87BA-F66FC7D1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6CA7D016-7F3E-42AE-8E88-2831840D063A}"/>
              </a:ext>
            </a:extLst>
          </p:cNvPr>
          <p:cNvSpPr/>
          <p:nvPr userDrawn="1"/>
        </p:nvSpPr>
        <p:spPr>
          <a:xfrm>
            <a:off x="33844" y="-241"/>
            <a:ext cx="9110156" cy="1796838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BD38FA49-F54C-46BB-8304-6FA01A5FB09B}"/>
              </a:ext>
            </a:extLst>
          </p:cNvPr>
          <p:cNvSpPr/>
          <p:nvPr userDrawn="1"/>
        </p:nvSpPr>
        <p:spPr>
          <a:xfrm>
            <a:off x="3" y="60425"/>
            <a:ext cx="3296950" cy="1439984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solidFill>
            <a:srgbClr val="9E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43A9CD-3B45-484B-BD1B-18EDBCB58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 rIns="365760" anchor="ctr"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60333142-6414-40B5-BB7E-DF934194E3E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 rIns="365760"/>
          <a:lstStyle>
            <a:lvl1pPr marL="0" indent="0" algn="r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00850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87E7E4-22B8-4563-90A9-82C2F2EE3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6487"/>
            <a:ext cx="7886700" cy="3970476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D3D668-2187-49D6-94E7-BD02742A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CF5D45-ED52-47C3-9243-A1D3EB52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8AC4EA-A078-49A4-87BA-F66FC7D1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6CA7D016-7F3E-42AE-8E88-2831840D063A}"/>
              </a:ext>
            </a:extLst>
          </p:cNvPr>
          <p:cNvSpPr/>
          <p:nvPr userDrawn="1"/>
        </p:nvSpPr>
        <p:spPr>
          <a:xfrm>
            <a:off x="33844" y="-241"/>
            <a:ext cx="9110156" cy="1796838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rgbClr val="272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BD38FA49-F54C-46BB-8304-6FA01A5FB09B}"/>
              </a:ext>
            </a:extLst>
          </p:cNvPr>
          <p:cNvSpPr/>
          <p:nvPr userDrawn="1"/>
        </p:nvSpPr>
        <p:spPr>
          <a:xfrm>
            <a:off x="3" y="60425"/>
            <a:ext cx="3296950" cy="1439984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43A9CD-3B45-484B-BD1B-18EDBCB58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 rIns="365760" anchor="ctr"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60333142-6414-40B5-BB7E-DF934194E3E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 rIns="365760"/>
          <a:lstStyle>
            <a:lvl1pPr marL="0" indent="0" algn="r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9339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004AC-9159-4934-8481-28CFB4B45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756811C-389E-4C9A-9545-FD7B79A7D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122F26-D929-4224-B7D5-F9CC419EA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CEDAD2-3D9E-4B72-AB17-C033F18AF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9586D7-6C7E-4A29-AFAD-F8AF921E5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180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9E226FE-2A1A-42E8-8EB8-E8C2F1FF1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75A07FC-5F80-4767-A8D4-75E008AE6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7CEDFBF-95C8-482A-B30A-04986A025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3D208A8-1524-4742-BDE9-246AD4B93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DB00CFF-B864-4717-99A5-43C9EA075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01F6820-5E3F-49A9-8E44-8ECF083F6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82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BD783B-03A0-409F-8573-D57329B5F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FCB7087-5633-49FA-8485-A981586BC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8E79E2C-033B-4FBA-A3E2-A445B074AB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59FFF85-E5C7-4BEE-B6C4-60A80C3B61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52009E7-C5BE-40E0-9D13-EBAA5DE9AC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8201D6F-9B4A-4DA8-874F-D47E161CE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A8F3727-9126-450C-9166-FA163FBC6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FC9D302A-A571-4F55-8B61-EA8AB97E6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383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577D749-FDF9-4F94-A421-8EABE3092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F264008-8BD8-4542-8DFA-D33857B3E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8B89E25-02BB-4E6D-A193-F5D306FAB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D8C2355-36B6-4F9E-BA79-5CA5E9C4E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76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181EAFB-B6A5-4380-9C39-01D3761D3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E8F6-4D81-4B3A-BC45-BBA4A1C9BD0F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7585C40-FDBA-43C0-90CF-DDBB124AF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17D6155-F780-4D68-868D-D48E5912A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5F7C3-4860-4DB0-A451-57EE24F2F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025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presentationgo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BF4E5A5-FAF5-42E9-A705-A2830C622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365760" bIns="45720" rtlCol="0" anchor="b">
            <a:normAutofit/>
          </a:bodyPr>
          <a:lstStyle/>
          <a:p>
            <a:pPr lvl="0" algn="r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8FE322A-EE1B-4EA9-BECD-220E5044D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2786965-5A0F-4C0C-9415-32EBA327B7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57921"/>
                </a:solidFill>
              </a:defRPr>
            </a:lvl1pPr>
          </a:lstStyle>
          <a:p>
            <a:fld id="{18D9E8F6-4D81-4B3A-BC45-BBA4A1C9BD0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FEC338F-E89C-43B8-B0CB-A1D888EA8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F5792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60A7CEF-ACB9-4347-8B7A-F5C824194E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57921"/>
                </a:solidFill>
              </a:defRPr>
            </a:lvl1pPr>
          </a:lstStyle>
          <a:p>
            <a:fld id="{E505F7C3-4860-4DB0-A451-57EE24F2F70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267DC16-0617-4BAD-B279-658D1101462B}"/>
              </a:ext>
            </a:extLst>
          </p:cNvPr>
          <p:cNvGrpSpPr/>
          <p:nvPr userDrawn="1"/>
        </p:nvGrpSpPr>
        <p:grpSpPr>
          <a:xfrm>
            <a:off x="-1654908" y="-73804"/>
            <a:ext cx="1569183" cy="612144"/>
            <a:chOff x="-2096383" y="21447"/>
            <a:chExt cx="1569183" cy="61214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7B52455-0488-44FB-AC45-0F087666BC27}"/>
                </a:ext>
              </a:extLst>
            </p:cNvPr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78F69A73-B888-43F4-AAFD-7161DCD25AE3}"/>
                </a:ext>
              </a:extLst>
            </p:cNvPr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BFF6F4D3-BBCF-41EB-815A-CB952A23CB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38665C17-6FB6-48DB-B536-80F00E337511}"/>
              </a:ext>
            </a:extLst>
          </p:cNvPr>
          <p:cNvSpPr/>
          <p:nvPr userDrawn="1"/>
        </p:nvSpPr>
        <p:spPr>
          <a:xfrm>
            <a:off x="-66674" y="6959601"/>
            <a:ext cx="126348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800" b="0" i="0" u="none" strike="noStrike" dirty="0">
                <a:solidFill>
                  <a:schemeClr val="tx1"/>
                </a:solidFill>
                <a:effectLst/>
                <a:latin typeface="Open Sans" panose="020B0606030504020204" pitchFamily="34" charset="0"/>
                <a:hlinkClick r:id="rId16" tooltip="PresentationGo!"/>
              </a:rPr>
              <a:t>presentationgo.com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915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80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en-US" sz="3600" b="1" kern="1200" cap="all" baseline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23A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E942A-26CB-4FC8-A61F-ED7BAF06B75B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DDA2-A385-4D53-9944-861446547D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465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1014"/>
            <a:ext cx="9144000" cy="4372706"/>
          </a:xfr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400005" y="2814638"/>
            <a:ext cx="6858000" cy="2387600"/>
          </a:xfrm>
        </p:spPr>
        <p:txBody>
          <a:bodyPr>
            <a:normAutofit/>
          </a:bodyPr>
          <a:lstStyle/>
          <a:p>
            <a:r>
              <a:rPr lang="th-TH" sz="6600" b="0" dirty="0" smtClean="0">
                <a:latin typeface="bangkok stoned" panose="02000000000000000000" pitchFamily="2" charset="-34"/>
                <a:cs typeface="bangkok stoned" panose="02000000000000000000" pitchFamily="2" charset="-34"/>
              </a:rPr>
              <a:t>การวิเคราะห์ข้อมูล</a:t>
            </a:r>
            <a:endParaRPr lang="en-US" sz="6600" b="0" dirty="0">
              <a:latin typeface="bangkok stoned" panose="02000000000000000000" pitchFamily="2" charset="-34"/>
              <a:cs typeface="bangkok stoned" panose="02000000000000000000" pitchFamily="2" charset="-34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411728" y="6312208"/>
            <a:ext cx="6858000" cy="899846"/>
          </a:xfrm>
        </p:spPr>
        <p:txBody>
          <a:bodyPr>
            <a:normAutofit/>
          </a:bodyPr>
          <a:lstStyle/>
          <a:p>
            <a:r>
              <a:rPr lang="th-TH" sz="2200" dirty="0">
                <a:solidFill>
                  <a:schemeClr val="tx1"/>
                </a:solidFill>
                <a:latin typeface="bangkok" panose="02000000000000000000" pitchFamily="2" charset="-34"/>
                <a:cs typeface="bangkok" panose="02000000000000000000" pitchFamily="2" charset="-34"/>
              </a:rPr>
              <a:t>สาขาเทคโนโลยี สถาบันส่งเสริมการสอนวิทยาศาสตร์และเทคโนโลยี</a:t>
            </a:r>
            <a:endParaRPr lang="en-US" sz="2200" dirty="0">
              <a:solidFill>
                <a:schemeClr val="tx1"/>
              </a:solidFill>
              <a:latin typeface="bangkok" panose="02000000000000000000" pitchFamily="2" charset="-34"/>
              <a:cs typeface="bangkok" panose="02000000000000000000" pitchFamily="2" charset="-34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2ECEEFAB-8007-4E30-80A1-6265CA3AF86A}"/>
              </a:ext>
            </a:extLst>
          </p:cNvPr>
          <p:cNvSpPr/>
          <p:nvPr/>
        </p:nvSpPr>
        <p:spPr>
          <a:xfrm>
            <a:off x="0" y="2767745"/>
            <a:ext cx="3296950" cy="1420932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solidFill>
            <a:srgbClr val="F57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407AB56D-6A58-9046-A85A-F2A2291756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52" y="109728"/>
            <a:ext cx="863948" cy="97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3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th-TH" sz="4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ขั้นตอนการดำเนินการของสุนัขจิ้งจอก</a:t>
            </a:r>
            <a:endParaRPr lang="en-US" sz="4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7138" y="2625969"/>
            <a:ext cx="37162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ลังจากนั้นสุนัขจิ้งจอกต้องสำรวจข้อมูลเพื่อทำความเข้าใจกับรูปแบบลักษณะการกระจายและภาพรวมของข้อมูล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87" y="1840523"/>
            <a:ext cx="3558942" cy="32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8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11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E393850-0282-274E-9872-6978C6D116E4}"/>
              </a:ext>
            </a:extLst>
          </p:cNvPr>
          <p:cNvSpPr/>
          <p:nvPr/>
        </p:nvSpPr>
        <p:spPr>
          <a:xfrm>
            <a:off x="515815" y="2223613"/>
            <a:ext cx="83937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ให้นักเรียนอ่านสถานการณ์ของสิงโตและสุนัขจิ้งจอกในหนังสือเรียนหน้า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75 - 79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255" y="3016463"/>
            <a:ext cx="2451908" cy="368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6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การวิเคราะห์ข้อมูล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24588"/>
            <a:ext cx="9144000" cy="213565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178062" y="1863969"/>
            <a:ext cx="973015" cy="468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338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การวิเคราะห์ข้อมูล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78062" y="1863969"/>
            <a:ext cx="973015" cy="468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1006"/>
            <a:ext cx="9144000" cy="287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58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การวิเคราะห์ข้อมูล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78062" y="1863969"/>
            <a:ext cx="973015" cy="468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4659"/>
            <a:ext cx="9144000" cy="250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01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15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E393850-0282-274E-9872-6978C6D116E4}"/>
              </a:ext>
            </a:extLst>
          </p:cNvPr>
          <p:cNvSpPr/>
          <p:nvPr/>
        </p:nvSpPr>
        <p:spPr>
          <a:xfrm>
            <a:off x="515815" y="2223613"/>
            <a:ext cx="76118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</a:t>
            </a:r>
            <a:r>
              <a:rPr lang="en-US" sz="2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หัวข้อที่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3.1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การวิเคราะห์เชิงพรรณา หัวข้อย่อย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3.1.1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3.1.2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ในหนังสือเรียนหน้า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80 - 83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786" y="3986612"/>
            <a:ext cx="3923810" cy="22603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132" y="3025320"/>
            <a:ext cx="7022223" cy="264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4440" y="3986612"/>
            <a:ext cx="7022223" cy="264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715" y="3406272"/>
            <a:ext cx="3923810" cy="226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7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8700" y="2058935"/>
            <a:ext cx="4216400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จับคู่กับเพื่อนทำใบกิจกรรมที่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ข้อมูลนี้มีอะไร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โพสต์ภาพคำตอบลงบน </a:t>
            </a:r>
            <a:r>
              <a:rPr lang="en-US" sz="32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Padlet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พิจารณาคำตอบของคู่อื่นและร่วมโหวตว่ากลุ่มใดแสดงผลการวิเคราะห์ได้ชัดเจนที่สุด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16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ข้อมูลนี้มีอะไร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18" y="2184612"/>
            <a:ext cx="3060318" cy="340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8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ทบทวน</a:t>
            </a:r>
            <a:endParaRPr lang="th-TH" sz="5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3"/>
          </p:nvPr>
        </p:nvSpPr>
        <p:spPr/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การวิเคราะห์เชิงพรรณนา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11" y="1945577"/>
            <a:ext cx="2615873" cy="3631746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215597" y="2420715"/>
            <a:ext cx="4445804" cy="20926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เป็นการวิเคราะห์ข้อมูลเพื่ออธิบายลักษณะของข้อมูลที่เก็บรวบรวม โดยใช้การคำนวณทางคณิตศาสตร์และสถิติพื้นฐาน</a:t>
            </a: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829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ทบทวน</a:t>
            </a:r>
            <a:endParaRPr lang="th-TH" sz="5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3"/>
          </p:nvPr>
        </p:nvSpPr>
        <p:spPr/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การวิเคราะห์เชิงพรรณนา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83" y="1863968"/>
            <a:ext cx="3770455" cy="43844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64367" y="2919046"/>
            <a:ext cx="35520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การหาสัดส่วนหรือร้อยละ</a:t>
            </a:r>
          </a:p>
          <a:p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การหาค่ากลางของข้อมูล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ค่าเฉลี่ย มัธยฐานและฐานนิยม</a:t>
            </a:r>
          </a:p>
        </p:txBody>
      </p:sp>
    </p:spTree>
    <p:extLst>
      <p:ext uri="{BB962C8B-B14F-4D97-AF65-F5344CB8AC3E}">
        <p14:creationId xmlns:p14="http://schemas.microsoft.com/office/powerpoint/2010/main" val="180629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19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E393850-0282-274E-9872-6978C6D116E4}"/>
              </a:ext>
            </a:extLst>
          </p:cNvPr>
          <p:cNvSpPr/>
          <p:nvPr/>
        </p:nvSpPr>
        <p:spPr>
          <a:xfrm>
            <a:off x="832335" y="1856425"/>
            <a:ext cx="76118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</a:t>
            </a:r>
            <a:r>
              <a:rPr lang="en-US" sz="2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หัวข้อที่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3.1.3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การหาความสัมพันธ์ของชุดข้อมูล ใน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หนังสือเรียนหน้า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84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87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40" y="2940072"/>
            <a:ext cx="7823393" cy="383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67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861" y="2209800"/>
            <a:ext cx="8788078" cy="3686060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4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ร</a:t>
            </a:r>
            <a:r>
              <a:rPr lang="en-US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วบรวมวิเคราะห์ข้อมูลและใช้ความรู้ด้านวิทยาการคอมพิวเตอร์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สื่อดิจิทัล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ทคโนโลยีสารสนเทศในการแก้ปัญหาหรือเพิ่มมูลค่าให้กับบริการหรือผลิตภัณฑ์ที่ใช้ในชีวิตจริงอย่างสร้างสรรค์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109DC94-6DE9-3942-81BC-FD11A7B803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1" t="41066" r="51393" b="32077"/>
          <a:stretch/>
        </p:blipFill>
        <p:spPr>
          <a:xfrm>
            <a:off x="-24022" y="3972015"/>
            <a:ext cx="2378380" cy="18997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6FFBA64-9F15-8746-9353-37AA7CDCA9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034" y="4489451"/>
            <a:ext cx="2214461" cy="1866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DFFF5F3-4307-1F4D-81E6-B1582E379E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1" t="42257" r="27804" b="34273"/>
          <a:stretch/>
        </p:blipFill>
        <p:spPr>
          <a:xfrm>
            <a:off x="4832745" y="4078230"/>
            <a:ext cx="2392279" cy="156057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8B4E3DBC-6882-404A-82A9-EAC2C8C3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2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xmlns="" id="{6BC2050D-FD67-3349-A542-4DEC111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9459"/>
            <a:ext cx="8515350" cy="1325563"/>
          </a:xfrm>
        </p:spPr>
        <p:txBody>
          <a:bodyPr>
            <a:normAutofit/>
          </a:bodyPr>
          <a:lstStyle/>
          <a:p>
            <a:r>
              <a:rPr lang="th-TH" sz="7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</a:t>
            </a:r>
            <a:endParaRPr lang="en-US" sz="72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F635B08C-E37D-5745-9FB8-3ADEF3C9847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" r="4845" b="27673"/>
          <a:stretch/>
        </p:blipFill>
        <p:spPr>
          <a:xfrm>
            <a:off x="2215655" y="4794871"/>
            <a:ext cx="2465300" cy="152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57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8700" y="2058935"/>
            <a:ext cx="4216400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แบ่งกลุ่ม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คน 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6.2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สัมพันธ์กันหรือไม่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โพสต์คำตอบพร้อมเขียนคำอธิบายลง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บน </a:t>
            </a:r>
            <a:r>
              <a:rPr lang="en-US" sz="32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Padlet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พิจารณาคำตอบขอ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งกลุ่มอื่นและ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ร่วมโหวตว่ากลุ่ม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ใดมีคำตอบที่น่าสนใจมากที่สุด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20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สัมพันธ์กันหรือไม่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119" y="2194365"/>
            <a:ext cx="2641270" cy="314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71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303064" y="2848255"/>
            <a:ext cx="4629150" cy="1727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นักเรียนคิดว่าการวิเคราะห์เชิงพรรณนาคืออะไรและสามารถนำไปใช้ประโยชน์ในด้านใดได้บ้าง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32" y="2594921"/>
            <a:ext cx="4008732" cy="2857287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28650" y="98020"/>
            <a:ext cx="8515350" cy="1325563"/>
          </a:xfrm>
        </p:spPr>
        <p:txBody>
          <a:bodyPr>
            <a:normAutofit/>
          </a:bodyPr>
          <a:lstStyle/>
          <a:p>
            <a:r>
              <a:rPr lang="th-TH" sz="5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ชวนคิด</a:t>
            </a:r>
            <a:endParaRPr lang="th-TH" sz="5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4046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8B4E3DBC-6882-404A-82A9-EAC2C8C3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22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xmlns="" id="{6BC2050D-FD67-3349-A542-4DEC111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>
            <a:normAutofit/>
          </a:bodyPr>
          <a:lstStyle/>
          <a:p>
            <a:r>
              <a:rPr lang="th-TH" sz="5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</a:t>
            </a:r>
            <a:r>
              <a:rPr lang="en-US" sz="5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r>
              <a:rPr lang="en-US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</a:t>
            </a:r>
            <a:r>
              <a:rPr lang="th-TH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รทำนายเชิงตัวเลข</a:t>
            </a:r>
            <a:endParaRPr lang="en-US" sz="5400" dirty="0"/>
          </a:p>
        </p:txBody>
      </p:sp>
      <p:sp>
        <p:nvSpPr>
          <p:cNvPr id="12" name="Subtitle 3">
            <a:extLst>
              <a:ext uri="{FF2B5EF4-FFF2-40B4-BE49-F238E27FC236}">
                <a16:creationId xmlns:a16="http://schemas.microsoft.com/office/drawing/2014/main" xmlns="" id="{682C2F14-1997-BA42-A07C-C5FC36BB2448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ชั่วโมงที่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19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–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22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F2DE970-5DCA-DA46-9666-43DEDC4AAEBB}"/>
              </a:ext>
            </a:extLst>
          </p:cNvPr>
          <p:cNvSpPr/>
          <p:nvPr/>
        </p:nvSpPr>
        <p:spPr>
          <a:xfrm>
            <a:off x="4154853" y="1953774"/>
            <a:ext cx="46101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0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สาระการเรียนรู้</a:t>
            </a:r>
            <a:endParaRPr lang="en-US" sz="30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000" dirty="0" smtClean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ความหมายของการทำนายเชิงตัวเลข</a:t>
            </a:r>
            <a:endParaRPr lang="th-TH" sz="3000" dirty="0" smtClean="0"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0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การทำนายค่าจากเส้นแนวโน้มโดยใช้กราฟและใช้สมการเชิงเส้น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0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การหาค่าความคลาดเคลื่อนในการทำนาย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000" dirty="0" smtClean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การสร้างเส้นแนวโน้มและสมการเชิงเส้นโดยใช้โปรแกรมสำเร็จรูปหรือการเขียนโปรแกรม</a:t>
            </a:r>
            <a:endParaRPr lang="en-US" sz="30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61629647-A797-2C4B-B409-9EC6826AA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03" y="2041972"/>
            <a:ext cx="3717143" cy="412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9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15" y="1986565"/>
            <a:ext cx="8692587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8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ให้ผู้เรียนสามารถ</a:t>
            </a:r>
            <a:endParaRPr lang="en-US" sz="38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อธิบายหลักการวิเคราะห์ข้อมูลเชิงทำนายโดยใช้ตัวเลข</a:t>
            </a: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ทำนายค่าโดยใช้สมการเชิงเส้น  และคำนวณค่าความคลาดเคลื่อนในการทำนาย</a:t>
            </a:r>
            <a:endParaRPr lang="th-TH" sz="3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ใช้โปรแกรมสำเร็จรูปหรือโปรแกรมภาษาในการทำนายเชิงตัวเลข</a:t>
            </a:r>
            <a:endParaRPr lang="th-TH" sz="3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 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อธิบายผลการทำนายเชิงตัวเลข</a:t>
            </a: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23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en-US" sz="6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จุดประสงค์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497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396848" y="3024101"/>
            <a:ext cx="4629150" cy="1727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นักเรียนคิดว่าเวลาที่นักเรียนใช้ในการอ่านหนังสือสอบสามารถทำนายเกรดของนักเรียนได้หรือไม่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32" y="2594921"/>
            <a:ext cx="4008732" cy="2857287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28650" y="98020"/>
            <a:ext cx="8515350" cy="1325563"/>
          </a:xfrm>
        </p:spPr>
        <p:txBody>
          <a:bodyPr>
            <a:normAutofit/>
          </a:bodyPr>
          <a:lstStyle/>
          <a:p>
            <a:r>
              <a:rPr lang="th-TH" sz="5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ชวนคิด</a:t>
            </a:r>
            <a:endParaRPr lang="th-TH" sz="5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9584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การวิเคราะห์เชิงทำนาย</a:t>
            </a:r>
            <a:endParaRPr lang="th-TH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69" y="2405420"/>
            <a:ext cx="3809524" cy="3758730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396848" y="2332440"/>
            <a:ext cx="4629150" cy="1727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การคาดการณ์หรือการรู้อนาคต เป็นสิ่งที่คนส่วนใหญ่ให้ความสำคัญ เพื่อนำมาประกอบการตัดสินใจเลือกสิ่งที่ดีที่สุดสำหรับตนเองหรือองค์กร หรืออาจเป็นการคาดการณ์สิ่งที่จะเกิดขึ้นในชีวิตประจำวัน เช่น คาดการณ์ว่าฝนจะตกหรือไม่ จะได้นำร่มติดตัวไปด้วย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5450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การวิเคราะห์เชิงทำนาย</a:t>
            </a:r>
            <a:endParaRPr lang="th-TH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946" y="1964990"/>
            <a:ext cx="5761885" cy="462794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45323" y="3153507"/>
            <a:ext cx="1148862" cy="339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จำนวนสินค้า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51539" y="5462954"/>
            <a:ext cx="1148862" cy="339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สภาพอากาศ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67046" y="3159367"/>
            <a:ext cx="1148862" cy="339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5 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นาที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72554" y="4712676"/>
            <a:ext cx="1148862" cy="339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ฝนตก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7046" y="6107722"/>
            <a:ext cx="1148862" cy="339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ท้องฟ้าแจ่มใส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9317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27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E393850-0282-274E-9872-6978C6D116E4}"/>
              </a:ext>
            </a:extLst>
          </p:cNvPr>
          <p:cNvSpPr/>
          <p:nvPr/>
        </p:nvSpPr>
        <p:spPr>
          <a:xfrm>
            <a:off x="832335" y="1856425"/>
            <a:ext cx="76118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</a:t>
            </a:r>
            <a:r>
              <a:rPr lang="en-US" sz="2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หัวข้อที่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3.2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การวิเคราะห์เชิงทำนายและหัวข้อย่อย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3.2.1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การทำนายเชิงตัวเลข ในหนังสือเรียนหน้า 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89 - 97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42" y="2810532"/>
            <a:ext cx="3631746" cy="36825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431" y="2705024"/>
            <a:ext cx="3606349" cy="330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80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8700" y="2058935"/>
            <a:ext cx="4216400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จับคู่กับเพื่อน 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7.1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ยอดวิว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ตัวแทนนักเรียนเสนอคำตอบและเปรียบเทียบคำตอบกับคู่อื่นว่าเหมือนหรือต่างกันอย่างไร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28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ยอดวิว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119" y="2194365"/>
            <a:ext cx="2641270" cy="314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79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9070" y="1965151"/>
            <a:ext cx="4216400" cy="3970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ผู้เรียนคู่เดิมกับใบกิจกรรมที่แล้ว 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7.2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คำทำนายใครแม่น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อภิปรายข้อดีข้อเสียของการทำนายค่าจากเส้นแนวโน้มโดยใช้กราฟ  สมการเชิงเส้น โปรแกรมสำเร็จรูปหรือการเขียนโปรแกรมภาษา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29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คำทำนายใครแม่น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119" y="2194365"/>
            <a:ext cx="2641270" cy="314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07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8B4E3DBC-6882-404A-82A9-EAC2C8C3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xmlns="" id="{6BC2050D-FD67-3349-A542-4DEC111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>
            <a:normAutofit/>
          </a:bodyPr>
          <a:lstStyle/>
          <a:p>
            <a:r>
              <a:rPr lang="th-TH" sz="5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</a:t>
            </a:r>
            <a:r>
              <a:rPr lang="en-US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 </a:t>
            </a:r>
            <a:r>
              <a:rPr lang="th-TH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การวิเคราะห์เชิงพรรณนา</a:t>
            </a:r>
            <a:endParaRPr lang="en-US" sz="5400" dirty="0"/>
          </a:p>
        </p:txBody>
      </p:sp>
      <p:sp>
        <p:nvSpPr>
          <p:cNvPr id="12" name="Subtitle 3">
            <a:extLst>
              <a:ext uri="{FF2B5EF4-FFF2-40B4-BE49-F238E27FC236}">
                <a16:creationId xmlns:a16="http://schemas.microsoft.com/office/drawing/2014/main" xmlns="" id="{682C2F14-1997-BA42-A07C-C5FC36BB2448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ชั่วโมงที่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15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–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18)</a:t>
            </a:r>
            <a:endParaRPr lang="en-US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F2DE970-5DCA-DA46-9666-43DEDC4AAEBB}"/>
              </a:ext>
            </a:extLst>
          </p:cNvPr>
          <p:cNvSpPr/>
          <p:nvPr/>
        </p:nvSpPr>
        <p:spPr>
          <a:xfrm>
            <a:off x="4483100" y="2504758"/>
            <a:ext cx="46101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สาระการเรียนรู้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การวิเคราะห์เชิงพรรณนา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สถิติสำหรับการวิเคราะห์ข้อมูล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600" dirty="0" smtClean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การหาความสัมพันธ์ของข้อมูลโดยใช้แผนภาพการกระจาย</a:t>
            </a:r>
            <a:endParaRPr lang="en-US" sz="36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61629647-A797-2C4B-B409-9EC6826AA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03" y="2041972"/>
            <a:ext cx="3717143" cy="412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3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5253" y="2504411"/>
            <a:ext cx="4216400" cy="3970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นักเรียนคิดว่า ราคาทองคำ สามารถทำนายได้หรือไม่ หากมีชุดข้อมูลราคาทองคำ และจะต้องจัดเตรียมไฟล์อย่างไร จึงจะสามารถทำนายได้ว่า เดือนที่เราเกิดในปีหน้าราคาทองคำจะเป็นเท่าไร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30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ชวนคิด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44" y="1928821"/>
            <a:ext cx="4076224" cy="426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1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9070" y="1965151"/>
            <a:ext cx="4216400" cy="3970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ผู้เรียนแต่ละคนทำใบกิจกรรมที่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7.3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รู้แล้วรวย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เขียนสรุปเรื่องราวและผลลัพธ์ของข้อมูลลงใน </a:t>
            </a:r>
            <a:r>
              <a:rPr lang="en-US" sz="32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Padlet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ร่วมกันอ่านเรื่องราวของเพื่อนและแสดงความคิดเห็นในเชิงบวก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31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รู้แล้วรวย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44" y="1928821"/>
            <a:ext cx="4076224" cy="426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3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สรุป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" y="2334049"/>
            <a:ext cx="3949207" cy="2869841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815253" y="2832657"/>
            <a:ext cx="4216400" cy="23829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การทำนายข้อมูลเชิงตัวเลข เป็นการใช้ข้อมูลในอดีตมาวิเคราะห์หาแนวโน้มเพื่อทำนายอนาคตซึ่งผลลัพธ์ของการทำนายจะอยู่ในรูปตัวเลข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0861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8B4E3DBC-6882-404A-82A9-EAC2C8C3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33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xmlns="" id="{6BC2050D-FD67-3349-A542-4DEC111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959"/>
            <a:ext cx="8515350" cy="1325563"/>
          </a:xfrm>
        </p:spPr>
        <p:txBody>
          <a:bodyPr>
            <a:normAutofit/>
          </a:bodyPr>
          <a:lstStyle/>
          <a:p>
            <a:r>
              <a:rPr lang="th-TH" sz="5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</a:t>
            </a:r>
            <a:r>
              <a:rPr lang="en-US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 </a:t>
            </a:r>
            <a:r>
              <a:rPr lang="th-TH" sz="5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การทำนายเชิงหมวดหมู่</a:t>
            </a:r>
            <a:endParaRPr lang="en-US" sz="5400" dirty="0"/>
          </a:p>
        </p:txBody>
      </p:sp>
      <p:sp>
        <p:nvSpPr>
          <p:cNvPr id="12" name="Subtitle 3">
            <a:extLst>
              <a:ext uri="{FF2B5EF4-FFF2-40B4-BE49-F238E27FC236}">
                <a16:creationId xmlns:a16="http://schemas.microsoft.com/office/drawing/2014/main" xmlns="" id="{682C2F14-1997-BA42-A07C-C5FC36BB2448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ชั่วโมงที่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23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–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26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F2DE970-5DCA-DA46-9666-43DEDC4AAEBB}"/>
              </a:ext>
            </a:extLst>
          </p:cNvPr>
          <p:cNvSpPr/>
          <p:nvPr/>
        </p:nvSpPr>
        <p:spPr>
          <a:xfrm>
            <a:off x="4154853" y="1953774"/>
            <a:ext cx="46101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0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สาระการเรียนรู้</a:t>
            </a:r>
            <a:endParaRPr lang="en-US" sz="30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000" dirty="0" smtClean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ความหมายของการทำนายเชิงหมวดหมู่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000" dirty="0" smtClean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การทำนายโดยใช้</a:t>
            </a:r>
            <a:r>
              <a:rPr lang="en-US" sz="3000" dirty="0" smtClean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K-NN</a:t>
            </a:r>
            <a:r>
              <a:rPr lang="th-TH" sz="3000" dirty="0" smtClean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เพื่อจัดกลุ่มข้อมูล</a:t>
            </a:r>
          </a:p>
          <a:p>
            <a:pPr marL="742950" indent="-742950">
              <a:spcAft>
                <a:spcPts val="0"/>
              </a:spcAft>
              <a:buFont typeface="+mj-lt"/>
              <a:buAutoNum type="arabicPeriod"/>
            </a:pPr>
            <a:r>
              <a:rPr lang="th-TH" sz="30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การประเมินความถูกต้องในการจัดกลุ่มข้อมูล</a:t>
            </a:r>
            <a:endParaRPr lang="en-US" sz="30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61629647-A797-2C4B-B409-9EC6826AA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03" y="2041972"/>
            <a:ext cx="3717143" cy="412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3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15" y="1986565"/>
            <a:ext cx="8692587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8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ให้ผู้เรียนสามารถ</a:t>
            </a:r>
            <a:endParaRPr lang="en-US" sz="38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742950" indent="-742950" algn="just"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อธิบายหลักการทำนายเชิงหมวดหมู่ด้วยวิธี </a:t>
            </a:r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K-NN</a:t>
            </a:r>
          </a:p>
          <a:p>
            <a:pPr marL="742950" indent="-742950" algn="just">
              <a:buAutoNum type="arabicPeriod"/>
            </a:pP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ประเมินความถูกต้องในการจัดกลุ่มข้อมูล</a:t>
            </a: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34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en-US" sz="6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จุดประสงค์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2550E8B-BDE3-CE44-82C9-C4E44F8CE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655" y="3931137"/>
            <a:ext cx="28321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14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9925" y="2504411"/>
            <a:ext cx="4341728" cy="3970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นักเรียนฟังเพลงสากลหรือไม่และชอบฟังเพลงสากลประเภทใด</a:t>
            </a:r>
          </a:p>
          <a:p>
            <a:pPr marL="0" indent="0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และนักเรียนคิดว่า หากมีเพลงใหม่เข้าสู่ตลาด นักเรียนจำแนกได้อย่างไรว่าเพลงนั้นเป็นเพลงประเภทใด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35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ชวนคิด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93" y="2480240"/>
            <a:ext cx="4008732" cy="285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86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9070" y="1965150"/>
            <a:ext cx="4216400" cy="44356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ผู้เรียนแบ่งกลุ่ม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คน 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8.1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ชีวิตฉันคล้ายใคร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ผู้เรียนแต่ละกลุ่มส่งตัวแทนนำเสนอกราฟเรดาร์ของตัวเองและให้เปรียบเทียบกับเพื่อนคนอื่น ๆ ว่าเหมือนหรือต่างกันอย่างไร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36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ชีวิตฉันคล้ายใคร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79" y="2079259"/>
            <a:ext cx="4223876" cy="399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37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ศึกษาด้วยตนเอง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5C01F83-1E59-244B-8D5A-CE81F53A7403}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6" y="474560"/>
            <a:ext cx="667691" cy="75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E393850-0282-274E-9872-6978C6D116E4}"/>
              </a:ext>
            </a:extLst>
          </p:cNvPr>
          <p:cNvSpPr/>
          <p:nvPr/>
        </p:nvSpPr>
        <p:spPr>
          <a:xfrm>
            <a:off x="5310551" y="3521102"/>
            <a:ext cx="32355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</a:t>
            </a:r>
            <a:r>
              <a:rPr lang="en-US" sz="2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หัวข้อที่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3.2.2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การทำนายเชิงหมวดหมู่ในหนังสือเรียน หน้า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98 - 105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62" y="1997632"/>
            <a:ext cx="3996715" cy="420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14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9070" y="1965150"/>
            <a:ext cx="4216400" cy="44356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จับคู่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กับเพื่อน 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8.2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ตัวนี้ พวกไหนดี โดยใช้ขั้นตอนวิธีของ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K-NN</a:t>
            </a:r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ตามหนังสือเรียน</a:t>
            </a:r>
            <a:endParaRPr lang="th-TH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เปรียบเทียบคำตอบของคู่ตัวเองกับคู่ของเพื่อนว่าเหมือนหรือแตกต่างกันอย่างไร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38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ตัวนี้ พวกไหนดี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65" y="2288149"/>
            <a:ext cx="2641270" cy="314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2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9070" y="1965150"/>
            <a:ext cx="4216400" cy="44356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ให้นักเรียนดำเนินการตามขั้นตอนดังนี้     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เลือกค่า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K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ที่นักเรียนต้องการ พร้อมจับกลุ่มกับเพื่อนที่เลือกค่า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K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ค่าเดียวกัน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ผู้เรียนในกลุ่มเดียวกันทำใบกิจกรรมที่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8.3 K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ใคร แม่นกว่ากัน แล้วทำการเปรียบเทียบกับเพื่อนกลุ่มอื่นว่าค่า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K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ใด เหมาะสมที่สุด</a:t>
            </a:r>
            <a:endParaRPr lang="en-US" sz="3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39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/>
          </a:bodyPr>
          <a:lstStyle/>
          <a:p>
            <a:r>
              <a:rPr lang="th-TH" sz="6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3"/>
          </p:nvPr>
        </p:nvSpPr>
        <p:spPr>
          <a:xfrm>
            <a:off x="2285998" y="1018599"/>
            <a:ext cx="6858000" cy="714499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K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ใคร แม่นกว่ากัน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19" y="2087462"/>
            <a:ext cx="3631746" cy="425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15" y="1986565"/>
            <a:ext cx="8692587" cy="39704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8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ให้ผู้เรียนสามารถ</a:t>
            </a:r>
            <a:endParaRPr lang="en-US" sz="38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just">
              <a:buNone/>
            </a:pP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อธิบายหลักการวิเคราะห์ข้อมูลเชิงพรรณนา</a:t>
            </a: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เลือกใช้ค่าสถิติที่เหมาะสมในการวิเคราะห์ข้อมูลเชิง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พรรณนา</a:t>
            </a:r>
          </a:p>
          <a:p>
            <a:pPr marL="0" indent="0">
              <a:buNone/>
            </a:pPr>
            <a:r>
              <a:rPr lang="en-US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ใช้โปรแกรมสำเร็จรูป หรือโปรแกรมภาษาเพื่อวิเคราะห์ข้อมูลเชิง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พรรณนา</a:t>
            </a:r>
          </a:p>
          <a:p>
            <a:pPr marL="0" indent="0">
              <a:buNone/>
            </a:pPr>
            <a:r>
              <a:rPr lang="en-US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อธิบายผลการวิเคราะห์ข้อมูลเชิงพรรณนา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FA269BB-9CF1-436E-9ADF-E46804694E4E}" type="slidenum">
              <a:rPr lang="en-US">
                <a:latin typeface="Calibri" panose="020F0502020204030204"/>
              </a:rPr>
              <a:pPr defTabSz="685800"/>
              <a:t>4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en-US" sz="6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จุดประสงค์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2550E8B-BDE3-CE44-82C9-C4E44F8CE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02" y="4388337"/>
            <a:ext cx="28321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6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0134"/>
            <a:ext cx="9144000" cy="1325563"/>
          </a:xfrm>
        </p:spPr>
        <p:txBody>
          <a:bodyPr>
            <a:normAutofit fontScale="90000"/>
          </a:bodyPr>
          <a:lstStyle/>
          <a:p>
            <a:r>
              <a:rPr lang="th-TH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แบบ</a:t>
            </a:r>
            <a:r>
              <a:rPr lang="th-TH" sz="6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ทดสอบท้ายบทที่ </a:t>
            </a:r>
            <a:r>
              <a:rPr lang="en-US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60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การวิเคราะห์ข้อมูล</a:t>
            </a:r>
            <a:endParaRPr lang="en-US" sz="4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81BE1529-0C97-8D46-A512-34D6BED5404D}"/>
              </a:ext>
            </a:extLst>
          </p:cNvPr>
          <p:cNvSpPr/>
          <p:nvPr/>
        </p:nvSpPr>
        <p:spPr>
          <a:xfrm>
            <a:off x="4051737" y="2621724"/>
            <a:ext cx="50436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th-TH" sz="4800" b="1" dirty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เข้าเว็บเพื่อทำแบบทดสอบ</a:t>
            </a:r>
            <a:endParaRPr lang="en-US" sz="48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ea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4800" dirty="0"/>
              <a:t>o</a:t>
            </a:r>
            <a:r>
              <a:rPr lang="en-US" sz="4800" dirty="0" smtClean="0"/>
              <a:t>ho.ipst.ac.th/m5/1800</a:t>
            </a:r>
            <a:endParaRPr lang="en-US" sz="4800" dirty="0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85" y="2493136"/>
            <a:ext cx="2565499" cy="256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5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th-TH" sz="6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ทบทวน</a:t>
            </a:r>
            <a:endParaRPr lang="en-US" sz="6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24" y="1703873"/>
            <a:ext cx="1930324" cy="21469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114" y="1703873"/>
            <a:ext cx="1999843" cy="22262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857" y="1984493"/>
            <a:ext cx="2180377" cy="21426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083" y="4513435"/>
            <a:ext cx="2468356" cy="2538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303" y="4127147"/>
            <a:ext cx="2258495" cy="2689391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600893" y="3871276"/>
            <a:ext cx="2121348" cy="78719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ข้อมูลทุติยภูมิ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17" name="Straight Arrow Connector 16"/>
          <p:cNvCxnSpPr>
            <a:endCxn id="12" idx="1"/>
          </p:cNvCxnSpPr>
          <p:nvPr/>
        </p:nvCxnSpPr>
        <p:spPr>
          <a:xfrm flipV="1">
            <a:off x="2653214" y="2816994"/>
            <a:ext cx="809900" cy="5300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536564" y="2759633"/>
            <a:ext cx="667266" cy="9152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7330309" y="4127147"/>
            <a:ext cx="65471" cy="50523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5621181" y="5545258"/>
            <a:ext cx="659519" cy="10418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970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th-TH" sz="6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ศึกษาเหตุการณ์ต่อไปนี้</a:t>
            </a:r>
            <a:endParaRPr lang="en-US" sz="6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05" y="1758461"/>
            <a:ext cx="4544739" cy="47736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47138" y="2286000"/>
            <a:ext cx="37162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สิงโตเจ้าปัญญาต้องการวางแผนการใช้ชีวิตในอีก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ปีหน้าให้กับฝูงของตน จึงได้ติดต่อสุนัขจิ้งจอกที่ทำงานเป็นนักวิทยาศาสตรต์ข้อมูลเพื่อวางแผนการต่าง ๆ ที่เกี่ยวข้องกับการดำรงชีวิตให้กับฝูงของตน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263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th-TH" sz="4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ขั้นตอนการดำเนินการของสุนัขจิ้งจอก</a:t>
            </a:r>
            <a:endParaRPr lang="en-US" sz="4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32" y="2286000"/>
            <a:ext cx="3415873" cy="34285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47138" y="2286000"/>
            <a:ext cx="37162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สุนัขจิ้งจอกรวบรวมข้อมูลจากแหล่งที่มีการเผยแพร่ต่อสาธารณะ เช่น ข้อมูลจำนวนวัวป่าและจำนวนม้าลาย โดยสำนักงานสถิติป่า ข้อมูลอุณหภูมิของป่า ใช้ข้อมูลกรมอุตุนิยมวิทยา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3552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th-TH" sz="4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ขั้นตอนการดำเนินการของสุนัขจิ้งจอก</a:t>
            </a:r>
            <a:endParaRPr lang="en-US" sz="4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6461" y="2528979"/>
            <a:ext cx="37162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เมื่อได้ข้อมูลมาแล้ว ก่อนจะตอบคำถามใด ๆ สุนัขจิ้งจอกต้องทำความสะอาดข้อมูลเพื่อตรวจสอบก่อนว่ามีความผิดพลาดในข้อมูลหรือไม่ และข้อมูลมีความสมบูรณ์เพียงใด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09" y="2493810"/>
            <a:ext cx="3415873" cy="31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5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0134"/>
            <a:ext cx="8515350" cy="1325563"/>
          </a:xfrm>
        </p:spPr>
        <p:txBody>
          <a:bodyPr>
            <a:normAutofit/>
          </a:bodyPr>
          <a:lstStyle/>
          <a:p>
            <a:r>
              <a:rPr lang="th-TH" sz="4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ขั้นตอนการดำเนินการของสุนัขจิ้งจอก</a:t>
            </a:r>
            <a:endParaRPr lang="en-US" sz="4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7138" y="2508738"/>
            <a:ext cx="37162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ในกรณีที่สุนัขจิ้งจอกต้องการวิเคราะห์ข้อมูลหลายประเภทจากหลายแหล่งพร้อมกัน สุนัขจิ้งจอกก็ต้องนำข้อมูลมาเชื่อมโยงให้ถูกต้องตรงกัน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2" y="1828043"/>
            <a:ext cx="3911111" cy="353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44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0102_T_PGO_Template-Technology-4_3" id="{5081220A-406F-4E9B-BCD4-49AB2F41532B}" vid="{2266A583-3078-4E30-8383-E9FCC2E47A18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0102_T_PGO_Template-Technology-4_3" id="{5081220A-406F-4E9B-BCD4-49AB2F41532B}" vid="{E85594C6-B012-40D5-AEC3-10D74896DCA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1_Custom Design</Template>
  <TotalTime>2438</TotalTime>
  <Words>1570</Words>
  <Application>Microsoft Office PowerPoint</Application>
  <PresentationFormat>On-screen Show (4:3)</PresentationFormat>
  <Paragraphs>192</Paragraphs>
  <Slides>40</Slides>
  <Notes>34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1_Custom Design</vt:lpstr>
      <vt:lpstr>Custom Design</vt:lpstr>
      <vt:lpstr>การวิเคราะห์ข้อมูล</vt:lpstr>
      <vt:lpstr>ตัวชี้วัด</vt:lpstr>
      <vt:lpstr>กิจกรรมที่ 6 การวิเคราะห์เชิงพรรณนา</vt:lpstr>
      <vt:lpstr>จุดประสงค์</vt:lpstr>
      <vt:lpstr>ทบทวน</vt:lpstr>
      <vt:lpstr>ศึกษาเหตุการณ์ต่อไปนี้</vt:lpstr>
      <vt:lpstr>ขั้นตอนการดำเนินการของสุนัขจิ้งจอก</vt:lpstr>
      <vt:lpstr>ขั้นตอนการดำเนินการของสุนัขจิ้งจอก</vt:lpstr>
      <vt:lpstr>ขั้นตอนการดำเนินการของสุนัขจิ้งจอก</vt:lpstr>
      <vt:lpstr>ขั้นตอนการดำเนินการของสุนัขจิ้งจอก</vt:lpstr>
      <vt:lpstr>ศึกษาด้วยตนเอง</vt:lpstr>
      <vt:lpstr>การวิเคราะห์ข้อมูล</vt:lpstr>
      <vt:lpstr>การวิเคราะห์ข้อมูล</vt:lpstr>
      <vt:lpstr>การวิเคราะห์ข้อมูล</vt:lpstr>
      <vt:lpstr>ศึกษาด้วยตนเอง</vt:lpstr>
      <vt:lpstr>ใบกิจกรรม</vt:lpstr>
      <vt:lpstr>ทบทวน</vt:lpstr>
      <vt:lpstr>ทบทวน</vt:lpstr>
      <vt:lpstr>ศึกษาด้วยตนเอง</vt:lpstr>
      <vt:lpstr>ใบกิจกรรม</vt:lpstr>
      <vt:lpstr>ชวนคิด</vt:lpstr>
      <vt:lpstr>กิจกรรมที่ 7 การทำนายเชิงตัวเลข</vt:lpstr>
      <vt:lpstr>จุดประสงค์</vt:lpstr>
      <vt:lpstr>ชวนคิด</vt:lpstr>
      <vt:lpstr>การวิเคราะห์เชิงทำนาย</vt:lpstr>
      <vt:lpstr>การวิเคราะห์เชิงทำนาย</vt:lpstr>
      <vt:lpstr>ศึกษาด้วยตนเอง</vt:lpstr>
      <vt:lpstr>ใบกิจกรรม</vt:lpstr>
      <vt:lpstr>ใบกิจกรรม</vt:lpstr>
      <vt:lpstr>ชวนคิด</vt:lpstr>
      <vt:lpstr>ใบกิจกรรม</vt:lpstr>
      <vt:lpstr>สรุป</vt:lpstr>
      <vt:lpstr>กิจกรรมที่ 8 การทำนายเชิงหมวดหมู่</vt:lpstr>
      <vt:lpstr>จุดประสงค์</vt:lpstr>
      <vt:lpstr>ชวนคิด</vt:lpstr>
      <vt:lpstr>ใบกิจกรรม</vt:lpstr>
      <vt:lpstr>ศึกษาด้วยตนเอง</vt:lpstr>
      <vt:lpstr>ใบกิจกรรม</vt:lpstr>
      <vt:lpstr>ใบกิจกรรม</vt:lpstr>
      <vt:lpstr>แบบทดสอบท้ายบทที่ 3 การวิเคราะห์ข้อมูล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ข้อมูลมีคุณค่า</dc:title>
  <dc:creator>Microsoft Office User</dc:creator>
  <dc:description>© Copyright PresentationGo.com</dc:description>
  <cp:lastModifiedBy>IPST</cp:lastModifiedBy>
  <cp:revision>76</cp:revision>
  <dcterms:created xsi:type="dcterms:W3CDTF">2018-10-09T02:01:43Z</dcterms:created>
  <dcterms:modified xsi:type="dcterms:W3CDTF">2018-12-04T07:58:41Z</dcterms:modified>
  <cp:category>Templates</cp:category>
</cp:coreProperties>
</file>