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5" r:id="rId2"/>
    <p:sldId id="266" r:id="rId3"/>
    <p:sldId id="295" r:id="rId4"/>
    <p:sldId id="267" r:id="rId5"/>
    <p:sldId id="280" r:id="rId6"/>
    <p:sldId id="268" r:id="rId7"/>
    <p:sldId id="297" r:id="rId8"/>
    <p:sldId id="300" r:id="rId9"/>
    <p:sldId id="298" r:id="rId10"/>
    <p:sldId id="296" r:id="rId11"/>
    <p:sldId id="311" r:id="rId12"/>
    <p:sldId id="301" r:id="rId13"/>
    <p:sldId id="282" r:id="rId14"/>
    <p:sldId id="302" r:id="rId15"/>
    <p:sldId id="281" r:id="rId16"/>
    <p:sldId id="303" r:id="rId17"/>
    <p:sldId id="304" r:id="rId18"/>
    <p:sldId id="306" r:id="rId19"/>
    <p:sldId id="305" r:id="rId20"/>
    <p:sldId id="283" r:id="rId21"/>
    <p:sldId id="307" r:id="rId22"/>
    <p:sldId id="284" r:id="rId23"/>
    <p:sldId id="308" r:id="rId24"/>
    <p:sldId id="309" r:id="rId25"/>
    <p:sldId id="310" r:id="rId2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CBC9"/>
    <a:srgbClr val="4BAFAD"/>
    <a:srgbClr val="296160"/>
    <a:srgbClr val="3C8C8A"/>
    <a:srgbClr val="9CD4D3"/>
    <a:srgbClr val="163231"/>
    <a:srgbClr val="37817F"/>
    <a:srgbClr val="D17DD2"/>
    <a:srgbClr val="FF9300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8A6784-A4EC-4AA9-A994-FB88327C7C5D}" v="651" dt="2019-11-09T11:50:22.273"/>
  </p1510:revLst>
</p1510:revInfo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2D85BA"/>
              </a:solidFill>
              <a:prstDash val="solid"/>
              <a:miter lim="400000"/>
            </a:ln>
          </a:left>
          <a:right>
            <a:ln w="12700" cap="flat">
              <a:solidFill>
                <a:srgbClr val="2D85BA"/>
              </a:solidFill>
              <a:prstDash val="solid"/>
              <a:miter lim="400000"/>
            </a:ln>
          </a:right>
          <a:top>
            <a:ln w="12700" cap="flat">
              <a:solidFill>
                <a:srgbClr val="2D85BA"/>
              </a:solidFill>
              <a:prstDash val="solid"/>
              <a:miter lim="400000"/>
            </a:ln>
          </a:top>
          <a:bottom>
            <a:ln w="12700" cap="flat">
              <a:solidFill>
                <a:srgbClr val="2D85BA"/>
              </a:solidFill>
              <a:prstDash val="solid"/>
              <a:miter lim="400000"/>
            </a:ln>
          </a:bottom>
          <a:insideH>
            <a:ln w="12700" cap="flat">
              <a:solidFill>
                <a:srgbClr val="2D85BA"/>
              </a:solidFill>
              <a:prstDash val="solid"/>
              <a:miter lim="400000"/>
            </a:ln>
          </a:insideH>
          <a:insideV>
            <a:ln w="12700" cap="flat">
              <a:solidFill>
                <a:srgbClr val="2D85BA"/>
              </a:solidFill>
              <a:prstDash val="solid"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B4EB3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2D85BA"/>
              </a:solidFill>
              <a:prstDash val="solid"/>
              <a:miter lim="400000"/>
            </a:ln>
          </a:top>
          <a:bottom>
            <a:ln w="12700" cap="flat">
              <a:solidFill>
                <a:srgbClr val="2D85BA"/>
              </a:solidFill>
              <a:prstDash val="solid"/>
              <a:miter lim="400000"/>
            </a:ln>
          </a:bottom>
          <a:insideH>
            <a:ln w="12700" cap="flat">
              <a:solidFill>
                <a:srgbClr val="2D85BA"/>
              </a:solidFill>
              <a:prstDash val="solid"/>
              <a:miter lim="400000"/>
            </a:ln>
          </a:insideH>
          <a:insideV>
            <a:ln w="12700" cap="flat">
              <a:solidFill>
                <a:srgbClr val="2D85BA"/>
              </a:solidFill>
              <a:prstDash val="solid"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12700" cap="flat">
              <a:solidFill>
                <a:srgbClr val="0B4EB3"/>
              </a:solidFill>
              <a:prstDash val="solid"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2D85BA"/>
              </a:solidFill>
              <a:prstDash val="solid"/>
              <a:miter lim="400000"/>
            </a:ln>
          </a:left>
          <a:right>
            <a:ln w="12700" cap="flat">
              <a:solidFill>
                <a:srgbClr val="2D85BA"/>
              </a:solidFill>
              <a:prstDash val="solid"/>
              <a:miter lim="400000"/>
            </a:ln>
          </a:right>
          <a:top>
            <a:ln w="12700" cap="flat">
              <a:solidFill>
                <a:srgbClr val="0B4EB3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2D85BA"/>
              </a:solidFill>
              <a:prstDash val="solid"/>
              <a:miter lim="400000"/>
            </a:ln>
          </a:insideH>
          <a:insideV>
            <a:ln w="12700" cap="flat">
              <a:solidFill>
                <a:srgbClr val="2D85BA"/>
              </a:solidFill>
              <a:prstDash val="solid"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solidFill>
            <a:srgbClr val="D9D9D9"/>
          </a:solidFill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FC327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0DDCD"/>
          </a:solidFill>
        </a:fill>
      </a:tcStyle>
    </a:wholeTbl>
    <a:band2H>
      <a:tcTxStyle/>
      <a:tcStyle>
        <a:tcBdr/>
        <a:fill>
          <a:solidFill>
            <a:srgbClr val="D2CFC5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7D8B87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D6DF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C5C7C8"/>
          </a:solidFill>
        </a:fill>
      </a:tcStyle>
    </a:wholeTbl>
    <a:band2H>
      <a:tcTxStyle/>
      <a:tcStyle>
        <a:tcBdr/>
        <a:fill>
          <a:solidFill>
            <a:srgbClr val="D6D6D7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1454E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D8086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626972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8EAE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21"/>
    <p:restoredTop sz="94590"/>
  </p:normalViewPr>
  <p:slideViewPr>
    <p:cSldViewPr snapToGrid="0" snapToObjects="1">
      <p:cViewPr varScale="1">
        <p:scale>
          <a:sx n="60" d="100"/>
          <a:sy n="60" d="100"/>
        </p:scale>
        <p:origin x="13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ntarop Singtokasem" userId="2724d4befae71105" providerId="LiveId" clId="{3A8A6784-A4EC-4AA9-A994-FB88327C7C5D}"/>
    <pc:docChg chg="undo redo custSel addSld delSld modSld sldOrd">
      <pc:chgData name="Montarop Singtokasem" userId="2724d4befae71105" providerId="LiveId" clId="{3A8A6784-A4EC-4AA9-A994-FB88327C7C5D}" dt="2019-11-09T11:51:40.095" v="5479" actId="1076"/>
      <pc:docMkLst>
        <pc:docMk/>
      </pc:docMkLst>
      <pc:sldChg chg="modSp">
        <pc:chgData name="Montarop Singtokasem" userId="2724d4befae71105" providerId="LiveId" clId="{3A8A6784-A4EC-4AA9-A994-FB88327C7C5D}" dt="2019-11-09T01:55:06.963" v="25" actId="113"/>
        <pc:sldMkLst>
          <pc:docMk/>
          <pc:sldMk cId="1246975689" sldId="267"/>
        </pc:sldMkLst>
        <pc:spChg chg="mod">
          <ac:chgData name="Montarop Singtokasem" userId="2724d4befae71105" providerId="LiveId" clId="{3A8A6784-A4EC-4AA9-A994-FB88327C7C5D}" dt="2019-11-09T01:55:06.963" v="25" actId="113"/>
          <ac:spMkLst>
            <pc:docMk/>
            <pc:sldMk cId="1246975689" sldId="267"/>
            <ac:spMk id="10" creationId="{635F72EA-5586-7740-844F-024A3062D508}"/>
          </ac:spMkLst>
        </pc:spChg>
      </pc:sldChg>
      <pc:sldChg chg="addSp delSp modSp">
        <pc:chgData name="Montarop Singtokasem" userId="2724d4befae71105" providerId="LiveId" clId="{3A8A6784-A4EC-4AA9-A994-FB88327C7C5D}" dt="2019-11-09T02:04:57.834" v="126" actId="1076"/>
        <pc:sldMkLst>
          <pc:docMk/>
          <pc:sldMk cId="1628165218" sldId="268"/>
        </pc:sldMkLst>
        <pc:spChg chg="mod">
          <ac:chgData name="Montarop Singtokasem" userId="2724d4befae71105" providerId="LiveId" clId="{3A8A6784-A4EC-4AA9-A994-FB88327C7C5D}" dt="2019-11-09T02:04:57.834" v="126" actId="1076"/>
          <ac:spMkLst>
            <pc:docMk/>
            <pc:sldMk cId="1628165218" sldId="268"/>
            <ac:spMk id="2" creationId="{2444A874-E67C-B145-A9AB-51B6DB68DDA4}"/>
          </ac:spMkLst>
        </pc:spChg>
        <pc:picChg chg="add del mod">
          <ac:chgData name="Montarop Singtokasem" userId="2724d4befae71105" providerId="LiveId" clId="{3A8A6784-A4EC-4AA9-A994-FB88327C7C5D}" dt="2019-11-09T02:02:02.990" v="29" actId="478"/>
          <ac:picMkLst>
            <pc:docMk/>
            <pc:sldMk cId="1628165218" sldId="268"/>
            <ac:picMk id="5" creationId="{44A58BCB-7D16-45B8-8FB0-D7D7C678260F}"/>
          </ac:picMkLst>
        </pc:picChg>
      </pc:sldChg>
      <pc:sldChg chg="add del">
        <pc:chgData name="Montarop Singtokasem" userId="2724d4befae71105" providerId="LiveId" clId="{3A8A6784-A4EC-4AA9-A994-FB88327C7C5D}" dt="2019-11-09T11:44:24.866" v="5235" actId="2696"/>
        <pc:sldMkLst>
          <pc:docMk/>
          <pc:sldMk cId="2982966079" sldId="274"/>
        </pc:sldMkLst>
      </pc:sldChg>
      <pc:sldChg chg="add del">
        <pc:chgData name="Montarop Singtokasem" userId="2724d4befae71105" providerId="LiveId" clId="{3A8A6784-A4EC-4AA9-A994-FB88327C7C5D}" dt="2019-11-09T11:44:24.835" v="5234" actId="2696"/>
        <pc:sldMkLst>
          <pc:docMk/>
          <pc:sldMk cId="2493772072" sldId="275"/>
        </pc:sldMkLst>
      </pc:sldChg>
      <pc:sldChg chg="add del">
        <pc:chgData name="Montarop Singtokasem" userId="2724d4befae71105" providerId="LiveId" clId="{3A8A6784-A4EC-4AA9-A994-FB88327C7C5D}" dt="2019-11-09T11:44:24.913" v="5238" actId="2696"/>
        <pc:sldMkLst>
          <pc:docMk/>
          <pc:sldMk cId="696967442" sldId="276"/>
        </pc:sldMkLst>
      </pc:sldChg>
      <pc:sldChg chg="addSp delSp modSp delAnim">
        <pc:chgData name="Montarop Singtokasem" userId="2724d4befae71105" providerId="LiveId" clId="{3A8A6784-A4EC-4AA9-A994-FB88327C7C5D}" dt="2019-11-09T07:30:34.909" v="2250" actId="1076"/>
        <pc:sldMkLst>
          <pc:docMk/>
          <pc:sldMk cId="3641966041" sldId="281"/>
        </pc:sldMkLst>
        <pc:spChg chg="del">
          <ac:chgData name="Montarop Singtokasem" userId="2724d4befae71105" providerId="LiveId" clId="{3A8A6784-A4EC-4AA9-A994-FB88327C7C5D}" dt="2019-11-09T07:16:26.631" v="2179" actId="478"/>
          <ac:spMkLst>
            <pc:docMk/>
            <pc:sldMk cId="3641966041" sldId="281"/>
            <ac:spMk id="2" creationId="{3395F1D6-217B-4349-9CB1-E45155C8BC81}"/>
          </ac:spMkLst>
        </pc:spChg>
        <pc:spChg chg="del">
          <ac:chgData name="Montarop Singtokasem" userId="2724d4befae71105" providerId="LiveId" clId="{3A8A6784-A4EC-4AA9-A994-FB88327C7C5D}" dt="2019-11-09T07:16:28.640" v="2180" actId="478"/>
          <ac:spMkLst>
            <pc:docMk/>
            <pc:sldMk cId="3641966041" sldId="281"/>
            <ac:spMk id="7" creationId="{6BBB7AC6-A962-F145-94DD-BEE15124FE94}"/>
          </ac:spMkLst>
        </pc:spChg>
        <pc:spChg chg="mod">
          <ac:chgData name="Montarop Singtokasem" userId="2724d4befae71105" providerId="LiveId" clId="{3A8A6784-A4EC-4AA9-A994-FB88327C7C5D}" dt="2019-11-09T07:16:22.394" v="2178" actId="20577"/>
          <ac:spMkLst>
            <pc:docMk/>
            <pc:sldMk cId="3641966041" sldId="281"/>
            <ac:spMk id="9" creationId="{D67DAF5D-25C6-034E-8DCB-C95B38C97E69}"/>
          </ac:spMkLst>
        </pc:spChg>
        <pc:spChg chg="mod">
          <ac:chgData name="Montarop Singtokasem" userId="2724d4befae71105" providerId="LiveId" clId="{3A8A6784-A4EC-4AA9-A994-FB88327C7C5D}" dt="2019-11-09T07:30:34.909" v="2250" actId="1076"/>
          <ac:spMkLst>
            <pc:docMk/>
            <pc:sldMk cId="3641966041" sldId="281"/>
            <ac:spMk id="10" creationId="{635F72EA-5586-7740-844F-024A3062D508}"/>
          </ac:spMkLst>
        </pc:spChg>
        <pc:picChg chg="add mod">
          <ac:chgData name="Montarop Singtokasem" userId="2724d4befae71105" providerId="LiveId" clId="{3A8A6784-A4EC-4AA9-A994-FB88327C7C5D}" dt="2019-11-09T07:30:31.788" v="2249" actId="1076"/>
          <ac:picMkLst>
            <pc:docMk/>
            <pc:sldMk cId="3641966041" sldId="281"/>
            <ac:picMk id="5" creationId="{09A7E7E0-2CB5-417D-ACE9-71A423143C73}"/>
          </ac:picMkLst>
        </pc:picChg>
        <pc:picChg chg="add del mod">
          <ac:chgData name="Montarop Singtokasem" userId="2724d4befae71105" providerId="LiveId" clId="{3A8A6784-A4EC-4AA9-A994-FB88327C7C5D}" dt="2019-11-09T07:30:24.325" v="2246" actId="478"/>
          <ac:picMkLst>
            <pc:docMk/>
            <pc:sldMk cId="3641966041" sldId="281"/>
            <ac:picMk id="12" creationId="{277973AD-9F91-41D9-B73E-708206699A87}"/>
          </ac:picMkLst>
        </pc:picChg>
      </pc:sldChg>
      <pc:sldChg chg="delSp modSp delAnim">
        <pc:chgData name="Montarop Singtokasem" userId="2724d4befae71105" providerId="LiveId" clId="{3A8A6784-A4EC-4AA9-A994-FB88327C7C5D}" dt="2019-11-09T07:11:15.681" v="2082" actId="1076"/>
        <pc:sldMkLst>
          <pc:docMk/>
          <pc:sldMk cId="2316609113" sldId="282"/>
        </pc:sldMkLst>
        <pc:spChg chg="del">
          <ac:chgData name="Montarop Singtokasem" userId="2724d4befae71105" providerId="LiveId" clId="{3A8A6784-A4EC-4AA9-A994-FB88327C7C5D}" dt="2019-11-09T07:08:54.405" v="2066" actId="478"/>
          <ac:spMkLst>
            <pc:docMk/>
            <pc:sldMk cId="2316609113" sldId="282"/>
            <ac:spMk id="2" creationId="{3395F1D6-217B-4349-9CB1-E45155C8BC81}"/>
          </ac:spMkLst>
        </pc:spChg>
        <pc:spChg chg="del">
          <ac:chgData name="Montarop Singtokasem" userId="2724d4befae71105" providerId="LiveId" clId="{3A8A6784-A4EC-4AA9-A994-FB88327C7C5D}" dt="2019-11-09T07:10:36.558" v="2077" actId="478"/>
          <ac:spMkLst>
            <pc:docMk/>
            <pc:sldMk cId="2316609113" sldId="282"/>
            <ac:spMk id="7" creationId="{6BBB7AC6-A962-F145-94DD-BEE15124FE94}"/>
          </ac:spMkLst>
        </pc:spChg>
        <pc:spChg chg="mod">
          <ac:chgData name="Montarop Singtokasem" userId="2724d4befae71105" providerId="LiveId" clId="{3A8A6784-A4EC-4AA9-A994-FB88327C7C5D}" dt="2019-11-09T07:08:48.251" v="2065" actId="20577"/>
          <ac:spMkLst>
            <pc:docMk/>
            <pc:sldMk cId="2316609113" sldId="282"/>
            <ac:spMk id="9" creationId="{D67DAF5D-25C6-034E-8DCB-C95B38C97E69}"/>
          </ac:spMkLst>
        </pc:spChg>
        <pc:spChg chg="mod">
          <ac:chgData name="Montarop Singtokasem" userId="2724d4befae71105" providerId="LiveId" clId="{3A8A6784-A4EC-4AA9-A994-FB88327C7C5D}" dt="2019-11-09T07:11:15.681" v="2082" actId="1076"/>
          <ac:spMkLst>
            <pc:docMk/>
            <pc:sldMk cId="2316609113" sldId="282"/>
            <ac:spMk id="10" creationId="{635F72EA-5586-7740-844F-024A3062D508}"/>
          </ac:spMkLst>
        </pc:spChg>
      </pc:sldChg>
      <pc:sldChg chg="addSp delSp modSp delAnim modAnim">
        <pc:chgData name="Montarop Singtokasem" userId="2724d4befae71105" providerId="LiveId" clId="{3A8A6784-A4EC-4AA9-A994-FB88327C7C5D}" dt="2019-11-09T08:18:20.092" v="3865"/>
        <pc:sldMkLst>
          <pc:docMk/>
          <pc:sldMk cId="2408503354" sldId="283"/>
        </pc:sldMkLst>
        <pc:spChg chg="del">
          <ac:chgData name="Montarop Singtokasem" userId="2724d4befae71105" providerId="LiveId" clId="{3A8A6784-A4EC-4AA9-A994-FB88327C7C5D}" dt="2019-11-09T07:59:21.893" v="3259" actId="478"/>
          <ac:spMkLst>
            <pc:docMk/>
            <pc:sldMk cId="2408503354" sldId="283"/>
            <ac:spMk id="2" creationId="{3395F1D6-217B-4349-9CB1-E45155C8BC81}"/>
          </ac:spMkLst>
        </pc:spChg>
        <pc:spChg chg="del">
          <ac:chgData name="Montarop Singtokasem" userId="2724d4befae71105" providerId="LiveId" clId="{3A8A6784-A4EC-4AA9-A994-FB88327C7C5D}" dt="2019-11-09T07:59:23.216" v="3260" actId="478"/>
          <ac:spMkLst>
            <pc:docMk/>
            <pc:sldMk cId="2408503354" sldId="283"/>
            <ac:spMk id="7" creationId="{6BBB7AC6-A962-F145-94DD-BEE15124FE94}"/>
          </ac:spMkLst>
        </pc:spChg>
        <pc:spChg chg="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8" creationId="{9AB6CD2B-EB28-0C4C-8071-BC867E9C7B25}"/>
          </ac:spMkLst>
        </pc:spChg>
        <pc:spChg chg="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9" creationId="{D67DAF5D-25C6-034E-8DCB-C95B38C97E69}"/>
          </ac:spMkLst>
        </pc:spChg>
        <pc:spChg chg="del">
          <ac:chgData name="Montarop Singtokasem" userId="2724d4befae71105" providerId="LiveId" clId="{3A8A6784-A4EC-4AA9-A994-FB88327C7C5D}" dt="2019-11-09T07:59:19.477" v="3258" actId="478"/>
          <ac:spMkLst>
            <pc:docMk/>
            <pc:sldMk cId="2408503354" sldId="283"/>
            <ac:spMk id="10" creationId="{635F72EA-5586-7740-844F-024A3062D508}"/>
          </ac:spMkLst>
        </pc:spChg>
        <pc:spChg chg="add 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53" creationId="{42F661E3-2CE3-47C6-9F7C-1FC451AF14C7}"/>
          </ac:spMkLst>
        </pc:spChg>
        <pc:spChg chg="add del">
          <ac:chgData name="Montarop Singtokasem" userId="2724d4befae71105" providerId="LiveId" clId="{3A8A6784-A4EC-4AA9-A994-FB88327C7C5D}" dt="2019-11-09T08:07:02.752" v="3468" actId="478"/>
          <ac:spMkLst>
            <pc:docMk/>
            <pc:sldMk cId="2408503354" sldId="283"/>
            <ac:spMk id="54" creationId="{492048F4-50B8-4B7E-B708-9E5651C11BEC}"/>
          </ac:spMkLst>
        </pc:spChg>
        <pc:spChg chg="add del mod">
          <ac:chgData name="Montarop Singtokasem" userId="2724d4befae71105" providerId="LiveId" clId="{3A8A6784-A4EC-4AA9-A994-FB88327C7C5D}" dt="2019-11-09T08:07:00.963" v="3467" actId="478"/>
          <ac:spMkLst>
            <pc:docMk/>
            <pc:sldMk cId="2408503354" sldId="283"/>
            <ac:spMk id="55" creationId="{9A43F8D1-0963-4A66-BC0D-A9C0E84E4F27}"/>
          </ac:spMkLst>
        </pc:spChg>
        <pc:spChg chg="add del">
          <ac:chgData name="Montarop Singtokasem" userId="2724d4befae71105" providerId="LiveId" clId="{3A8A6784-A4EC-4AA9-A994-FB88327C7C5D}" dt="2019-11-09T08:05:57.140" v="3449" actId="478"/>
          <ac:spMkLst>
            <pc:docMk/>
            <pc:sldMk cId="2408503354" sldId="283"/>
            <ac:spMk id="56" creationId="{3511A67A-7AF0-4438-AB9F-912FC060A2DA}"/>
          </ac:spMkLst>
        </pc:spChg>
        <pc:spChg chg="add del">
          <ac:chgData name="Montarop Singtokasem" userId="2724d4befae71105" providerId="LiveId" clId="{3A8A6784-A4EC-4AA9-A994-FB88327C7C5D}" dt="2019-11-09T08:05:53.484" v="3446" actId="478"/>
          <ac:spMkLst>
            <pc:docMk/>
            <pc:sldMk cId="2408503354" sldId="283"/>
            <ac:spMk id="57" creationId="{390B3759-DD72-4253-834C-D8D229D4237A}"/>
          </ac:spMkLst>
        </pc:spChg>
        <pc:spChg chg="add del">
          <ac:chgData name="Montarop Singtokasem" userId="2724d4befae71105" providerId="LiveId" clId="{3A8A6784-A4EC-4AA9-A994-FB88327C7C5D}" dt="2019-11-09T08:05:50.552" v="3445" actId="478"/>
          <ac:spMkLst>
            <pc:docMk/>
            <pc:sldMk cId="2408503354" sldId="283"/>
            <ac:spMk id="58" creationId="{4AC66BAF-A9DD-4F31-9346-E6FE5CE38B2A}"/>
          </ac:spMkLst>
        </pc:spChg>
        <pc:spChg chg="add del mod">
          <ac:chgData name="Montarop Singtokasem" userId="2724d4befae71105" providerId="LiveId" clId="{3A8A6784-A4EC-4AA9-A994-FB88327C7C5D}" dt="2019-11-09T08:05:47.967" v="3443" actId="478"/>
          <ac:spMkLst>
            <pc:docMk/>
            <pc:sldMk cId="2408503354" sldId="283"/>
            <ac:spMk id="59" creationId="{C1E23071-493F-4A90-B84D-860BA96F9B09}"/>
          </ac:spMkLst>
        </pc:spChg>
        <pc:spChg chg="add del mod">
          <ac:chgData name="Montarop Singtokasem" userId="2724d4befae71105" providerId="LiveId" clId="{3A8A6784-A4EC-4AA9-A994-FB88327C7C5D}" dt="2019-11-09T08:01:17.444" v="3272" actId="478"/>
          <ac:spMkLst>
            <pc:docMk/>
            <pc:sldMk cId="2408503354" sldId="283"/>
            <ac:spMk id="62" creationId="{0D61BD85-0D0C-4AC9-A501-9E2B437378A6}"/>
          </ac:spMkLst>
        </pc:spChg>
        <pc:spChg chg="add 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63" creationId="{09A8F414-F227-4858-A545-E5774CE7BA92}"/>
          </ac:spMkLst>
        </pc:spChg>
        <pc:spChg chg="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67" creationId="{CAC745EC-D355-41A6-8EAE-B8DAA47A455D}"/>
          </ac:spMkLst>
        </pc:spChg>
        <pc:spChg chg="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70" creationId="{4190405E-0216-4A2B-8FD2-4A2A097DD1C5}"/>
          </ac:spMkLst>
        </pc:spChg>
        <pc:spChg chg="add del mod">
          <ac:chgData name="Montarop Singtokasem" userId="2724d4befae71105" providerId="LiveId" clId="{3A8A6784-A4EC-4AA9-A994-FB88327C7C5D}" dt="2019-11-09T08:08:36.333" v="3482" actId="478"/>
          <ac:spMkLst>
            <pc:docMk/>
            <pc:sldMk cId="2408503354" sldId="283"/>
            <ac:spMk id="71" creationId="{0E767F31-9024-4322-BEC5-BEF903C44D40}"/>
          </ac:spMkLst>
        </pc:spChg>
        <pc:spChg chg="add del mod">
          <ac:chgData name="Montarop Singtokasem" userId="2724d4befae71105" providerId="LiveId" clId="{3A8A6784-A4EC-4AA9-A994-FB88327C7C5D}" dt="2019-11-09T08:08:37.577" v="3483" actId="478"/>
          <ac:spMkLst>
            <pc:docMk/>
            <pc:sldMk cId="2408503354" sldId="283"/>
            <ac:spMk id="72" creationId="{EFF10DCC-5047-413A-B816-65F93615D665}"/>
          </ac:spMkLst>
        </pc:spChg>
        <pc:spChg chg="add 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73" creationId="{A839FF6E-5A69-477E-A3DC-B6381FA3DB1D}"/>
          </ac:spMkLst>
        </pc:spChg>
        <pc:spChg chg="add 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74" creationId="{971B93A9-3935-423C-B979-90E92AECCFBF}"/>
          </ac:spMkLst>
        </pc:spChg>
        <pc:spChg chg="add mod">
          <ac:chgData name="Montarop Singtokasem" userId="2724d4befae71105" providerId="LiveId" clId="{3A8A6784-A4EC-4AA9-A994-FB88327C7C5D}" dt="2019-11-09T08:18:12.454" v="3862" actId="255"/>
          <ac:spMkLst>
            <pc:docMk/>
            <pc:sldMk cId="2408503354" sldId="283"/>
            <ac:spMk id="75" creationId="{EDDB272B-D2A2-49D6-BCC1-51E70CF88427}"/>
          </ac:spMkLst>
        </pc:spChg>
        <pc:spChg chg="mod">
          <ac:chgData name="Montarop Singtokasem" userId="2724d4befae71105" providerId="LiveId" clId="{3A8A6784-A4EC-4AA9-A994-FB88327C7C5D}" dt="2019-11-09T08:18:01.893" v="3858" actId="255"/>
          <ac:spMkLst>
            <pc:docMk/>
            <pc:sldMk cId="2408503354" sldId="283"/>
            <ac:spMk id="78" creationId="{0DA1C115-F2B3-4D6C-8B2F-D971423D53B9}"/>
          </ac:spMkLst>
        </pc:spChg>
        <pc:grpChg chg="add del">
          <ac:chgData name="Montarop Singtokasem" userId="2724d4befae71105" providerId="LiveId" clId="{3A8A6784-A4EC-4AA9-A994-FB88327C7C5D}" dt="2019-11-09T07:59:28.995" v="3262" actId="478"/>
          <ac:grpSpMkLst>
            <pc:docMk/>
            <pc:sldMk cId="2408503354" sldId="283"/>
            <ac:grpSpMk id="11" creationId="{A553CBE4-F964-4832-9530-4F9ED1348C82}"/>
          </ac:grpSpMkLst>
        </pc:grpChg>
        <pc:grpChg chg="add del">
          <ac:chgData name="Montarop Singtokasem" userId="2724d4befae71105" providerId="LiveId" clId="{3A8A6784-A4EC-4AA9-A994-FB88327C7C5D}" dt="2019-11-09T08:03:41.873" v="3329" actId="478"/>
          <ac:grpSpMkLst>
            <pc:docMk/>
            <pc:sldMk cId="2408503354" sldId="283"/>
            <ac:grpSpMk id="17" creationId="{F46D0A1B-6180-4737-8BAB-C949BE2A2646}"/>
          </ac:grpSpMkLst>
        </pc:grpChg>
        <pc:grpChg chg="add del">
          <ac:chgData name="Montarop Singtokasem" userId="2724d4befae71105" providerId="LiveId" clId="{3A8A6784-A4EC-4AA9-A994-FB88327C7C5D}" dt="2019-11-09T08:04:00.919" v="3334" actId="478"/>
          <ac:grpSpMkLst>
            <pc:docMk/>
            <pc:sldMk cId="2408503354" sldId="283"/>
            <ac:grpSpMk id="23" creationId="{7356F6E6-7580-48CC-8A1D-1AC85549F1FC}"/>
          </ac:grpSpMkLst>
        </pc:grpChg>
        <pc:grpChg chg="add del">
          <ac:chgData name="Montarop Singtokasem" userId="2724d4befae71105" providerId="LiveId" clId="{3A8A6784-A4EC-4AA9-A994-FB88327C7C5D}" dt="2019-11-09T08:05:55.678" v="3448" actId="478"/>
          <ac:grpSpMkLst>
            <pc:docMk/>
            <pc:sldMk cId="2408503354" sldId="283"/>
            <ac:grpSpMk id="29" creationId="{B5CE0DD0-C62C-40E6-BEF2-E63806B94ACD}"/>
          </ac:grpSpMkLst>
        </pc:grpChg>
        <pc:grpChg chg="add del">
          <ac:chgData name="Montarop Singtokasem" userId="2724d4befae71105" providerId="LiveId" clId="{3A8A6784-A4EC-4AA9-A994-FB88327C7C5D}" dt="2019-11-09T08:05:54.432" v="3447" actId="478"/>
          <ac:grpSpMkLst>
            <pc:docMk/>
            <pc:sldMk cId="2408503354" sldId="283"/>
            <ac:grpSpMk id="35" creationId="{65011A7D-0B80-4E12-AD86-0BE9910A5CAC}"/>
          </ac:grpSpMkLst>
        </pc:grpChg>
        <pc:grpChg chg="add del">
          <ac:chgData name="Montarop Singtokasem" userId="2724d4befae71105" providerId="LiveId" clId="{3A8A6784-A4EC-4AA9-A994-FB88327C7C5D}" dt="2019-11-09T08:05:48.824" v="3444" actId="478"/>
          <ac:grpSpMkLst>
            <pc:docMk/>
            <pc:sldMk cId="2408503354" sldId="283"/>
            <ac:grpSpMk id="41" creationId="{EB4D076F-F5AA-46FF-A893-B6C959E012A7}"/>
          </ac:grpSpMkLst>
        </pc:grpChg>
        <pc:grpChg chg="add del">
          <ac:chgData name="Montarop Singtokasem" userId="2724d4befae71105" providerId="LiveId" clId="{3A8A6784-A4EC-4AA9-A994-FB88327C7C5D}" dt="2019-11-09T08:05:46.031" v="3441" actId="478"/>
          <ac:grpSpMkLst>
            <pc:docMk/>
            <pc:sldMk cId="2408503354" sldId="283"/>
            <ac:grpSpMk id="47" creationId="{68EC4C29-36F2-4ACD-9C34-D013BE9903A4}"/>
          </ac:grpSpMkLst>
        </pc:grpChg>
        <pc:grpChg chg="add mod">
          <ac:chgData name="Montarop Singtokasem" userId="2724d4befae71105" providerId="LiveId" clId="{3A8A6784-A4EC-4AA9-A994-FB88327C7C5D}" dt="2019-11-09T08:16:10.267" v="3812" actId="164"/>
          <ac:grpSpMkLst>
            <pc:docMk/>
            <pc:sldMk cId="2408503354" sldId="283"/>
            <ac:grpSpMk id="64" creationId="{DBE9B728-C550-4854-B434-80927FDA72A8}"/>
          </ac:grpSpMkLst>
        </pc:grpChg>
        <pc:grpChg chg="add mod ord">
          <ac:chgData name="Montarop Singtokasem" userId="2724d4befae71105" providerId="LiveId" clId="{3A8A6784-A4EC-4AA9-A994-FB88327C7C5D}" dt="2019-11-09T08:16:14.116" v="3813" actId="164"/>
          <ac:grpSpMkLst>
            <pc:docMk/>
            <pc:sldMk cId="2408503354" sldId="283"/>
            <ac:grpSpMk id="65" creationId="{3111EBD8-15DE-4935-9F26-CD7E3C72A56E}"/>
          </ac:grpSpMkLst>
        </pc:grpChg>
        <pc:grpChg chg="add mod ord">
          <ac:chgData name="Montarop Singtokasem" userId="2724d4befae71105" providerId="LiveId" clId="{3A8A6784-A4EC-4AA9-A994-FB88327C7C5D}" dt="2019-11-09T08:16:33.307" v="3816" actId="164"/>
          <ac:grpSpMkLst>
            <pc:docMk/>
            <pc:sldMk cId="2408503354" sldId="283"/>
            <ac:grpSpMk id="68" creationId="{1D69D438-B188-48A9-A3DC-4793B5A7FDA2}"/>
          </ac:grpSpMkLst>
        </pc:grpChg>
        <pc:grpChg chg="add mod">
          <ac:chgData name="Montarop Singtokasem" userId="2724d4befae71105" providerId="LiveId" clId="{3A8A6784-A4EC-4AA9-A994-FB88327C7C5D}" dt="2019-11-09T08:17:01.082" v="3830" actId="164"/>
          <ac:grpSpMkLst>
            <pc:docMk/>
            <pc:sldMk cId="2408503354" sldId="283"/>
            <ac:grpSpMk id="76" creationId="{78C04D06-AB98-4371-80C3-FC74B24B99B4}"/>
          </ac:grpSpMkLst>
        </pc:grpChg>
        <pc:grpChg chg="add mod">
          <ac:chgData name="Montarop Singtokasem" userId="2724d4befae71105" providerId="LiveId" clId="{3A8A6784-A4EC-4AA9-A994-FB88327C7C5D}" dt="2019-11-09T08:16:10.267" v="3812" actId="164"/>
          <ac:grpSpMkLst>
            <pc:docMk/>
            <pc:sldMk cId="2408503354" sldId="283"/>
            <ac:grpSpMk id="79" creationId="{236EF4B5-670E-4002-BF45-AB17DD49E12C}"/>
          </ac:grpSpMkLst>
        </pc:grpChg>
        <pc:grpChg chg="add mod">
          <ac:chgData name="Montarop Singtokasem" userId="2724d4befae71105" providerId="LiveId" clId="{3A8A6784-A4EC-4AA9-A994-FB88327C7C5D}" dt="2019-11-09T08:16:14.116" v="3813" actId="164"/>
          <ac:grpSpMkLst>
            <pc:docMk/>
            <pc:sldMk cId="2408503354" sldId="283"/>
            <ac:grpSpMk id="80" creationId="{C921B511-98A1-48D7-BC7F-70554451AD83}"/>
          </ac:grpSpMkLst>
        </pc:grpChg>
        <pc:grpChg chg="add mod">
          <ac:chgData name="Montarop Singtokasem" userId="2724d4befae71105" providerId="LiveId" clId="{3A8A6784-A4EC-4AA9-A994-FB88327C7C5D}" dt="2019-11-09T08:16:33.307" v="3816" actId="164"/>
          <ac:grpSpMkLst>
            <pc:docMk/>
            <pc:sldMk cId="2408503354" sldId="283"/>
            <ac:grpSpMk id="81" creationId="{4FCE7787-B5E1-4E0D-B0D5-45871DC23C6D}"/>
          </ac:grpSpMkLst>
        </pc:grpChg>
        <pc:grpChg chg="add mod">
          <ac:chgData name="Montarop Singtokasem" userId="2724d4befae71105" providerId="LiveId" clId="{3A8A6784-A4EC-4AA9-A994-FB88327C7C5D}" dt="2019-11-09T08:18:12.454" v="3862" actId="255"/>
          <ac:grpSpMkLst>
            <pc:docMk/>
            <pc:sldMk cId="2408503354" sldId="283"/>
            <ac:grpSpMk id="82" creationId="{6A715527-65BF-430B-8314-5475988C948C}"/>
          </ac:grpSpMkLst>
        </pc:grpChg>
        <pc:picChg chg="add del mod">
          <ac:chgData name="Montarop Singtokasem" userId="2724d4befae71105" providerId="LiveId" clId="{3A8A6784-A4EC-4AA9-A994-FB88327C7C5D}" dt="2019-11-09T08:00:59.243" v="3267" actId="478"/>
          <ac:picMkLst>
            <pc:docMk/>
            <pc:sldMk cId="2408503354" sldId="283"/>
            <ac:picMk id="5" creationId="{134007FD-AF5C-4420-A224-57C72D37E792}"/>
          </ac:picMkLst>
        </pc:picChg>
        <pc:picChg chg="add mod">
          <ac:chgData name="Montarop Singtokasem" userId="2724d4befae71105" providerId="LiveId" clId="{3A8A6784-A4EC-4AA9-A994-FB88327C7C5D}" dt="2019-11-09T08:03:17.893" v="3325" actId="164"/>
          <ac:picMkLst>
            <pc:docMk/>
            <pc:sldMk cId="2408503354" sldId="283"/>
            <ac:picMk id="61" creationId="{7EA70E5F-5FE8-4150-A41F-6A7CEC93CFEC}"/>
          </ac:picMkLst>
        </pc:picChg>
        <pc:picChg chg="mod">
          <ac:chgData name="Montarop Singtokasem" userId="2724d4befae71105" providerId="LiveId" clId="{3A8A6784-A4EC-4AA9-A994-FB88327C7C5D}" dt="2019-11-09T08:16:49.520" v="3829" actId="1036"/>
          <ac:picMkLst>
            <pc:docMk/>
            <pc:sldMk cId="2408503354" sldId="283"/>
            <ac:picMk id="66" creationId="{D58B2149-D284-4593-8D17-01FB9C90DC24}"/>
          </ac:picMkLst>
        </pc:picChg>
        <pc:picChg chg="mod">
          <ac:chgData name="Montarop Singtokasem" userId="2724d4befae71105" providerId="LiveId" clId="{3A8A6784-A4EC-4AA9-A994-FB88327C7C5D}" dt="2019-11-09T08:16:44.330" v="3827" actId="1038"/>
          <ac:picMkLst>
            <pc:docMk/>
            <pc:sldMk cId="2408503354" sldId="283"/>
            <ac:picMk id="69" creationId="{7F95AFFA-E22B-457A-908B-022001C2BF84}"/>
          </ac:picMkLst>
        </pc:picChg>
      </pc:sldChg>
      <pc:sldChg chg="addSp delSp modSp ord delAnim modAnim">
        <pc:chgData name="Montarop Singtokasem" userId="2724d4befae71105" providerId="LiveId" clId="{3A8A6784-A4EC-4AA9-A994-FB88327C7C5D}" dt="2019-11-09T11:05:49.340" v="4594"/>
        <pc:sldMkLst>
          <pc:docMk/>
          <pc:sldMk cId="3436909606" sldId="284"/>
        </pc:sldMkLst>
        <pc:spChg chg="del">
          <ac:chgData name="Montarop Singtokasem" userId="2724d4befae71105" providerId="LiveId" clId="{3A8A6784-A4EC-4AA9-A994-FB88327C7C5D}" dt="2019-11-09T10:58:02.459" v="4474" actId="478"/>
          <ac:spMkLst>
            <pc:docMk/>
            <pc:sldMk cId="3436909606" sldId="284"/>
            <ac:spMk id="2" creationId="{3395F1D6-217B-4349-9CB1-E45155C8BC81}"/>
          </ac:spMkLst>
        </pc:spChg>
        <pc:spChg chg="del">
          <ac:chgData name="Montarop Singtokasem" userId="2724d4befae71105" providerId="LiveId" clId="{3A8A6784-A4EC-4AA9-A994-FB88327C7C5D}" dt="2019-11-09T10:58:04.322" v="4475" actId="478"/>
          <ac:spMkLst>
            <pc:docMk/>
            <pc:sldMk cId="3436909606" sldId="284"/>
            <ac:spMk id="7" creationId="{6BBB7AC6-A962-F145-94DD-BEE15124FE94}"/>
          </ac:spMkLst>
        </pc:spChg>
        <pc:spChg chg="mod">
          <ac:chgData name="Montarop Singtokasem" userId="2724d4befae71105" providerId="LiveId" clId="{3A8A6784-A4EC-4AA9-A994-FB88327C7C5D}" dt="2019-11-09T10:58:26.701" v="4498" actId="20577"/>
          <ac:spMkLst>
            <pc:docMk/>
            <pc:sldMk cId="3436909606" sldId="284"/>
            <ac:spMk id="9" creationId="{D67DAF5D-25C6-034E-8DCB-C95B38C97E69}"/>
          </ac:spMkLst>
        </pc:spChg>
        <pc:spChg chg="del mod">
          <ac:chgData name="Montarop Singtokasem" userId="2724d4befae71105" providerId="LiveId" clId="{3A8A6784-A4EC-4AA9-A994-FB88327C7C5D}" dt="2019-11-09T10:58:44.118" v="4502" actId="478"/>
          <ac:spMkLst>
            <pc:docMk/>
            <pc:sldMk cId="3436909606" sldId="284"/>
            <ac:spMk id="10" creationId="{635F72EA-5586-7740-844F-024A3062D508}"/>
          </ac:spMkLst>
        </pc:spChg>
        <pc:spChg chg="add mod">
          <ac:chgData name="Montarop Singtokasem" userId="2724d4befae71105" providerId="LiveId" clId="{3A8A6784-A4EC-4AA9-A994-FB88327C7C5D}" dt="2019-11-09T11:02:26.424" v="4577" actId="1076"/>
          <ac:spMkLst>
            <pc:docMk/>
            <pc:sldMk cId="3436909606" sldId="284"/>
            <ac:spMk id="13" creationId="{2264B406-572C-4DC7-A9D9-0FF16F79E44D}"/>
          </ac:spMkLst>
        </pc:spChg>
        <pc:picChg chg="add mod">
          <ac:chgData name="Montarop Singtokasem" userId="2724d4befae71105" providerId="LiveId" clId="{3A8A6784-A4EC-4AA9-A994-FB88327C7C5D}" dt="2019-11-09T10:59:42.602" v="4508" actId="1076"/>
          <ac:picMkLst>
            <pc:docMk/>
            <pc:sldMk cId="3436909606" sldId="284"/>
            <ac:picMk id="5" creationId="{BBBF6B1E-ECE1-4CEE-9C16-FDD3783967DD}"/>
          </ac:picMkLst>
        </pc:picChg>
        <pc:picChg chg="add mod">
          <ac:chgData name="Montarop Singtokasem" userId="2724d4befae71105" providerId="LiveId" clId="{3A8A6784-A4EC-4AA9-A994-FB88327C7C5D}" dt="2019-11-09T11:00:40.938" v="4520" actId="1076"/>
          <ac:picMkLst>
            <pc:docMk/>
            <pc:sldMk cId="3436909606" sldId="284"/>
            <ac:picMk id="12" creationId="{6AAB1934-BC54-4A23-841B-49FDE666B41A}"/>
          </ac:picMkLst>
        </pc:picChg>
        <pc:picChg chg="add mod">
          <ac:chgData name="Montarop Singtokasem" userId="2724d4befae71105" providerId="LiveId" clId="{3A8A6784-A4EC-4AA9-A994-FB88327C7C5D}" dt="2019-11-09T11:02:58.106" v="4583" actId="1076"/>
          <ac:picMkLst>
            <pc:docMk/>
            <pc:sldMk cId="3436909606" sldId="284"/>
            <ac:picMk id="15" creationId="{2A8B4D94-7C6B-44CD-AB7E-F629536BDCF1}"/>
          </ac:picMkLst>
        </pc:picChg>
        <pc:picChg chg="add mod">
          <ac:chgData name="Montarop Singtokasem" userId="2724d4befae71105" providerId="LiveId" clId="{3A8A6784-A4EC-4AA9-A994-FB88327C7C5D}" dt="2019-11-09T11:04:00.940" v="4591" actId="1076"/>
          <ac:picMkLst>
            <pc:docMk/>
            <pc:sldMk cId="3436909606" sldId="284"/>
            <ac:picMk id="17" creationId="{450A2A4C-D692-4ACB-8EA8-A1A2BE0B5646}"/>
          </ac:picMkLst>
        </pc:picChg>
      </pc:sldChg>
      <pc:sldChg chg="add del">
        <pc:chgData name="Montarop Singtokasem" userId="2724d4befae71105" providerId="LiveId" clId="{3A8A6784-A4EC-4AA9-A994-FB88327C7C5D}" dt="2019-11-09T11:44:24.710" v="5228" actId="2696"/>
        <pc:sldMkLst>
          <pc:docMk/>
          <pc:sldMk cId="248866978" sldId="285"/>
        </pc:sldMkLst>
      </pc:sldChg>
      <pc:sldChg chg="add del">
        <pc:chgData name="Montarop Singtokasem" userId="2724d4befae71105" providerId="LiveId" clId="{3A8A6784-A4EC-4AA9-A994-FB88327C7C5D}" dt="2019-11-09T11:44:24.725" v="5229" actId="2696"/>
        <pc:sldMkLst>
          <pc:docMk/>
          <pc:sldMk cId="1357137522" sldId="286"/>
        </pc:sldMkLst>
      </pc:sldChg>
      <pc:sldChg chg="add del">
        <pc:chgData name="Montarop Singtokasem" userId="2724d4befae71105" providerId="LiveId" clId="{3A8A6784-A4EC-4AA9-A994-FB88327C7C5D}" dt="2019-11-09T11:44:24.741" v="5230" actId="2696"/>
        <pc:sldMkLst>
          <pc:docMk/>
          <pc:sldMk cId="153404750" sldId="287"/>
        </pc:sldMkLst>
      </pc:sldChg>
      <pc:sldChg chg="add del">
        <pc:chgData name="Montarop Singtokasem" userId="2724d4befae71105" providerId="LiveId" clId="{3A8A6784-A4EC-4AA9-A994-FB88327C7C5D}" dt="2019-11-09T11:44:24.757" v="5231" actId="2696"/>
        <pc:sldMkLst>
          <pc:docMk/>
          <pc:sldMk cId="734702880" sldId="288"/>
        </pc:sldMkLst>
      </pc:sldChg>
      <pc:sldChg chg="add del">
        <pc:chgData name="Montarop Singtokasem" userId="2724d4befae71105" providerId="LiveId" clId="{3A8A6784-A4EC-4AA9-A994-FB88327C7C5D}" dt="2019-11-09T11:44:24.772" v="5232" actId="2696"/>
        <pc:sldMkLst>
          <pc:docMk/>
          <pc:sldMk cId="49875451" sldId="289"/>
        </pc:sldMkLst>
      </pc:sldChg>
      <pc:sldChg chg="add del">
        <pc:chgData name="Montarop Singtokasem" userId="2724d4befae71105" providerId="LiveId" clId="{3A8A6784-A4EC-4AA9-A994-FB88327C7C5D}" dt="2019-11-09T11:44:24.788" v="5233" actId="2696"/>
        <pc:sldMkLst>
          <pc:docMk/>
          <pc:sldMk cId="3273506051" sldId="290"/>
        </pc:sldMkLst>
      </pc:sldChg>
      <pc:sldChg chg="add del">
        <pc:chgData name="Montarop Singtokasem" userId="2724d4befae71105" providerId="LiveId" clId="{3A8A6784-A4EC-4AA9-A994-FB88327C7C5D}" dt="2019-11-09T11:44:24.882" v="5236" actId="2696"/>
        <pc:sldMkLst>
          <pc:docMk/>
          <pc:sldMk cId="378561215" sldId="291"/>
        </pc:sldMkLst>
      </pc:sldChg>
      <pc:sldChg chg="add del">
        <pc:chgData name="Montarop Singtokasem" userId="2724d4befae71105" providerId="LiveId" clId="{3A8A6784-A4EC-4AA9-A994-FB88327C7C5D}" dt="2019-11-09T11:44:24.897" v="5237" actId="2696"/>
        <pc:sldMkLst>
          <pc:docMk/>
          <pc:sldMk cId="2463453332" sldId="292"/>
        </pc:sldMkLst>
      </pc:sldChg>
      <pc:sldChg chg="add del">
        <pc:chgData name="Montarop Singtokasem" userId="2724d4befae71105" providerId="LiveId" clId="{3A8A6784-A4EC-4AA9-A994-FB88327C7C5D}" dt="2019-11-09T11:44:24.928" v="5239" actId="2696"/>
        <pc:sldMkLst>
          <pc:docMk/>
          <pc:sldMk cId="2696284189" sldId="293"/>
        </pc:sldMkLst>
      </pc:sldChg>
      <pc:sldChg chg="add del">
        <pc:chgData name="Montarop Singtokasem" userId="2724d4befae71105" providerId="LiveId" clId="{3A8A6784-A4EC-4AA9-A994-FB88327C7C5D}" dt="2019-11-09T11:44:24.944" v="5240" actId="2696"/>
        <pc:sldMkLst>
          <pc:docMk/>
          <pc:sldMk cId="2311180826" sldId="294"/>
        </pc:sldMkLst>
      </pc:sldChg>
      <pc:sldChg chg="addSp delSp modSp modAnim">
        <pc:chgData name="Montarop Singtokasem" userId="2724d4befae71105" providerId="LiveId" clId="{3A8A6784-A4EC-4AA9-A994-FB88327C7C5D}" dt="2019-11-09T04:39:06.868" v="1829" actId="1076"/>
        <pc:sldMkLst>
          <pc:docMk/>
          <pc:sldMk cId="2359762626" sldId="296"/>
        </pc:sldMkLst>
        <pc:spChg chg="add mod">
          <ac:chgData name="Montarop Singtokasem" userId="2724d4befae71105" providerId="LiveId" clId="{3A8A6784-A4EC-4AA9-A994-FB88327C7C5D}" dt="2019-11-09T04:35:39.020" v="1771" actId="113"/>
          <ac:spMkLst>
            <pc:docMk/>
            <pc:sldMk cId="2359762626" sldId="296"/>
            <ac:spMk id="2" creationId="{F5C164F9-1197-4FD9-A53E-B18D0035C8AD}"/>
          </ac:spMkLst>
        </pc:spChg>
        <pc:spChg chg="add mod">
          <ac:chgData name="Montarop Singtokasem" userId="2724d4befae71105" providerId="LiveId" clId="{3A8A6784-A4EC-4AA9-A994-FB88327C7C5D}" dt="2019-11-09T04:39:06.868" v="1829" actId="1076"/>
          <ac:spMkLst>
            <pc:docMk/>
            <pc:sldMk cId="2359762626" sldId="296"/>
            <ac:spMk id="5" creationId="{2099A761-CAA1-461B-AAE2-CB4E5010FB6D}"/>
          </ac:spMkLst>
        </pc:spChg>
        <pc:spChg chg="mod">
          <ac:chgData name="Montarop Singtokasem" userId="2724d4befae71105" providerId="LiveId" clId="{3A8A6784-A4EC-4AA9-A994-FB88327C7C5D}" dt="2019-11-09T04:21:32.609" v="1209" actId="20577"/>
          <ac:spMkLst>
            <pc:docMk/>
            <pc:sldMk cId="2359762626" sldId="296"/>
            <ac:spMk id="9" creationId="{D67DAF5D-25C6-034E-8DCB-C95B38C97E69}"/>
          </ac:spMkLst>
        </pc:spChg>
        <pc:spChg chg="mod">
          <ac:chgData name="Montarop Singtokasem" userId="2724d4befae71105" providerId="LiveId" clId="{3A8A6784-A4EC-4AA9-A994-FB88327C7C5D}" dt="2019-11-09T04:37:23.926" v="1788" actId="207"/>
          <ac:spMkLst>
            <pc:docMk/>
            <pc:sldMk cId="2359762626" sldId="296"/>
            <ac:spMk id="13" creationId="{8736336C-878D-4205-9753-288F280746D2}"/>
          </ac:spMkLst>
        </pc:spChg>
        <pc:spChg chg="mod">
          <ac:chgData name="Montarop Singtokasem" userId="2724d4befae71105" providerId="LiveId" clId="{3A8A6784-A4EC-4AA9-A994-FB88327C7C5D}" dt="2019-11-09T04:37:36.595" v="1791" actId="1076"/>
          <ac:spMkLst>
            <pc:docMk/>
            <pc:sldMk cId="2359762626" sldId="296"/>
            <ac:spMk id="16" creationId="{AF57BC32-2E6B-4F17-8908-E905171F154E}"/>
          </ac:spMkLst>
        </pc:spChg>
        <pc:spChg chg="mod">
          <ac:chgData name="Montarop Singtokasem" userId="2724d4befae71105" providerId="LiveId" clId="{3A8A6784-A4EC-4AA9-A994-FB88327C7C5D}" dt="2019-11-09T04:36:59.468" v="1787" actId="207"/>
          <ac:spMkLst>
            <pc:docMk/>
            <pc:sldMk cId="2359762626" sldId="296"/>
            <ac:spMk id="18" creationId="{5565CA82-A835-4C58-98F1-43927C484C0F}"/>
          </ac:spMkLst>
        </pc:spChg>
        <pc:spChg chg="mod">
          <ac:chgData name="Montarop Singtokasem" userId="2724d4befae71105" providerId="LiveId" clId="{3A8A6784-A4EC-4AA9-A994-FB88327C7C5D}" dt="2019-11-09T04:37:59.890" v="1796" actId="1076"/>
          <ac:spMkLst>
            <pc:docMk/>
            <pc:sldMk cId="2359762626" sldId="296"/>
            <ac:spMk id="19" creationId="{92ECC04C-D539-46F0-AC04-A3F9264F29E8}"/>
          </ac:spMkLst>
        </pc:spChg>
        <pc:spChg chg="mod">
          <ac:chgData name="Montarop Singtokasem" userId="2724d4befae71105" providerId="LiveId" clId="{3A8A6784-A4EC-4AA9-A994-FB88327C7C5D}" dt="2019-11-09T04:37:26.582" v="1789" actId="207"/>
          <ac:spMkLst>
            <pc:docMk/>
            <pc:sldMk cId="2359762626" sldId="296"/>
            <ac:spMk id="22" creationId="{B7956D84-2148-4973-B65F-8C86249F7C47}"/>
          </ac:spMkLst>
        </pc:spChg>
        <pc:spChg chg="add mod">
          <ac:chgData name="Montarop Singtokasem" userId="2724d4befae71105" providerId="LiveId" clId="{3A8A6784-A4EC-4AA9-A994-FB88327C7C5D}" dt="2019-11-09T04:38:59.595" v="1828" actId="20577"/>
          <ac:spMkLst>
            <pc:docMk/>
            <pc:sldMk cId="2359762626" sldId="296"/>
            <ac:spMk id="23" creationId="{D6980C14-A5B8-4F11-A5A5-F56D373EABD6}"/>
          </ac:spMkLst>
        </pc:spChg>
        <pc:grpChg chg="add mod">
          <ac:chgData name="Montarop Singtokasem" userId="2724d4befae71105" providerId="LiveId" clId="{3A8A6784-A4EC-4AA9-A994-FB88327C7C5D}" dt="2019-11-09T04:37:49.868" v="1794" actId="1076"/>
          <ac:grpSpMkLst>
            <pc:docMk/>
            <pc:sldMk cId="2359762626" sldId="296"/>
            <ac:grpSpMk id="12" creationId="{5FC0D796-47DD-4BC3-AFA8-9134A2C66CBD}"/>
          </ac:grpSpMkLst>
        </pc:grpChg>
        <pc:grpChg chg="del">
          <ac:chgData name="Montarop Singtokasem" userId="2724d4befae71105" providerId="LiveId" clId="{3A8A6784-A4EC-4AA9-A994-FB88327C7C5D}" dt="2019-11-09T04:21:58.580" v="1210"/>
          <ac:grpSpMkLst>
            <pc:docMk/>
            <pc:sldMk cId="2359762626" sldId="296"/>
            <ac:grpSpMk id="20" creationId="{A9D039DD-A54C-9745-A017-85D16CE14F7B}"/>
          </ac:grpSpMkLst>
        </pc:grpChg>
        <pc:grpChg chg="del">
          <ac:chgData name="Montarop Singtokasem" userId="2724d4befae71105" providerId="LiveId" clId="{3A8A6784-A4EC-4AA9-A994-FB88327C7C5D}" dt="2019-11-09T04:22:01.396" v="1211"/>
          <ac:grpSpMkLst>
            <pc:docMk/>
            <pc:sldMk cId="2359762626" sldId="296"/>
            <ac:grpSpMk id="21" creationId="{6DD2D58F-C2B3-3740-AE88-A47F42BAA011}"/>
          </ac:grpSpMkLst>
        </pc:grpChg>
      </pc:sldChg>
      <pc:sldChg chg="modSp">
        <pc:chgData name="Montarop Singtokasem" userId="2724d4befae71105" providerId="LiveId" clId="{3A8A6784-A4EC-4AA9-A994-FB88327C7C5D}" dt="2019-11-09T02:05:05.789" v="127" actId="2710"/>
        <pc:sldMkLst>
          <pc:docMk/>
          <pc:sldMk cId="880492339" sldId="297"/>
        </pc:sldMkLst>
        <pc:spChg chg="mod">
          <ac:chgData name="Montarop Singtokasem" userId="2724d4befae71105" providerId="LiveId" clId="{3A8A6784-A4EC-4AA9-A994-FB88327C7C5D}" dt="2019-11-09T02:05:05.789" v="127" actId="2710"/>
          <ac:spMkLst>
            <pc:docMk/>
            <pc:sldMk cId="880492339" sldId="297"/>
            <ac:spMk id="2" creationId="{2444A874-E67C-B145-A9AB-51B6DB68DDA4}"/>
          </ac:spMkLst>
        </pc:spChg>
      </pc:sldChg>
      <pc:sldChg chg="addSp delSp modSp modAnim">
        <pc:chgData name="Montarop Singtokasem" userId="2724d4befae71105" providerId="LiveId" clId="{3A8A6784-A4EC-4AA9-A994-FB88327C7C5D}" dt="2019-11-09T11:46:39.795" v="5314" actId="1076"/>
        <pc:sldMkLst>
          <pc:docMk/>
          <pc:sldMk cId="64066273" sldId="298"/>
        </pc:sldMkLst>
        <pc:spChg chg="del">
          <ac:chgData name="Montarop Singtokasem" userId="2724d4befae71105" providerId="LiveId" clId="{3A8A6784-A4EC-4AA9-A994-FB88327C7C5D}" dt="2019-11-09T02:51:12.270" v="767" actId="478"/>
          <ac:spMkLst>
            <pc:docMk/>
            <pc:sldMk cId="64066273" sldId="298"/>
            <ac:spMk id="2" creationId="{2444A874-E67C-B145-A9AB-51B6DB68DDA4}"/>
          </ac:spMkLst>
        </pc:spChg>
        <pc:spChg chg="mod">
          <ac:chgData name="Montarop Singtokasem" userId="2724d4befae71105" providerId="LiveId" clId="{3A8A6784-A4EC-4AA9-A994-FB88327C7C5D}" dt="2019-11-09T02:53:11.292" v="815" actId="207"/>
          <ac:spMkLst>
            <pc:docMk/>
            <pc:sldMk cId="64066273" sldId="298"/>
            <ac:spMk id="10" creationId="{B74EB1DA-565E-4DEC-ADD3-2F8DE4F47F92}"/>
          </ac:spMkLst>
        </pc:spChg>
        <pc:spChg chg="mod">
          <ac:chgData name="Montarop Singtokasem" userId="2724d4befae71105" providerId="LiveId" clId="{3A8A6784-A4EC-4AA9-A994-FB88327C7C5D}" dt="2019-11-09T02:53:04.024" v="814" actId="207"/>
          <ac:spMkLst>
            <pc:docMk/>
            <pc:sldMk cId="64066273" sldId="298"/>
            <ac:spMk id="11" creationId="{3105149A-6D1F-4410-B0C9-E2EC33B00EE5}"/>
          </ac:spMkLst>
        </pc:spChg>
        <pc:spChg chg="mod">
          <ac:chgData name="Montarop Singtokasem" userId="2724d4befae71105" providerId="LiveId" clId="{3A8A6784-A4EC-4AA9-A994-FB88327C7C5D}" dt="2019-11-09T02:52:58.525" v="813" actId="113"/>
          <ac:spMkLst>
            <pc:docMk/>
            <pc:sldMk cId="64066273" sldId="298"/>
            <ac:spMk id="12" creationId="{2BD10C35-614A-42F1-89D4-C91E6D1A7892}"/>
          </ac:spMkLst>
        </pc:spChg>
        <pc:spChg chg="mod">
          <ac:chgData name="Montarop Singtokasem" userId="2724d4befae71105" providerId="LiveId" clId="{3A8A6784-A4EC-4AA9-A994-FB88327C7C5D}" dt="2019-11-09T02:52:39.918" v="786" actId="207"/>
          <ac:spMkLst>
            <pc:docMk/>
            <pc:sldMk cId="64066273" sldId="298"/>
            <ac:spMk id="13" creationId="{E14A5959-6747-453F-B3EB-0C8C52C51AD4}"/>
          </ac:spMkLst>
        </pc:spChg>
        <pc:spChg chg="mod">
          <ac:chgData name="Montarop Singtokasem" userId="2724d4befae71105" providerId="LiveId" clId="{3A8A6784-A4EC-4AA9-A994-FB88327C7C5D}" dt="2019-11-09T02:53:18.489" v="818" actId="403"/>
          <ac:spMkLst>
            <pc:docMk/>
            <pc:sldMk cId="64066273" sldId="298"/>
            <ac:spMk id="14" creationId="{0C0AFAC4-40B2-45E0-948D-CDDD548F08BF}"/>
          </ac:spMkLst>
        </pc:spChg>
        <pc:spChg chg="mod">
          <ac:chgData name="Montarop Singtokasem" userId="2724d4befae71105" providerId="LiveId" clId="{3A8A6784-A4EC-4AA9-A994-FB88327C7C5D}" dt="2019-11-09T04:03:41.668" v="913" actId="403"/>
          <ac:spMkLst>
            <pc:docMk/>
            <pc:sldMk cId="64066273" sldId="298"/>
            <ac:spMk id="15" creationId="{B1EC6AD2-102D-4109-BFFE-EE7C210E3366}"/>
          </ac:spMkLst>
        </pc:spChg>
        <pc:spChg chg="mod">
          <ac:chgData name="Montarop Singtokasem" userId="2724d4befae71105" providerId="LiveId" clId="{3A8A6784-A4EC-4AA9-A994-FB88327C7C5D}" dt="2019-11-09T04:09:34.146" v="1185" actId="207"/>
          <ac:spMkLst>
            <pc:docMk/>
            <pc:sldMk cId="64066273" sldId="298"/>
            <ac:spMk id="34" creationId="{4B57CC31-75FB-4558-81B5-37C2C37BAC3D}"/>
          </ac:spMkLst>
        </pc:spChg>
        <pc:spChg chg="mod">
          <ac:chgData name="Montarop Singtokasem" userId="2724d4befae71105" providerId="LiveId" clId="{3A8A6784-A4EC-4AA9-A994-FB88327C7C5D}" dt="2019-11-09T02:53:46.321" v="826" actId="20577"/>
          <ac:spMkLst>
            <pc:docMk/>
            <pc:sldMk cId="64066273" sldId="298"/>
            <ac:spMk id="35" creationId="{641E6217-F984-4C76-B373-EEA22C2A0213}"/>
          </ac:spMkLst>
        </pc:spChg>
        <pc:spChg chg="mod">
          <ac:chgData name="Montarop Singtokasem" userId="2724d4befae71105" providerId="LiveId" clId="{3A8A6784-A4EC-4AA9-A994-FB88327C7C5D}" dt="2019-11-09T04:06:16.339" v="1061" actId="20577"/>
          <ac:spMkLst>
            <pc:docMk/>
            <pc:sldMk cId="64066273" sldId="298"/>
            <ac:spMk id="36" creationId="{01EC91B3-4B33-4F22-BB22-09D380E19868}"/>
          </ac:spMkLst>
        </pc:spChg>
        <pc:spChg chg="mod">
          <ac:chgData name="Montarop Singtokasem" userId="2724d4befae71105" providerId="LiveId" clId="{3A8A6784-A4EC-4AA9-A994-FB88327C7C5D}" dt="2019-11-09T04:09:41.895" v="1186" actId="207"/>
          <ac:spMkLst>
            <pc:docMk/>
            <pc:sldMk cId="64066273" sldId="298"/>
            <ac:spMk id="41" creationId="{EFF2FFE0-8157-4C1D-B6E6-825233FB0D4A}"/>
          </ac:spMkLst>
        </pc:spChg>
        <pc:spChg chg="mod">
          <ac:chgData name="Montarop Singtokasem" userId="2724d4befae71105" providerId="LiveId" clId="{3A8A6784-A4EC-4AA9-A994-FB88327C7C5D}" dt="2019-11-09T02:53:48.935" v="827" actId="20577"/>
          <ac:spMkLst>
            <pc:docMk/>
            <pc:sldMk cId="64066273" sldId="298"/>
            <ac:spMk id="42" creationId="{6310FBB5-D7EA-4CC1-B605-001A7E04620B}"/>
          </ac:spMkLst>
        </pc:spChg>
        <pc:spChg chg="mod">
          <ac:chgData name="Montarop Singtokasem" userId="2724d4befae71105" providerId="LiveId" clId="{3A8A6784-A4EC-4AA9-A994-FB88327C7C5D}" dt="2019-11-09T04:08:50.724" v="1184" actId="20577"/>
          <ac:spMkLst>
            <pc:docMk/>
            <pc:sldMk cId="64066273" sldId="298"/>
            <ac:spMk id="43" creationId="{43A3D739-3E7B-4CB7-8AC7-9C1A2209D3C6}"/>
          </ac:spMkLst>
        </pc:spChg>
        <pc:grpChg chg="add mod">
          <ac:chgData name="Montarop Singtokasem" userId="2724d4befae71105" providerId="LiveId" clId="{3A8A6784-A4EC-4AA9-A994-FB88327C7C5D}" dt="2019-11-09T11:46:39.795" v="5314" actId="1076"/>
          <ac:grpSpMkLst>
            <pc:docMk/>
            <pc:sldMk cId="64066273" sldId="298"/>
            <ac:grpSpMk id="7" creationId="{71D9F10D-3FD6-4CC7-95FD-70439E5529DB}"/>
          </ac:grpSpMkLst>
        </pc:grpChg>
        <pc:grpChg chg="add del mod">
          <ac:chgData name="Montarop Singtokasem" userId="2724d4befae71105" providerId="LiveId" clId="{3A8A6784-A4EC-4AA9-A994-FB88327C7C5D}" dt="2019-11-09T02:51:46.649" v="778" actId="478"/>
          <ac:grpSpMkLst>
            <pc:docMk/>
            <pc:sldMk cId="64066273" sldId="298"/>
            <ac:grpSpMk id="16" creationId="{61AC68B3-D2F6-4DE3-90E9-186E73F65407}"/>
          </ac:grpSpMkLst>
        </pc:grpChg>
        <pc:grpChg chg="add del mod">
          <ac:chgData name="Montarop Singtokasem" userId="2724d4befae71105" providerId="LiveId" clId="{3A8A6784-A4EC-4AA9-A994-FB88327C7C5D}" dt="2019-11-09T02:51:47.712" v="779" actId="478"/>
          <ac:grpSpMkLst>
            <pc:docMk/>
            <pc:sldMk cId="64066273" sldId="298"/>
            <ac:grpSpMk id="23" creationId="{911AFDA6-6469-48EE-8C77-39AE0159F215}"/>
          </ac:grpSpMkLst>
        </pc:grpChg>
        <pc:grpChg chg="add mod">
          <ac:chgData name="Montarop Singtokasem" userId="2724d4befae71105" providerId="LiveId" clId="{3A8A6784-A4EC-4AA9-A994-FB88327C7C5D}" dt="2019-11-09T11:46:39.795" v="5314" actId="1076"/>
          <ac:grpSpMkLst>
            <pc:docMk/>
            <pc:sldMk cId="64066273" sldId="298"/>
            <ac:grpSpMk id="30" creationId="{AF3B3BCF-C9CD-4784-84BA-17825CF9C854}"/>
          </ac:grpSpMkLst>
        </pc:grpChg>
        <pc:grpChg chg="add mod">
          <ac:chgData name="Montarop Singtokasem" userId="2724d4befae71105" providerId="LiveId" clId="{3A8A6784-A4EC-4AA9-A994-FB88327C7C5D}" dt="2019-11-09T11:46:39.795" v="5314" actId="1076"/>
          <ac:grpSpMkLst>
            <pc:docMk/>
            <pc:sldMk cId="64066273" sldId="298"/>
            <ac:grpSpMk id="37" creationId="{FE8E0CD1-F75E-4A6E-AEA5-399216C300EA}"/>
          </ac:grpSpMkLst>
        </pc:grpChg>
        <pc:grpChg chg="add del mod">
          <ac:chgData name="Montarop Singtokasem" userId="2724d4befae71105" providerId="LiveId" clId="{3A8A6784-A4EC-4AA9-A994-FB88327C7C5D}" dt="2019-11-09T04:04:26.512" v="915"/>
          <ac:grpSpMkLst>
            <pc:docMk/>
            <pc:sldMk cId="64066273" sldId="298"/>
            <ac:grpSpMk id="44" creationId="{5E61B396-E682-48AF-B6F7-883CACA51073}"/>
          </ac:grpSpMkLst>
        </pc:grpChg>
      </pc:sldChg>
      <pc:sldChg chg="addSp delSp modSp add del">
        <pc:chgData name="Montarop Singtokasem" userId="2724d4befae71105" providerId="LiveId" clId="{3A8A6784-A4EC-4AA9-A994-FB88327C7C5D}" dt="2019-11-09T02:26:53.557" v="643" actId="2696"/>
        <pc:sldMkLst>
          <pc:docMk/>
          <pc:sldMk cId="1564339174" sldId="299"/>
        </pc:sldMkLst>
        <pc:spChg chg="del mod">
          <ac:chgData name="Montarop Singtokasem" userId="2724d4befae71105" providerId="LiveId" clId="{3A8A6784-A4EC-4AA9-A994-FB88327C7C5D}" dt="2019-11-09T02:08:47.691" v="217" actId="478"/>
          <ac:spMkLst>
            <pc:docMk/>
            <pc:sldMk cId="1564339174" sldId="299"/>
            <ac:spMk id="2" creationId="{2444A874-E67C-B145-A9AB-51B6DB68DDA4}"/>
          </ac:spMkLst>
        </pc:spChg>
        <pc:spChg chg="add mod">
          <ac:chgData name="Montarop Singtokasem" userId="2724d4befae71105" providerId="LiveId" clId="{3A8A6784-A4EC-4AA9-A994-FB88327C7C5D}" dt="2019-11-09T02:12:38.195" v="332" actId="20577"/>
          <ac:spMkLst>
            <pc:docMk/>
            <pc:sldMk cId="1564339174" sldId="299"/>
            <ac:spMk id="3" creationId="{B529857A-9A0F-44ED-B02F-162841C7F4BC}"/>
          </ac:spMkLst>
        </pc:spChg>
        <pc:spChg chg="add mod">
          <ac:chgData name="Montarop Singtokasem" userId="2724d4befae71105" providerId="LiveId" clId="{3A8A6784-A4EC-4AA9-A994-FB88327C7C5D}" dt="2019-11-09T02:12:27.413" v="326" actId="207"/>
          <ac:spMkLst>
            <pc:docMk/>
            <pc:sldMk cId="1564339174" sldId="299"/>
            <ac:spMk id="5" creationId="{23C3114F-5011-4F32-8F2B-84DEC5A016CB}"/>
          </ac:spMkLst>
        </pc:spChg>
        <pc:spChg chg="mod">
          <ac:chgData name="Montarop Singtokasem" userId="2724d4befae71105" providerId="LiveId" clId="{3A8A6784-A4EC-4AA9-A994-FB88327C7C5D}" dt="2019-11-09T02:08:40.034" v="215" actId="1076"/>
          <ac:spMkLst>
            <pc:docMk/>
            <pc:sldMk cId="1564339174" sldId="299"/>
            <ac:spMk id="9" creationId="{D67DAF5D-25C6-034E-8DCB-C95B38C97E69}"/>
          </ac:spMkLst>
        </pc:spChg>
        <pc:spChg chg="add del">
          <ac:chgData name="Montarop Singtokasem" userId="2724d4befae71105" providerId="LiveId" clId="{3A8A6784-A4EC-4AA9-A994-FB88327C7C5D}" dt="2019-11-09T02:11:11.909" v="282" actId="478"/>
          <ac:spMkLst>
            <pc:docMk/>
            <pc:sldMk cId="1564339174" sldId="299"/>
            <ac:spMk id="10" creationId="{A72D6074-B76A-4EF8-94C6-BCED4682746E}"/>
          </ac:spMkLst>
        </pc:spChg>
        <pc:spChg chg="mod">
          <ac:chgData name="Montarop Singtokasem" userId="2724d4befae71105" providerId="LiveId" clId="{3A8A6784-A4EC-4AA9-A994-FB88327C7C5D}" dt="2019-11-09T02:12:39.912" v="333" actId="20577"/>
          <ac:spMkLst>
            <pc:docMk/>
            <pc:sldMk cId="1564339174" sldId="299"/>
            <ac:spMk id="12" creationId="{AADF83C4-B73D-4E73-AF7E-6206D9BBBD5E}"/>
          </ac:spMkLst>
        </pc:spChg>
        <pc:spChg chg="mod">
          <ac:chgData name="Montarop Singtokasem" userId="2724d4befae71105" providerId="LiveId" clId="{3A8A6784-A4EC-4AA9-A994-FB88327C7C5D}" dt="2019-11-09T02:12:30.969" v="327" actId="207"/>
          <ac:spMkLst>
            <pc:docMk/>
            <pc:sldMk cId="1564339174" sldId="299"/>
            <ac:spMk id="13" creationId="{5A8857A1-AC12-4309-99E1-696AFAB01C98}"/>
          </ac:spMkLst>
        </pc:spChg>
        <pc:spChg chg="mod">
          <ac:chgData name="Montarop Singtokasem" userId="2724d4befae71105" providerId="LiveId" clId="{3A8A6784-A4EC-4AA9-A994-FB88327C7C5D}" dt="2019-11-09T02:13:03.072" v="347" actId="20577"/>
          <ac:spMkLst>
            <pc:docMk/>
            <pc:sldMk cId="1564339174" sldId="299"/>
            <ac:spMk id="15" creationId="{3C08FD35-7C97-4D10-BE16-11BAFF4116D8}"/>
          </ac:spMkLst>
        </pc:spChg>
        <pc:spChg chg="mod">
          <ac:chgData name="Montarop Singtokasem" userId="2724d4befae71105" providerId="LiveId" clId="{3A8A6784-A4EC-4AA9-A994-FB88327C7C5D}" dt="2019-11-09T02:12:51.003" v="336" actId="20577"/>
          <ac:spMkLst>
            <pc:docMk/>
            <pc:sldMk cId="1564339174" sldId="299"/>
            <ac:spMk id="16" creationId="{FB44BCD2-526D-4ABF-8349-DA8D6C31569B}"/>
          </ac:spMkLst>
        </pc:spChg>
        <pc:spChg chg="mod">
          <ac:chgData name="Montarop Singtokasem" userId="2724d4befae71105" providerId="LiveId" clId="{3A8A6784-A4EC-4AA9-A994-FB88327C7C5D}" dt="2019-11-09T02:13:50.392" v="380" actId="121"/>
          <ac:spMkLst>
            <pc:docMk/>
            <pc:sldMk cId="1564339174" sldId="299"/>
            <ac:spMk id="18" creationId="{20A76724-E4D9-45B6-A959-B3FFF339C228}"/>
          </ac:spMkLst>
        </pc:spChg>
        <pc:spChg chg="mod">
          <ac:chgData name="Montarop Singtokasem" userId="2724d4befae71105" providerId="LiveId" clId="{3A8A6784-A4EC-4AA9-A994-FB88327C7C5D}" dt="2019-11-09T02:13:13.092" v="350" actId="20577"/>
          <ac:spMkLst>
            <pc:docMk/>
            <pc:sldMk cId="1564339174" sldId="299"/>
            <ac:spMk id="19" creationId="{2BA377F1-E98F-4541-8230-A680A369D303}"/>
          </ac:spMkLst>
        </pc:spChg>
        <pc:grpChg chg="add mod">
          <ac:chgData name="Montarop Singtokasem" userId="2724d4befae71105" providerId="LiveId" clId="{3A8A6784-A4EC-4AA9-A994-FB88327C7C5D}" dt="2019-11-09T02:11:07.610" v="280" actId="1076"/>
          <ac:grpSpMkLst>
            <pc:docMk/>
            <pc:sldMk cId="1564339174" sldId="299"/>
            <ac:grpSpMk id="7" creationId="{762DD38D-9BB6-4139-9BE0-458C03D36D37}"/>
          </ac:grpSpMkLst>
        </pc:grpChg>
        <pc:grpChg chg="add mod">
          <ac:chgData name="Montarop Singtokasem" userId="2724d4befae71105" providerId="LiveId" clId="{3A8A6784-A4EC-4AA9-A994-FB88327C7C5D}" dt="2019-11-09T02:11:39.784" v="309" actId="1076"/>
          <ac:grpSpMkLst>
            <pc:docMk/>
            <pc:sldMk cId="1564339174" sldId="299"/>
            <ac:grpSpMk id="11" creationId="{A6CFCC9F-04D4-42DB-B7DD-14B323EC9F75}"/>
          </ac:grpSpMkLst>
        </pc:grpChg>
        <pc:grpChg chg="add mod">
          <ac:chgData name="Montarop Singtokasem" userId="2724d4befae71105" providerId="LiveId" clId="{3A8A6784-A4EC-4AA9-A994-FB88327C7C5D}" dt="2019-11-09T02:12:49.060" v="335" actId="1076"/>
          <ac:grpSpMkLst>
            <pc:docMk/>
            <pc:sldMk cId="1564339174" sldId="299"/>
            <ac:grpSpMk id="14" creationId="{67B1649E-A35F-4EAC-A6B8-79FA88520B7A}"/>
          </ac:grpSpMkLst>
        </pc:grpChg>
        <pc:grpChg chg="add mod">
          <ac:chgData name="Montarop Singtokasem" userId="2724d4befae71105" providerId="LiveId" clId="{3A8A6784-A4EC-4AA9-A994-FB88327C7C5D}" dt="2019-11-09T02:13:10.268" v="349" actId="1076"/>
          <ac:grpSpMkLst>
            <pc:docMk/>
            <pc:sldMk cId="1564339174" sldId="299"/>
            <ac:grpSpMk id="17" creationId="{16241165-1A9C-4812-A731-75794C25E828}"/>
          </ac:grpSpMkLst>
        </pc:grpChg>
        <pc:grpChg chg="add mod">
          <ac:chgData name="Montarop Singtokasem" userId="2724d4befae71105" providerId="LiveId" clId="{3A8A6784-A4EC-4AA9-A994-FB88327C7C5D}" dt="2019-11-09T02:15:42.130" v="382" actId="1076"/>
          <ac:grpSpMkLst>
            <pc:docMk/>
            <pc:sldMk cId="1564339174" sldId="299"/>
            <ac:grpSpMk id="20" creationId="{37C1BC06-7970-4A5F-9094-055F583B34A7}"/>
          </ac:grpSpMkLst>
        </pc:grpChg>
        <pc:cxnChg chg="mod">
          <ac:chgData name="Montarop Singtokasem" userId="2724d4befae71105" providerId="LiveId" clId="{3A8A6784-A4EC-4AA9-A994-FB88327C7C5D}" dt="2019-11-09T02:08:36.208" v="214" actId="1076"/>
          <ac:cxnSpMkLst>
            <pc:docMk/>
            <pc:sldMk cId="1564339174" sldId="299"/>
            <ac:cxnSpMk id="6" creationId="{8EE21AEF-97B1-B54F-9E79-7D93BC717141}"/>
          </ac:cxnSpMkLst>
        </pc:cxnChg>
      </pc:sldChg>
      <pc:sldChg chg="addSp delSp modSp add modAnim">
        <pc:chgData name="Montarop Singtokasem" userId="2724d4befae71105" providerId="LiveId" clId="{3A8A6784-A4EC-4AA9-A994-FB88327C7C5D}" dt="2019-11-09T02:30:32.001" v="766" actId="207"/>
        <pc:sldMkLst>
          <pc:docMk/>
          <pc:sldMk cId="313863328" sldId="300"/>
        </pc:sldMkLst>
        <pc:spChg chg="add mod">
          <ac:chgData name="Montarop Singtokasem" userId="2724d4befae71105" providerId="LiveId" clId="{3A8A6784-A4EC-4AA9-A994-FB88327C7C5D}" dt="2019-11-09T02:19:15.184" v="460" actId="1076"/>
          <ac:spMkLst>
            <pc:docMk/>
            <pc:sldMk cId="313863328" sldId="300"/>
            <ac:spMk id="2" creationId="{DE4781E4-9F17-4DA8-9077-83DA774D9263}"/>
          </ac:spMkLst>
        </pc:spChg>
        <pc:spChg chg="mod">
          <ac:chgData name="Montarop Singtokasem" userId="2724d4befae71105" providerId="LiveId" clId="{3A8A6784-A4EC-4AA9-A994-FB88327C7C5D}" dt="2019-11-09T02:29:23.845" v="757" actId="121"/>
          <ac:spMkLst>
            <pc:docMk/>
            <pc:sldMk cId="313863328" sldId="300"/>
            <ac:spMk id="9" creationId="{D67DAF5D-25C6-034E-8DCB-C95B38C97E69}"/>
          </ac:spMkLst>
        </pc:spChg>
        <pc:spChg chg="mod">
          <ac:chgData name="Montarop Singtokasem" userId="2724d4befae71105" providerId="LiveId" clId="{3A8A6784-A4EC-4AA9-A994-FB88327C7C5D}" dt="2019-11-09T02:16:23.118" v="386" actId="6549"/>
          <ac:spMkLst>
            <pc:docMk/>
            <pc:sldMk cId="313863328" sldId="300"/>
            <ac:spMk id="12" creationId="{AADF83C4-B73D-4E73-AF7E-6206D9BBBD5E}"/>
          </ac:spMkLst>
        </pc:spChg>
        <pc:spChg chg="mod">
          <ac:chgData name="Montarop Singtokasem" userId="2724d4befae71105" providerId="LiveId" clId="{3A8A6784-A4EC-4AA9-A994-FB88327C7C5D}" dt="2019-11-09T02:18:28.111" v="417" actId="207"/>
          <ac:spMkLst>
            <pc:docMk/>
            <pc:sldMk cId="313863328" sldId="300"/>
            <ac:spMk id="27" creationId="{91393ECA-2ED1-420B-948C-11C081E1196B}"/>
          </ac:spMkLst>
        </pc:spChg>
        <pc:spChg chg="mod">
          <ac:chgData name="Montarop Singtokasem" userId="2724d4befae71105" providerId="LiveId" clId="{3A8A6784-A4EC-4AA9-A994-FB88327C7C5D}" dt="2019-11-09T02:18:20.741" v="416" actId="207"/>
          <ac:spMkLst>
            <pc:docMk/>
            <pc:sldMk cId="313863328" sldId="300"/>
            <ac:spMk id="32" creationId="{450534F1-BB68-4E3F-9AC4-4EA8D44B2E73}"/>
          </ac:spMkLst>
        </pc:spChg>
        <pc:spChg chg="mod">
          <ac:chgData name="Montarop Singtokasem" userId="2724d4befae71105" providerId="LiveId" clId="{3A8A6784-A4EC-4AA9-A994-FB88327C7C5D}" dt="2019-11-09T02:18:15.851" v="415" actId="207"/>
          <ac:spMkLst>
            <pc:docMk/>
            <pc:sldMk cId="313863328" sldId="300"/>
            <ac:spMk id="37" creationId="{BD890D12-4D8C-4BD7-8CB6-29E756ED79FE}"/>
          </ac:spMkLst>
        </pc:spChg>
        <pc:spChg chg="mod">
          <ac:chgData name="Montarop Singtokasem" userId="2724d4befae71105" providerId="LiveId" clId="{3A8A6784-A4EC-4AA9-A994-FB88327C7C5D}" dt="2019-11-09T02:18:08.696" v="414" actId="207"/>
          <ac:spMkLst>
            <pc:docMk/>
            <pc:sldMk cId="313863328" sldId="300"/>
            <ac:spMk id="42" creationId="{73AAEB45-78F1-4E47-9A77-C2D58FF36E37}"/>
          </ac:spMkLst>
        </pc:spChg>
        <pc:spChg chg="mod">
          <ac:chgData name="Montarop Singtokasem" userId="2724d4befae71105" providerId="LiveId" clId="{3A8A6784-A4EC-4AA9-A994-FB88327C7C5D}" dt="2019-11-09T02:29:18.422" v="756" actId="2711"/>
          <ac:spMkLst>
            <pc:docMk/>
            <pc:sldMk cId="313863328" sldId="300"/>
            <ac:spMk id="47" creationId="{0DC9BF57-1391-4662-A0BB-D29AE3FE6BCC}"/>
          </ac:spMkLst>
        </pc:spChg>
        <pc:spChg chg="add del mod">
          <ac:chgData name="Montarop Singtokasem" userId="2724d4befae71105" providerId="LiveId" clId="{3A8A6784-A4EC-4AA9-A994-FB88327C7C5D}" dt="2019-11-09T02:17:04.103" v="399"/>
          <ac:spMkLst>
            <pc:docMk/>
            <pc:sldMk cId="313863328" sldId="300"/>
            <ac:spMk id="51" creationId="{126A3A64-8D9E-4B45-83CB-7AC23BD0D4E2}"/>
          </ac:spMkLst>
        </pc:spChg>
        <pc:spChg chg="add del">
          <ac:chgData name="Montarop Singtokasem" userId="2724d4befae71105" providerId="LiveId" clId="{3A8A6784-A4EC-4AA9-A994-FB88327C7C5D}" dt="2019-11-09T02:17:03.030" v="397"/>
          <ac:spMkLst>
            <pc:docMk/>
            <pc:sldMk cId="313863328" sldId="300"/>
            <ac:spMk id="52" creationId="{2D59B09A-B1DE-4E6E-877F-B295F4A52A07}"/>
          </ac:spMkLst>
        </pc:spChg>
        <pc:spChg chg="mod">
          <ac:chgData name="Montarop Singtokasem" userId="2724d4befae71105" providerId="LiveId" clId="{3A8A6784-A4EC-4AA9-A994-FB88327C7C5D}" dt="2019-11-09T02:18:36.056" v="418" actId="207"/>
          <ac:spMkLst>
            <pc:docMk/>
            <pc:sldMk cId="313863328" sldId="300"/>
            <ac:spMk id="55" creationId="{4F7B846D-48A2-41B4-8C96-9A2C26E2E0F3}"/>
          </ac:spMkLst>
        </pc:spChg>
        <pc:spChg chg="mod">
          <ac:chgData name="Montarop Singtokasem" userId="2724d4befae71105" providerId="LiveId" clId="{3A8A6784-A4EC-4AA9-A994-FB88327C7C5D}" dt="2019-11-09T02:18:47.132" v="419" actId="207"/>
          <ac:spMkLst>
            <pc:docMk/>
            <pc:sldMk cId="313863328" sldId="300"/>
            <ac:spMk id="61" creationId="{83FB0EA3-A5E9-4E43-83AC-0602501D0347}"/>
          </ac:spMkLst>
        </pc:spChg>
        <pc:spChg chg="add mod">
          <ac:chgData name="Montarop Singtokasem" userId="2724d4befae71105" providerId="LiveId" clId="{3A8A6784-A4EC-4AA9-A994-FB88327C7C5D}" dt="2019-11-09T02:27:43.588" v="711" actId="1076"/>
          <ac:spMkLst>
            <pc:docMk/>
            <pc:sldMk cId="313863328" sldId="300"/>
            <ac:spMk id="65" creationId="{7CD18747-BCF5-458F-A509-04C3AF5F115E}"/>
          </ac:spMkLst>
        </pc:spChg>
        <pc:spChg chg="add mod">
          <ac:chgData name="Montarop Singtokasem" userId="2724d4befae71105" providerId="LiveId" clId="{3A8A6784-A4EC-4AA9-A994-FB88327C7C5D}" dt="2019-11-09T02:27:47.626" v="712" actId="1076"/>
          <ac:spMkLst>
            <pc:docMk/>
            <pc:sldMk cId="313863328" sldId="300"/>
            <ac:spMk id="66" creationId="{EF505D69-2D4B-4060-B8D5-F8C8CD7C86EC}"/>
          </ac:spMkLst>
        </pc:spChg>
        <pc:spChg chg="add mod">
          <ac:chgData name="Montarop Singtokasem" userId="2724d4befae71105" providerId="LiveId" clId="{3A8A6784-A4EC-4AA9-A994-FB88327C7C5D}" dt="2019-11-09T02:25:28.558" v="552" actId="1076"/>
          <ac:spMkLst>
            <pc:docMk/>
            <pc:sldMk cId="313863328" sldId="300"/>
            <ac:spMk id="67" creationId="{72640FC5-6094-4D4A-9AB9-307F2DE8F381}"/>
          </ac:spMkLst>
        </pc:spChg>
        <pc:spChg chg="add mod">
          <ac:chgData name="Montarop Singtokasem" userId="2724d4befae71105" providerId="LiveId" clId="{3A8A6784-A4EC-4AA9-A994-FB88327C7C5D}" dt="2019-11-09T02:25:57.314" v="586" actId="1076"/>
          <ac:spMkLst>
            <pc:docMk/>
            <pc:sldMk cId="313863328" sldId="300"/>
            <ac:spMk id="68" creationId="{961F7853-D9C9-459C-BC0C-D9026F12715C}"/>
          </ac:spMkLst>
        </pc:spChg>
        <pc:spChg chg="add mod">
          <ac:chgData name="Montarop Singtokasem" userId="2724d4befae71105" providerId="LiveId" clId="{3A8A6784-A4EC-4AA9-A994-FB88327C7C5D}" dt="2019-11-09T02:26:42.560" v="640" actId="1076"/>
          <ac:spMkLst>
            <pc:docMk/>
            <pc:sldMk cId="313863328" sldId="300"/>
            <ac:spMk id="69" creationId="{196C93A4-7FD0-481C-85A9-DD1F89847063}"/>
          </ac:spMkLst>
        </pc:spChg>
        <pc:spChg chg="add mod">
          <ac:chgData name="Montarop Singtokasem" userId="2724d4befae71105" providerId="LiveId" clId="{3A8A6784-A4EC-4AA9-A994-FB88327C7C5D}" dt="2019-11-09T02:27:37.196" v="710" actId="1076"/>
          <ac:spMkLst>
            <pc:docMk/>
            <pc:sldMk cId="313863328" sldId="300"/>
            <ac:spMk id="70" creationId="{859E3AE2-8F2B-44ED-97D9-8999357D7B55}"/>
          </ac:spMkLst>
        </pc:spChg>
        <pc:grpChg chg="del">
          <ac:chgData name="Montarop Singtokasem" userId="2724d4befae71105" providerId="LiveId" clId="{3A8A6784-A4EC-4AA9-A994-FB88327C7C5D}" dt="2019-11-09T02:16:21.242" v="384" actId="478"/>
          <ac:grpSpMkLst>
            <pc:docMk/>
            <pc:sldMk cId="313863328" sldId="300"/>
            <ac:grpSpMk id="7" creationId="{762DD38D-9BB6-4139-9BE0-458C03D36D37}"/>
          </ac:grpSpMkLst>
        </pc:grpChg>
        <pc:grpChg chg="del">
          <ac:chgData name="Montarop Singtokasem" userId="2724d4befae71105" providerId="LiveId" clId="{3A8A6784-A4EC-4AA9-A994-FB88327C7C5D}" dt="2019-11-09T02:16:27.445" v="387" actId="478"/>
          <ac:grpSpMkLst>
            <pc:docMk/>
            <pc:sldMk cId="313863328" sldId="300"/>
            <ac:grpSpMk id="11" creationId="{A6CFCC9F-04D4-42DB-B7DD-14B323EC9F75}"/>
          </ac:grpSpMkLst>
        </pc:grpChg>
        <pc:grpChg chg="del">
          <ac:chgData name="Montarop Singtokasem" userId="2724d4befae71105" providerId="LiveId" clId="{3A8A6784-A4EC-4AA9-A994-FB88327C7C5D}" dt="2019-11-09T02:16:21.963" v="385" actId="478"/>
          <ac:grpSpMkLst>
            <pc:docMk/>
            <pc:sldMk cId="313863328" sldId="300"/>
            <ac:grpSpMk id="14" creationId="{67B1649E-A35F-4EAC-A6B8-79FA88520B7A}"/>
          </ac:grpSpMkLst>
        </pc:grpChg>
        <pc:grpChg chg="del">
          <ac:chgData name="Montarop Singtokasem" userId="2724d4befae71105" providerId="LiveId" clId="{3A8A6784-A4EC-4AA9-A994-FB88327C7C5D}" dt="2019-11-09T02:16:29.024" v="388" actId="478"/>
          <ac:grpSpMkLst>
            <pc:docMk/>
            <pc:sldMk cId="313863328" sldId="300"/>
            <ac:grpSpMk id="17" creationId="{16241165-1A9C-4812-A731-75794C25E828}"/>
          </ac:grpSpMkLst>
        </pc:grpChg>
        <pc:grpChg chg="del mod">
          <ac:chgData name="Montarop Singtokasem" userId="2724d4befae71105" providerId="LiveId" clId="{3A8A6784-A4EC-4AA9-A994-FB88327C7C5D}" dt="2019-11-09T02:16:47.129" v="393" actId="165"/>
          <ac:grpSpMkLst>
            <pc:docMk/>
            <pc:sldMk cId="313863328" sldId="300"/>
            <ac:grpSpMk id="20" creationId="{37C1BC06-7970-4A5F-9094-055F583B34A7}"/>
          </ac:grpSpMkLst>
        </pc:grpChg>
        <pc:grpChg chg="mod topLvl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21" creationId="{1CA68D8A-78A1-471B-9111-E28A647D33DA}"/>
          </ac:grpSpMkLst>
        </pc:grpChg>
        <pc:grpChg chg="mod topLvl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22" creationId="{039FC622-C9A1-47AA-9DE7-91CC71B47B24}"/>
          </ac:grpSpMkLst>
        </pc:grpChg>
        <pc:grpChg chg="mod topLvl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23" creationId="{38796C33-B5B6-422C-8770-DE39481A5A9D}"/>
          </ac:grpSpMkLst>
        </pc:grpChg>
        <pc:grpChg chg="mod topLvl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24" creationId="{1788717E-D69B-4E73-9392-E62141A82F05}"/>
          </ac:grpSpMkLst>
        </pc:grpChg>
        <pc:grpChg chg="mod topLvl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25" creationId="{6356DFCB-EB2D-48F8-AC5A-A1B5CE15FBD5}"/>
          </ac:grpSpMkLst>
        </pc:grpChg>
        <pc:grpChg chg="add mod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53" creationId="{649A5D84-1169-48D9-AB0A-D9225281BBB9}"/>
          </ac:grpSpMkLst>
        </pc:grpChg>
        <pc:grpChg chg="mod">
          <ac:chgData name="Montarop Singtokasem" userId="2724d4befae71105" providerId="LiveId" clId="{3A8A6784-A4EC-4AA9-A994-FB88327C7C5D}" dt="2019-11-09T02:17:10.700" v="402"/>
          <ac:grpSpMkLst>
            <pc:docMk/>
            <pc:sldMk cId="313863328" sldId="300"/>
            <ac:grpSpMk id="54" creationId="{1E735B34-E6CE-4F04-BEB4-710ABE6E5AFB}"/>
          </ac:grpSpMkLst>
        </pc:grpChg>
        <pc:grpChg chg="add mod">
          <ac:chgData name="Montarop Singtokasem" userId="2724d4befae71105" providerId="LiveId" clId="{3A8A6784-A4EC-4AA9-A994-FB88327C7C5D}" dt="2019-11-09T02:17:43.454" v="410" actId="1076"/>
          <ac:grpSpMkLst>
            <pc:docMk/>
            <pc:sldMk cId="313863328" sldId="300"/>
            <ac:grpSpMk id="59" creationId="{D834C636-CFA6-4663-A4C0-A0AE47D42A69}"/>
          </ac:grpSpMkLst>
        </pc:grpChg>
        <pc:grpChg chg="mod">
          <ac:chgData name="Montarop Singtokasem" userId="2724d4befae71105" providerId="LiveId" clId="{3A8A6784-A4EC-4AA9-A994-FB88327C7C5D}" dt="2019-11-09T02:17:15.758" v="404"/>
          <ac:grpSpMkLst>
            <pc:docMk/>
            <pc:sldMk cId="313863328" sldId="300"/>
            <ac:grpSpMk id="60" creationId="{F0CEA7E7-0234-48B1-818A-9F9BC849F7D2}"/>
          </ac:grpSpMkLst>
        </pc:grpChg>
        <pc:picChg chg="add mod">
          <ac:chgData name="Montarop Singtokasem" userId="2724d4befae71105" providerId="LiveId" clId="{3A8A6784-A4EC-4AA9-A994-FB88327C7C5D}" dt="2019-11-09T02:30:32.001" v="766" actId="207"/>
          <ac:picMkLst>
            <pc:docMk/>
            <pc:sldMk cId="313863328" sldId="300"/>
            <ac:picMk id="71" creationId="{0546F56D-A565-4C77-B559-B225D597B153}"/>
          </ac:picMkLst>
        </pc:picChg>
      </pc:sldChg>
      <pc:sldChg chg="modSp add ord">
        <pc:chgData name="Montarop Singtokasem" userId="2724d4befae71105" providerId="LiveId" clId="{3A8A6784-A4EC-4AA9-A994-FB88327C7C5D}" dt="2019-11-09T04:53:19.432" v="2042" actId="20577"/>
        <pc:sldMkLst>
          <pc:docMk/>
          <pc:sldMk cId="2842960272" sldId="301"/>
        </pc:sldMkLst>
        <pc:spChg chg="mod">
          <ac:chgData name="Montarop Singtokasem" userId="2724d4befae71105" providerId="LiveId" clId="{3A8A6784-A4EC-4AA9-A994-FB88327C7C5D}" dt="2019-11-09T04:53:19.432" v="2042" actId="20577"/>
          <ac:spMkLst>
            <pc:docMk/>
            <pc:sldMk cId="2842960272" sldId="301"/>
            <ac:spMk id="2" creationId="{2444A874-E67C-B145-A9AB-51B6DB68DDA4}"/>
          </ac:spMkLst>
        </pc:spChg>
        <pc:spChg chg="mod">
          <ac:chgData name="Montarop Singtokasem" userId="2724d4befae71105" providerId="LiveId" clId="{3A8A6784-A4EC-4AA9-A994-FB88327C7C5D}" dt="2019-11-09T04:50:27.262" v="1877" actId="20577"/>
          <ac:spMkLst>
            <pc:docMk/>
            <pc:sldMk cId="2842960272" sldId="301"/>
            <ac:spMk id="9" creationId="{D67DAF5D-25C6-034E-8DCB-C95B38C97E69}"/>
          </ac:spMkLst>
        </pc:spChg>
      </pc:sldChg>
      <pc:sldChg chg="modSp add">
        <pc:chgData name="Montarop Singtokasem" userId="2724d4befae71105" providerId="LiveId" clId="{3A8A6784-A4EC-4AA9-A994-FB88327C7C5D}" dt="2019-11-09T07:13:12.700" v="2146" actId="1076"/>
        <pc:sldMkLst>
          <pc:docMk/>
          <pc:sldMk cId="2995736040" sldId="302"/>
        </pc:sldMkLst>
        <pc:spChg chg="mod">
          <ac:chgData name="Montarop Singtokasem" userId="2724d4befae71105" providerId="LiveId" clId="{3A8A6784-A4EC-4AA9-A994-FB88327C7C5D}" dt="2019-11-09T07:13:12.700" v="2146" actId="1076"/>
          <ac:spMkLst>
            <pc:docMk/>
            <pc:sldMk cId="2995736040" sldId="302"/>
            <ac:spMk id="7" creationId="{CCD65BAA-E8F7-664B-A7F1-BBE4362788A5}"/>
          </ac:spMkLst>
        </pc:spChg>
      </pc:sldChg>
      <pc:sldChg chg="addSp delSp modSp add modTransition">
        <pc:chgData name="Montarop Singtokasem" userId="2724d4befae71105" providerId="LiveId" clId="{3A8A6784-A4EC-4AA9-A994-FB88327C7C5D}" dt="2019-11-09T07:42:55.550" v="2599"/>
        <pc:sldMkLst>
          <pc:docMk/>
          <pc:sldMk cId="476399148" sldId="303"/>
        </pc:sldMkLst>
        <pc:spChg chg="add mod">
          <ac:chgData name="Montarop Singtokasem" userId="2724d4befae71105" providerId="LiveId" clId="{3A8A6784-A4EC-4AA9-A994-FB88327C7C5D}" dt="2019-11-09T07:37:56.845" v="2316" actId="20577"/>
          <ac:spMkLst>
            <pc:docMk/>
            <pc:sldMk cId="476399148" sldId="303"/>
            <ac:spMk id="2" creationId="{16DBAFBC-CEDB-4F37-8DDF-ED7C69EBEAD8}"/>
          </ac:spMkLst>
        </pc:spChg>
        <pc:spChg chg="add mod">
          <ac:chgData name="Montarop Singtokasem" userId="2724d4befae71105" providerId="LiveId" clId="{3A8A6784-A4EC-4AA9-A994-FB88327C7C5D}" dt="2019-11-09T07:36:55.117" v="2310" actId="1076"/>
          <ac:spMkLst>
            <pc:docMk/>
            <pc:sldMk cId="476399148" sldId="303"/>
            <ac:spMk id="3" creationId="{66954C53-C2E6-415F-BB09-3881621F2862}"/>
          </ac:spMkLst>
        </pc:spChg>
        <pc:spChg chg="add mod">
          <ac:chgData name="Montarop Singtokasem" userId="2724d4befae71105" providerId="LiveId" clId="{3A8A6784-A4EC-4AA9-A994-FB88327C7C5D}" dt="2019-11-09T07:39:53.766" v="2415" actId="20577"/>
          <ac:spMkLst>
            <pc:docMk/>
            <pc:sldMk cId="476399148" sldId="303"/>
            <ac:spMk id="7" creationId="{14841DAF-36C5-413D-98CF-E7E5B8216DAE}"/>
          </ac:spMkLst>
        </pc:spChg>
        <pc:spChg chg="mod">
          <ac:chgData name="Montarop Singtokasem" userId="2724d4befae71105" providerId="LiveId" clId="{3A8A6784-A4EC-4AA9-A994-FB88327C7C5D}" dt="2019-11-09T07:31:34.020" v="2262" actId="20577"/>
          <ac:spMkLst>
            <pc:docMk/>
            <pc:sldMk cId="476399148" sldId="303"/>
            <ac:spMk id="9" creationId="{D67DAF5D-25C6-034E-8DCB-C95B38C97E69}"/>
          </ac:spMkLst>
        </pc:spChg>
        <pc:spChg chg="del">
          <ac:chgData name="Montarop Singtokasem" userId="2724d4befae71105" providerId="LiveId" clId="{3A8A6784-A4EC-4AA9-A994-FB88327C7C5D}" dt="2019-11-09T07:31:39.725" v="2264" actId="478"/>
          <ac:spMkLst>
            <pc:docMk/>
            <pc:sldMk cId="476399148" sldId="303"/>
            <ac:spMk id="10" creationId="{635F72EA-5586-7740-844F-024A3062D508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14" creationId="{8F471184-E84A-4B4A-8A08-905A5CD3E41E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15" creationId="{F682B58A-82EF-46D2-A18F-8A926E19125D}"/>
          </ac:spMkLst>
        </pc:spChg>
        <pc:spChg chg="del">
          <ac:chgData name="Montarop Singtokasem" userId="2724d4befae71105" providerId="LiveId" clId="{3A8A6784-A4EC-4AA9-A994-FB88327C7C5D}" dt="2019-11-09T07:33:35" v="2267" actId="478"/>
          <ac:spMkLst>
            <pc:docMk/>
            <pc:sldMk cId="476399148" sldId="303"/>
            <ac:spMk id="16" creationId="{C7F23191-78F9-4108-9B15-5AC1EF6A8662}"/>
          </ac:spMkLst>
        </pc:spChg>
        <pc:spChg chg="del">
          <ac:chgData name="Montarop Singtokasem" userId="2724d4befae71105" providerId="LiveId" clId="{3A8A6784-A4EC-4AA9-A994-FB88327C7C5D}" dt="2019-11-09T07:33:44.026" v="2272" actId="478"/>
          <ac:spMkLst>
            <pc:docMk/>
            <pc:sldMk cId="476399148" sldId="303"/>
            <ac:spMk id="17" creationId="{BBABE926-D72B-4C41-9BDA-3CFB51BC7720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18" creationId="{78FA6F1C-992C-429D-AC6F-16472F88D5C3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19" creationId="{B24F01BD-BB57-4DF4-89C8-244B320F0968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20" creationId="{86C08B63-119B-4180-9C48-49B2F1193F29}"/>
          </ac:spMkLst>
        </pc:spChg>
        <pc:spChg chg="del mod topLvl">
          <ac:chgData name="Montarop Singtokasem" userId="2724d4befae71105" providerId="LiveId" clId="{3A8A6784-A4EC-4AA9-A994-FB88327C7C5D}" dt="2019-11-09T07:34:19.316" v="2280" actId="478"/>
          <ac:spMkLst>
            <pc:docMk/>
            <pc:sldMk cId="476399148" sldId="303"/>
            <ac:spMk id="21" creationId="{ACBD57C1-947D-4B04-866F-E4B26C015567}"/>
          </ac:spMkLst>
        </pc:spChg>
        <pc:spChg chg="del mod topLvl">
          <ac:chgData name="Montarop Singtokasem" userId="2724d4befae71105" providerId="LiveId" clId="{3A8A6784-A4EC-4AA9-A994-FB88327C7C5D}" dt="2019-11-09T07:33:54.594" v="2275" actId="478"/>
          <ac:spMkLst>
            <pc:docMk/>
            <pc:sldMk cId="476399148" sldId="303"/>
            <ac:spMk id="22" creationId="{59355B27-3269-48A5-9F0E-15A819070744}"/>
          </ac:spMkLst>
        </pc:spChg>
        <pc:spChg chg="del">
          <ac:chgData name="Montarop Singtokasem" userId="2724d4befae71105" providerId="LiveId" clId="{3A8A6784-A4EC-4AA9-A994-FB88327C7C5D}" dt="2019-11-09T07:33:37.141" v="2268" actId="478"/>
          <ac:spMkLst>
            <pc:docMk/>
            <pc:sldMk cId="476399148" sldId="303"/>
            <ac:spMk id="23" creationId="{CBEE35EC-D622-49F3-ABB9-397D816E8CD8}"/>
          </ac:spMkLst>
        </pc:spChg>
        <pc:spChg chg="del mod topLvl">
          <ac:chgData name="Montarop Singtokasem" userId="2724d4befae71105" providerId="LiveId" clId="{3A8A6784-A4EC-4AA9-A994-FB88327C7C5D}" dt="2019-11-09T07:33:56.794" v="2276" actId="478"/>
          <ac:spMkLst>
            <pc:docMk/>
            <pc:sldMk cId="476399148" sldId="303"/>
            <ac:spMk id="24" creationId="{C6DBFC7F-8E9A-42BF-9F92-F9E97950C653}"/>
          </ac:spMkLst>
        </pc:spChg>
        <pc:spChg chg="del">
          <ac:chgData name="Montarop Singtokasem" userId="2724d4befae71105" providerId="LiveId" clId="{3A8A6784-A4EC-4AA9-A994-FB88327C7C5D}" dt="2019-11-09T07:33:45.574" v="2273" actId="478"/>
          <ac:spMkLst>
            <pc:docMk/>
            <pc:sldMk cId="476399148" sldId="303"/>
            <ac:spMk id="25" creationId="{E188344F-A3DA-4ED5-8BC5-F341CE90BF4D}"/>
          </ac:spMkLst>
        </pc:spChg>
        <pc:spChg chg="del">
          <ac:chgData name="Montarop Singtokasem" userId="2724d4befae71105" providerId="LiveId" clId="{3A8A6784-A4EC-4AA9-A994-FB88327C7C5D}" dt="2019-11-09T07:33:31.747" v="2266" actId="478"/>
          <ac:spMkLst>
            <pc:docMk/>
            <pc:sldMk cId="476399148" sldId="303"/>
            <ac:spMk id="32" creationId="{CD3C1BA6-B3DC-48F0-ADDE-26BC2C557477}"/>
          </ac:spMkLst>
        </pc:spChg>
        <pc:spChg chg="del">
          <ac:chgData name="Montarop Singtokasem" userId="2724d4befae71105" providerId="LiveId" clId="{3A8A6784-A4EC-4AA9-A994-FB88327C7C5D}" dt="2019-11-09T07:33:38.632" v="2269" actId="478"/>
          <ac:spMkLst>
            <pc:docMk/>
            <pc:sldMk cId="476399148" sldId="303"/>
            <ac:spMk id="33" creationId="{CF929D6E-7F7D-4A0F-A366-19CF4119BC19}"/>
          </ac:spMkLst>
        </pc:spChg>
        <pc:spChg chg="add mod">
          <ac:chgData name="Montarop Singtokasem" userId="2724d4befae71105" providerId="LiveId" clId="{3A8A6784-A4EC-4AA9-A994-FB88327C7C5D}" dt="2019-11-09T07:36:02.698" v="2289" actId="207"/>
          <ac:spMkLst>
            <pc:docMk/>
            <pc:sldMk cId="476399148" sldId="303"/>
            <ac:spMk id="34" creationId="{9F4BA509-B5C1-415F-8B34-E60197F588F2}"/>
          </ac:spMkLst>
        </pc:spChg>
        <pc:spChg chg="add del mod">
          <ac:chgData name="Montarop Singtokasem" userId="2724d4befae71105" providerId="LiveId" clId="{3A8A6784-A4EC-4AA9-A994-FB88327C7C5D}" dt="2019-11-09T07:36:58.151" v="2311" actId="478"/>
          <ac:spMkLst>
            <pc:docMk/>
            <pc:sldMk cId="476399148" sldId="303"/>
            <ac:spMk id="35" creationId="{E3681ECD-A2DC-4167-A1B7-614DD1966B61}"/>
          </ac:spMkLst>
        </pc:spChg>
        <pc:spChg chg="add mod">
          <ac:chgData name="Montarop Singtokasem" userId="2724d4befae71105" providerId="LiveId" clId="{3A8A6784-A4EC-4AA9-A994-FB88327C7C5D}" dt="2019-11-09T07:37:59.796" v="2318" actId="20577"/>
          <ac:spMkLst>
            <pc:docMk/>
            <pc:sldMk cId="476399148" sldId="303"/>
            <ac:spMk id="36" creationId="{6A34CDF2-9C17-42F1-A429-AEAA1063CA37}"/>
          </ac:spMkLst>
        </pc:spChg>
        <pc:spChg chg="add del">
          <ac:chgData name="Montarop Singtokasem" userId="2724d4befae71105" providerId="LiveId" clId="{3A8A6784-A4EC-4AA9-A994-FB88327C7C5D}" dt="2019-11-09T07:39:18.097" v="2386"/>
          <ac:spMkLst>
            <pc:docMk/>
            <pc:sldMk cId="476399148" sldId="303"/>
            <ac:spMk id="37" creationId="{52B8484E-F0A0-4801-BCA5-4584726D1795}"/>
          </ac:spMkLst>
        </pc:spChg>
        <pc:spChg chg="add del">
          <ac:chgData name="Montarop Singtokasem" userId="2724d4befae71105" providerId="LiveId" clId="{3A8A6784-A4EC-4AA9-A994-FB88327C7C5D}" dt="2019-11-09T07:39:18.097" v="2386"/>
          <ac:spMkLst>
            <pc:docMk/>
            <pc:sldMk cId="476399148" sldId="303"/>
            <ac:spMk id="38" creationId="{DCB994B4-7068-45B4-8BD5-FE3D0F30DE45}"/>
          </ac:spMkLst>
        </pc:spChg>
        <pc:spChg chg="add mod">
          <ac:chgData name="Montarop Singtokasem" userId="2724d4befae71105" providerId="LiveId" clId="{3A8A6784-A4EC-4AA9-A994-FB88327C7C5D}" dt="2019-11-09T07:39:49.150" v="2414" actId="20577"/>
          <ac:spMkLst>
            <pc:docMk/>
            <pc:sldMk cId="476399148" sldId="303"/>
            <ac:spMk id="39" creationId="{D090B465-1BBD-494A-9ED3-B6DCB62F3D98}"/>
          </ac:spMkLst>
        </pc:spChg>
        <pc:grpChg chg="add del">
          <ac:chgData name="Montarop Singtokasem" userId="2724d4befae71105" providerId="LiveId" clId="{3A8A6784-A4EC-4AA9-A994-FB88327C7C5D}" dt="2019-11-09T07:33:51.039" v="2274" actId="165"/>
          <ac:grpSpMkLst>
            <pc:docMk/>
            <pc:sldMk cId="476399148" sldId="303"/>
            <ac:grpSpMk id="11" creationId="{2F7EED47-A231-43AE-A4D5-33249F2CE27A}"/>
          </ac:grpSpMkLst>
        </pc:grpChg>
        <pc:grpChg chg="del mod topLvl">
          <ac:chgData name="Montarop Singtokasem" userId="2724d4befae71105" providerId="LiveId" clId="{3A8A6784-A4EC-4AA9-A994-FB88327C7C5D}" dt="2019-11-09T07:34:17.219" v="2279" actId="478"/>
          <ac:grpSpMkLst>
            <pc:docMk/>
            <pc:sldMk cId="476399148" sldId="303"/>
            <ac:grpSpMk id="12" creationId="{9B38115C-5A4A-41EF-933E-DDE05A092D37}"/>
          </ac:grpSpMkLst>
        </pc:grpChg>
        <pc:grpChg chg="del mod topLvl">
          <ac:chgData name="Montarop Singtokasem" userId="2724d4befae71105" providerId="LiveId" clId="{3A8A6784-A4EC-4AA9-A994-FB88327C7C5D}" dt="2019-11-09T07:34:19.316" v="2280" actId="478"/>
          <ac:grpSpMkLst>
            <pc:docMk/>
            <pc:sldMk cId="476399148" sldId="303"/>
            <ac:grpSpMk id="13" creationId="{111C9BF1-6510-4649-B3FB-A8953E4D7DC8}"/>
          </ac:grpSpMkLst>
        </pc:grpChg>
        <pc:picChg chg="del">
          <ac:chgData name="Montarop Singtokasem" userId="2724d4befae71105" providerId="LiveId" clId="{3A8A6784-A4EC-4AA9-A994-FB88327C7C5D}" dt="2019-11-09T07:31:37.971" v="2263" actId="478"/>
          <ac:picMkLst>
            <pc:docMk/>
            <pc:sldMk cId="476399148" sldId="303"/>
            <ac:picMk id="5" creationId="{09A7E7E0-2CB5-417D-ACE9-71A423143C73}"/>
          </ac:picMkLst>
        </pc:picChg>
      </pc:sldChg>
      <pc:sldChg chg="delSp modSp add modTransition">
        <pc:chgData name="Montarop Singtokasem" userId="2724d4befae71105" providerId="LiveId" clId="{3A8A6784-A4EC-4AA9-A994-FB88327C7C5D}" dt="2019-11-09T07:56:54.398" v="3185" actId="20577"/>
        <pc:sldMkLst>
          <pc:docMk/>
          <pc:sldMk cId="2730833892" sldId="304"/>
        </pc:sldMkLst>
        <pc:spChg chg="mod">
          <ac:chgData name="Montarop Singtokasem" userId="2724d4befae71105" providerId="LiveId" clId="{3A8A6784-A4EC-4AA9-A994-FB88327C7C5D}" dt="2019-11-09T07:46:41.180" v="2617" actId="12788"/>
          <ac:spMkLst>
            <pc:docMk/>
            <pc:sldMk cId="2730833892" sldId="304"/>
            <ac:spMk id="2" creationId="{16DBAFBC-CEDB-4F37-8DDF-ED7C69EBEAD8}"/>
          </ac:spMkLst>
        </pc:spChg>
        <pc:spChg chg="mod">
          <ac:chgData name="Montarop Singtokasem" userId="2724d4befae71105" providerId="LiveId" clId="{3A8A6784-A4EC-4AA9-A994-FB88327C7C5D}" dt="2019-11-09T07:56:54.398" v="3185" actId="20577"/>
          <ac:spMkLst>
            <pc:docMk/>
            <pc:sldMk cId="2730833892" sldId="304"/>
            <ac:spMk id="7" creationId="{14841DAF-36C5-413D-98CF-E7E5B8216DAE}"/>
          </ac:spMkLst>
        </pc:spChg>
        <pc:spChg chg="ord">
          <ac:chgData name="Montarop Singtokasem" userId="2724d4befae71105" providerId="LiveId" clId="{3A8A6784-A4EC-4AA9-A994-FB88327C7C5D}" dt="2019-11-09T07:40:45.622" v="2418" actId="171"/>
          <ac:spMkLst>
            <pc:docMk/>
            <pc:sldMk cId="2730833892" sldId="304"/>
            <ac:spMk id="34" creationId="{9F4BA509-B5C1-415F-8B34-E60197F588F2}"/>
          </ac:spMkLst>
        </pc:spChg>
        <pc:spChg chg="del ord">
          <ac:chgData name="Montarop Singtokasem" userId="2724d4befae71105" providerId="LiveId" clId="{3A8A6784-A4EC-4AA9-A994-FB88327C7C5D}" dt="2019-11-09T07:43:22.639" v="2601" actId="478"/>
          <ac:spMkLst>
            <pc:docMk/>
            <pc:sldMk cId="2730833892" sldId="304"/>
            <ac:spMk id="36" creationId="{6A34CDF2-9C17-42F1-A429-AEAA1063CA37}"/>
          </ac:spMkLst>
        </pc:spChg>
        <pc:spChg chg="ord">
          <ac:chgData name="Montarop Singtokasem" userId="2724d4befae71105" providerId="LiveId" clId="{3A8A6784-A4EC-4AA9-A994-FB88327C7C5D}" dt="2019-11-09T07:41:10.188" v="2421" actId="167"/>
          <ac:spMkLst>
            <pc:docMk/>
            <pc:sldMk cId="2730833892" sldId="304"/>
            <ac:spMk id="39" creationId="{D090B465-1BBD-494A-9ED3-B6DCB62F3D98}"/>
          </ac:spMkLst>
        </pc:spChg>
      </pc:sldChg>
      <pc:sldChg chg="addSp delSp modSp add ord">
        <pc:chgData name="Montarop Singtokasem" userId="2724d4befae71105" providerId="LiveId" clId="{3A8A6784-A4EC-4AA9-A994-FB88327C7C5D}" dt="2019-11-09T07:55:30.409" v="2980" actId="20577"/>
        <pc:sldMkLst>
          <pc:docMk/>
          <pc:sldMk cId="65519102" sldId="305"/>
        </pc:sldMkLst>
        <pc:spChg chg="del">
          <ac:chgData name="Montarop Singtokasem" userId="2724d4befae71105" providerId="LiveId" clId="{3A8A6784-A4EC-4AA9-A994-FB88327C7C5D}" dt="2019-11-09T07:45:26.780" v="2604" actId="478"/>
          <ac:spMkLst>
            <pc:docMk/>
            <pc:sldMk cId="65519102" sldId="305"/>
            <ac:spMk id="2" creationId="{16DBAFBC-CEDB-4F37-8DDF-ED7C69EBEAD8}"/>
          </ac:spMkLst>
        </pc:spChg>
        <pc:spChg chg="del">
          <ac:chgData name="Montarop Singtokasem" userId="2724d4befae71105" providerId="LiveId" clId="{3A8A6784-A4EC-4AA9-A994-FB88327C7C5D}" dt="2019-11-09T07:45:27.852" v="2605" actId="478"/>
          <ac:spMkLst>
            <pc:docMk/>
            <pc:sldMk cId="65519102" sldId="305"/>
            <ac:spMk id="3" creationId="{66954C53-C2E6-415F-BB09-3881621F2862}"/>
          </ac:spMkLst>
        </pc:spChg>
        <pc:spChg chg="del">
          <ac:chgData name="Montarop Singtokasem" userId="2724d4befae71105" providerId="LiveId" clId="{3A8A6784-A4EC-4AA9-A994-FB88327C7C5D}" dt="2019-11-09T07:45:51.086" v="2609" actId="478"/>
          <ac:spMkLst>
            <pc:docMk/>
            <pc:sldMk cId="65519102" sldId="305"/>
            <ac:spMk id="7" creationId="{14841DAF-36C5-413D-98CF-E7E5B8216DAE}"/>
          </ac:spMkLst>
        </pc:spChg>
        <pc:spChg chg="add del">
          <ac:chgData name="Montarop Singtokasem" userId="2724d4befae71105" providerId="LiveId" clId="{3A8A6784-A4EC-4AA9-A994-FB88327C7C5D}" dt="2019-11-09T07:54:38.080" v="2919"/>
          <ac:spMkLst>
            <pc:docMk/>
            <pc:sldMk cId="65519102" sldId="305"/>
            <ac:spMk id="12" creationId="{4C5B15FF-2515-48B9-A496-642F7072711A}"/>
          </ac:spMkLst>
        </pc:spChg>
        <pc:spChg chg="mod">
          <ac:chgData name="Montarop Singtokasem" userId="2724d4befae71105" providerId="LiveId" clId="{3A8A6784-A4EC-4AA9-A994-FB88327C7C5D}" dt="2019-11-09T07:46:46.489" v="2618" actId="12788"/>
          <ac:spMkLst>
            <pc:docMk/>
            <pc:sldMk cId="65519102" sldId="305"/>
            <ac:spMk id="34" creationId="{9F4BA509-B5C1-415F-8B34-E60197F588F2}"/>
          </ac:spMkLst>
        </pc:spChg>
        <pc:spChg chg="mod">
          <ac:chgData name="Montarop Singtokasem" userId="2724d4befae71105" providerId="LiveId" clId="{3A8A6784-A4EC-4AA9-A994-FB88327C7C5D}" dt="2019-11-09T07:46:49.627" v="2619" actId="1076"/>
          <ac:spMkLst>
            <pc:docMk/>
            <pc:sldMk cId="65519102" sldId="305"/>
            <ac:spMk id="36" creationId="{6A34CDF2-9C17-42F1-A429-AEAA1063CA37}"/>
          </ac:spMkLst>
        </pc:spChg>
        <pc:spChg chg="mod">
          <ac:chgData name="Montarop Singtokasem" userId="2724d4befae71105" providerId="LiveId" clId="{3A8A6784-A4EC-4AA9-A994-FB88327C7C5D}" dt="2019-11-09T07:55:30.409" v="2980" actId="20577"/>
          <ac:spMkLst>
            <pc:docMk/>
            <pc:sldMk cId="65519102" sldId="305"/>
            <ac:spMk id="39" creationId="{D090B465-1BBD-494A-9ED3-B6DCB62F3D98}"/>
          </ac:spMkLst>
        </pc:spChg>
      </pc:sldChg>
      <pc:sldChg chg="add ord">
        <pc:chgData name="Montarop Singtokasem" userId="2724d4befae71105" providerId="LiveId" clId="{3A8A6784-A4EC-4AA9-A994-FB88327C7C5D}" dt="2019-11-09T07:47:12.705" v="2621"/>
        <pc:sldMkLst>
          <pc:docMk/>
          <pc:sldMk cId="3762924103" sldId="306"/>
        </pc:sldMkLst>
      </pc:sldChg>
      <pc:sldChg chg="addSp delSp modSp add delAnim modAnim">
        <pc:chgData name="Montarop Singtokasem" userId="2724d4befae71105" providerId="LiveId" clId="{3A8A6784-A4EC-4AA9-A994-FB88327C7C5D}" dt="2019-11-09T08:47:24.979" v="4472" actId="1076"/>
        <pc:sldMkLst>
          <pc:docMk/>
          <pc:sldMk cId="2272652662" sldId="307"/>
        </pc:sldMkLst>
        <pc:spChg chg="add del mod">
          <ac:chgData name="Montarop Singtokasem" userId="2724d4befae71105" providerId="LiveId" clId="{3A8A6784-A4EC-4AA9-A994-FB88327C7C5D}" dt="2019-11-09T08:27:27.545" v="4116" actId="478"/>
          <ac:spMkLst>
            <pc:docMk/>
            <pc:sldMk cId="2272652662" sldId="307"/>
            <ac:spMk id="5" creationId="{7F73BE90-570A-46FF-A9E2-438F82675564}"/>
          </ac:spMkLst>
        </pc:spChg>
        <pc:spChg chg="add mod">
          <ac:chgData name="Montarop Singtokasem" userId="2724d4befae71105" providerId="LiveId" clId="{3A8A6784-A4EC-4AA9-A994-FB88327C7C5D}" dt="2019-11-09T08:46:47.293" v="4468" actId="1076"/>
          <ac:spMkLst>
            <pc:docMk/>
            <pc:sldMk cId="2272652662" sldId="307"/>
            <ac:spMk id="7" creationId="{41FA2BEC-1C59-456D-9DC3-2F2AF64123DB}"/>
          </ac:spMkLst>
        </pc:spChg>
        <pc:spChg chg="mod">
          <ac:chgData name="Montarop Singtokasem" userId="2724d4befae71105" providerId="LiveId" clId="{3A8A6784-A4EC-4AA9-A994-FB88327C7C5D}" dt="2019-11-09T08:20:05.755" v="3935" actId="20577"/>
          <ac:spMkLst>
            <pc:docMk/>
            <pc:sldMk cId="2272652662" sldId="307"/>
            <ac:spMk id="9" creationId="{D67DAF5D-25C6-034E-8DCB-C95B38C97E69}"/>
          </ac:spMkLst>
        </pc:spChg>
        <pc:spChg chg="add mod">
          <ac:chgData name="Montarop Singtokasem" userId="2724d4befae71105" providerId="LiveId" clId="{3A8A6784-A4EC-4AA9-A994-FB88327C7C5D}" dt="2019-11-09T08:46:57.264" v="4470" actId="20577"/>
          <ac:spMkLst>
            <pc:docMk/>
            <pc:sldMk cId="2272652662" sldId="307"/>
            <ac:spMk id="29" creationId="{BF4C3D14-1877-4435-9122-76AA2EB8387C}"/>
          </ac:spMkLst>
        </pc:spChg>
        <pc:spChg chg="add mod">
          <ac:chgData name="Montarop Singtokasem" userId="2724d4befae71105" providerId="LiveId" clId="{3A8A6784-A4EC-4AA9-A994-FB88327C7C5D}" dt="2019-11-09T08:47:05.053" v="4471" actId="1076"/>
          <ac:spMkLst>
            <pc:docMk/>
            <pc:sldMk cId="2272652662" sldId="307"/>
            <ac:spMk id="31" creationId="{DA81F626-16AE-48E9-A58F-3C533DBAA6D5}"/>
          </ac:spMkLst>
        </pc:spChg>
        <pc:spChg chg="add del">
          <ac:chgData name="Montarop Singtokasem" userId="2724d4befae71105" providerId="LiveId" clId="{3A8A6784-A4EC-4AA9-A994-FB88327C7C5D}" dt="2019-11-09T08:41:05.384" v="4324"/>
          <ac:spMkLst>
            <pc:docMk/>
            <pc:sldMk cId="2272652662" sldId="307"/>
            <ac:spMk id="34" creationId="{7FAB5956-7EEE-434C-AE99-C8C6432DCE9C}"/>
          </ac:spMkLst>
        </pc:spChg>
        <pc:spChg chg="mod">
          <ac:chgData name="Montarop Singtokasem" userId="2724d4befae71105" providerId="LiveId" clId="{3A8A6784-A4EC-4AA9-A994-FB88327C7C5D}" dt="2019-11-09T08:46:15.243" v="4462" actId="20577"/>
          <ac:spMkLst>
            <pc:docMk/>
            <pc:sldMk cId="2272652662" sldId="307"/>
            <ac:spMk id="36" creationId="{E7F922AB-A095-4048-B173-2978B1A6A555}"/>
          </ac:spMkLst>
        </pc:spChg>
        <pc:spChg chg="mod">
          <ac:chgData name="Montarop Singtokasem" userId="2724d4befae71105" providerId="LiveId" clId="{3A8A6784-A4EC-4AA9-A994-FB88327C7C5D}" dt="2019-11-09T08:46:39.791" v="4467" actId="1076"/>
          <ac:spMkLst>
            <pc:docMk/>
            <pc:sldMk cId="2272652662" sldId="307"/>
            <ac:spMk id="37" creationId="{EADD3855-DD36-4A71-8A77-06B06351708D}"/>
          </ac:spMkLst>
        </pc:spChg>
        <pc:spChg chg="mod topLvl">
          <ac:chgData name="Montarop Singtokasem" userId="2724d4befae71105" providerId="LiveId" clId="{3A8A6784-A4EC-4AA9-A994-FB88327C7C5D}" dt="2019-11-09T08:40:51.964" v="4320" actId="164"/>
          <ac:spMkLst>
            <pc:docMk/>
            <pc:sldMk cId="2272652662" sldId="307"/>
            <ac:spMk id="53" creationId="{42F661E3-2CE3-47C6-9F7C-1FC451AF14C7}"/>
          </ac:spMkLst>
        </pc:spChg>
        <pc:spChg chg="del topLvl">
          <ac:chgData name="Montarop Singtokasem" userId="2724d4befae71105" providerId="LiveId" clId="{3A8A6784-A4EC-4AA9-A994-FB88327C7C5D}" dt="2019-11-09T08:23:05.047" v="3939" actId="478"/>
          <ac:spMkLst>
            <pc:docMk/>
            <pc:sldMk cId="2272652662" sldId="307"/>
            <ac:spMk id="63" creationId="{09A8F414-F227-4858-A545-E5774CE7BA92}"/>
          </ac:spMkLst>
        </pc:spChg>
        <pc:grpChg chg="add mod">
          <ac:chgData name="Montarop Singtokasem" userId="2724d4befae71105" providerId="LiveId" clId="{3A8A6784-A4EC-4AA9-A994-FB88327C7C5D}" dt="2019-11-09T08:44:12.386" v="4443" actId="1076"/>
          <ac:grpSpMkLst>
            <pc:docMk/>
            <pc:sldMk cId="2272652662" sldId="307"/>
            <ac:grpSpMk id="10" creationId="{5FFB5D1D-4E52-4105-9A5C-31644FB95643}"/>
          </ac:grpSpMkLst>
        </pc:grpChg>
        <pc:grpChg chg="add mod">
          <ac:chgData name="Montarop Singtokasem" userId="2724d4befae71105" providerId="LiveId" clId="{3A8A6784-A4EC-4AA9-A994-FB88327C7C5D}" dt="2019-11-09T08:44:09.889" v="4442" actId="1076"/>
          <ac:grpSpMkLst>
            <pc:docMk/>
            <pc:sldMk cId="2272652662" sldId="307"/>
            <ac:grpSpMk id="11" creationId="{A5CB492E-616B-43CD-B549-16BB1D50CA76}"/>
          </ac:grpSpMkLst>
        </pc:grpChg>
        <pc:grpChg chg="add mod">
          <ac:chgData name="Montarop Singtokasem" userId="2724d4befae71105" providerId="LiveId" clId="{3A8A6784-A4EC-4AA9-A994-FB88327C7C5D}" dt="2019-11-09T08:47:24.979" v="4472" actId="1076"/>
          <ac:grpSpMkLst>
            <pc:docMk/>
            <pc:sldMk cId="2272652662" sldId="307"/>
            <ac:grpSpMk id="35" creationId="{7F2682D0-5E9F-484D-AA94-72CB300C3AF8}"/>
          </ac:grpSpMkLst>
        </pc:grpChg>
        <pc:grpChg chg="del">
          <ac:chgData name="Montarop Singtokasem" userId="2724d4befae71105" providerId="LiveId" clId="{3A8A6784-A4EC-4AA9-A994-FB88327C7C5D}" dt="2019-11-09T08:22:58.264" v="3938" actId="478"/>
          <ac:grpSpMkLst>
            <pc:docMk/>
            <pc:sldMk cId="2272652662" sldId="307"/>
            <ac:grpSpMk id="64" creationId="{DBE9B728-C550-4854-B434-80927FDA72A8}"/>
          </ac:grpSpMkLst>
        </pc:grpChg>
        <pc:grpChg chg="del">
          <ac:chgData name="Montarop Singtokasem" userId="2724d4befae71105" providerId="LiveId" clId="{3A8A6784-A4EC-4AA9-A994-FB88327C7C5D}" dt="2019-11-09T08:23:05.047" v="3939" actId="478"/>
          <ac:grpSpMkLst>
            <pc:docMk/>
            <pc:sldMk cId="2272652662" sldId="307"/>
            <ac:grpSpMk id="79" creationId="{236EF4B5-670E-4002-BF45-AB17DD49E12C}"/>
          </ac:grpSpMkLst>
        </pc:grpChg>
        <pc:grpChg chg="del">
          <ac:chgData name="Montarop Singtokasem" userId="2724d4befae71105" providerId="LiveId" clId="{3A8A6784-A4EC-4AA9-A994-FB88327C7C5D}" dt="2019-11-09T08:23:23.515" v="3943" actId="478"/>
          <ac:grpSpMkLst>
            <pc:docMk/>
            <pc:sldMk cId="2272652662" sldId="307"/>
            <ac:grpSpMk id="80" creationId="{C921B511-98A1-48D7-BC7F-70554451AD83}"/>
          </ac:grpSpMkLst>
        </pc:grpChg>
        <pc:grpChg chg="del">
          <ac:chgData name="Montarop Singtokasem" userId="2724d4befae71105" providerId="LiveId" clId="{3A8A6784-A4EC-4AA9-A994-FB88327C7C5D}" dt="2019-11-09T08:23:21.078" v="3942" actId="478"/>
          <ac:grpSpMkLst>
            <pc:docMk/>
            <pc:sldMk cId="2272652662" sldId="307"/>
            <ac:grpSpMk id="81" creationId="{4FCE7787-B5E1-4E0D-B0D5-45871DC23C6D}"/>
          </ac:grpSpMkLst>
        </pc:grpChg>
        <pc:grpChg chg="del">
          <ac:chgData name="Montarop Singtokasem" userId="2724d4befae71105" providerId="LiveId" clId="{3A8A6784-A4EC-4AA9-A994-FB88327C7C5D}" dt="2019-11-09T08:23:19.230" v="3941" actId="478"/>
          <ac:grpSpMkLst>
            <pc:docMk/>
            <pc:sldMk cId="2272652662" sldId="307"/>
            <ac:grpSpMk id="82" creationId="{6A715527-65BF-430B-8314-5475988C948C}"/>
          </ac:grpSpMkLst>
        </pc:grpChg>
        <pc:picChg chg="add del mod">
          <ac:chgData name="Montarop Singtokasem" userId="2724d4befae71105" providerId="LiveId" clId="{3A8A6784-A4EC-4AA9-A994-FB88327C7C5D}" dt="2019-11-09T08:38:35.939" v="4287" actId="478"/>
          <ac:picMkLst>
            <pc:docMk/>
            <pc:sldMk cId="2272652662" sldId="307"/>
            <ac:picMk id="3" creationId="{B19B50D5-1C7D-425A-80C9-99A7D10B847E}"/>
          </ac:picMkLst>
        </pc:picChg>
        <pc:picChg chg="del">
          <ac:chgData name="Montarop Singtokasem" userId="2724d4befae71105" providerId="LiveId" clId="{3A8A6784-A4EC-4AA9-A994-FB88327C7C5D}" dt="2019-11-09T08:22:58.264" v="3938" actId="478"/>
          <ac:picMkLst>
            <pc:docMk/>
            <pc:sldMk cId="2272652662" sldId="307"/>
            <ac:picMk id="61" creationId="{7EA70E5F-5FE8-4150-A41F-6A7CEC93CFEC}"/>
          </ac:picMkLst>
        </pc:picChg>
      </pc:sldChg>
      <pc:sldChg chg="modSp add">
        <pc:chgData name="Montarop Singtokasem" userId="2724d4befae71105" providerId="LiveId" clId="{3A8A6784-A4EC-4AA9-A994-FB88327C7C5D}" dt="2019-11-09T11:22:38.202" v="4642" actId="20577"/>
        <pc:sldMkLst>
          <pc:docMk/>
          <pc:sldMk cId="1009813212" sldId="308"/>
        </pc:sldMkLst>
        <pc:spChg chg="mod">
          <ac:chgData name="Montarop Singtokasem" userId="2724d4befae71105" providerId="LiveId" clId="{3A8A6784-A4EC-4AA9-A994-FB88327C7C5D}" dt="2019-11-09T11:22:38.202" v="4642" actId="20577"/>
          <ac:spMkLst>
            <pc:docMk/>
            <pc:sldMk cId="1009813212" sldId="308"/>
            <ac:spMk id="2" creationId="{2444A874-E67C-B145-A9AB-51B6DB68DDA4}"/>
          </ac:spMkLst>
        </pc:spChg>
      </pc:sldChg>
      <pc:sldChg chg="addSp modSp add modAnim">
        <pc:chgData name="Montarop Singtokasem" userId="2724d4befae71105" providerId="LiveId" clId="{3A8A6784-A4EC-4AA9-A994-FB88327C7C5D}" dt="2019-11-09T11:30:07.202" v="4910"/>
        <pc:sldMkLst>
          <pc:docMk/>
          <pc:sldMk cId="3378454138" sldId="309"/>
        </pc:sldMkLst>
        <pc:spChg chg="add mod">
          <ac:chgData name="Montarop Singtokasem" userId="2724d4befae71105" providerId="LiveId" clId="{3A8A6784-A4EC-4AA9-A994-FB88327C7C5D}" dt="2019-11-09T11:29:38.267" v="4898" actId="164"/>
          <ac:spMkLst>
            <pc:docMk/>
            <pc:sldMk cId="3378454138" sldId="309"/>
            <ac:spMk id="2" creationId="{0DFDFC2A-E74A-460E-946E-3B9A31B05ED5}"/>
          </ac:spMkLst>
        </pc:spChg>
        <pc:spChg chg="add mod">
          <ac:chgData name="Montarop Singtokasem" userId="2724d4befae71105" providerId="LiveId" clId="{3A8A6784-A4EC-4AA9-A994-FB88327C7C5D}" dt="2019-11-09T11:29:38.267" v="4898" actId="164"/>
          <ac:spMkLst>
            <pc:docMk/>
            <pc:sldMk cId="3378454138" sldId="309"/>
            <ac:spMk id="3" creationId="{CCC259F6-8A88-4EE3-BA2A-899FFA89A3C1}"/>
          </ac:spMkLst>
        </pc:spChg>
        <pc:spChg chg="add mod">
          <ac:chgData name="Montarop Singtokasem" userId="2724d4befae71105" providerId="LiveId" clId="{3A8A6784-A4EC-4AA9-A994-FB88327C7C5D}" dt="2019-11-09T11:29:38.267" v="4898" actId="164"/>
          <ac:spMkLst>
            <pc:docMk/>
            <pc:sldMk cId="3378454138" sldId="309"/>
            <ac:spMk id="5" creationId="{66424C3E-F4AE-496E-8E79-64D13C4088C3}"/>
          </ac:spMkLst>
        </pc:spChg>
        <pc:spChg chg="add mod">
          <ac:chgData name="Montarop Singtokasem" userId="2724d4befae71105" providerId="LiveId" clId="{3A8A6784-A4EC-4AA9-A994-FB88327C7C5D}" dt="2019-11-09T11:29:38.267" v="4898" actId="164"/>
          <ac:spMkLst>
            <pc:docMk/>
            <pc:sldMk cId="3378454138" sldId="309"/>
            <ac:spMk id="7" creationId="{AEFB7AB9-8F94-485E-9D13-192EB267BBDD}"/>
          </ac:spMkLst>
        </pc:spChg>
        <pc:spChg chg="mod">
          <ac:chgData name="Montarop Singtokasem" userId="2724d4befae71105" providerId="LiveId" clId="{3A8A6784-A4EC-4AA9-A994-FB88327C7C5D}" dt="2019-11-09T11:29:50.009" v="4900" actId="1076"/>
          <ac:spMkLst>
            <pc:docMk/>
            <pc:sldMk cId="3378454138" sldId="309"/>
            <ac:spMk id="10" creationId="{635F72EA-5586-7740-844F-024A3062D508}"/>
          </ac:spMkLst>
        </pc:spChg>
        <pc:spChg chg="add mod">
          <ac:chgData name="Montarop Singtokasem" userId="2724d4befae71105" providerId="LiveId" clId="{3A8A6784-A4EC-4AA9-A994-FB88327C7C5D}" dt="2019-11-09T11:29:45.207" v="4899" actId="164"/>
          <ac:spMkLst>
            <pc:docMk/>
            <pc:sldMk cId="3378454138" sldId="309"/>
            <ac:spMk id="11" creationId="{C1992910-9CC7-462F-B1C7-E27AAFF2FF8E}"/>
          </ac:spMkLst>
        </pc:spChg>
        <pc:spChg chg="add mod">
          <ac:chgData name="Montarop Singtokasem" userId="2724d4befae71105" providerId="LiveId" clId="{3A8A6784-A4EC-4AA9-A994-FB88327C7C5D}" dt="2019-11-09T11:29:45.207" v="4899" actId="164"/>
          <ac:spMkLst>
            <pc:docMk/>
            <pc:sldMk cId="3378454138" sldId="309"/>
            <ac:spMk id="12" creationId="{764B1D73-5908-49F3-9FEB-8E5E855E9C0B}"/>
          </ac:spMkLst>
        </pc:spChg>
        <pc:spChg chg="add mod">
          <ac:chgData name="Montarop Singtokasem" userId="2724d4befae71105" providerId="LiveId" clId="{3A8A6784-A4EC-4AA9-A994-FB88327C7C5D}" dt="2019-11-09T11:29:45.207" v="4899" actId="164"/>
          <ac:spMkLst>
            <pc:docMk/>
            <pc:sldMk cId="3378454138" sldId="309"/>
            <ac:spMk id="13" creationId="{4F9B3912-B7B1-4DCF-BD52-410CBF981BF9}"/>
          </ac:spMkLst>
        </pc:spChg>
        <pc:spChg chg="add mod">
          <ac:chgData name="Montarop Singtokasem" userId="2724d4befae71105" providerId="LiveId" clId="{3A8A6784-A4EC-4AA9-A994-FB88327C7C5D}" dt="2019-11-09T11:29:45.207" v="4899" actId="164"/>
          <ac:spMkLst>
            <pc:docMk/>
            <pc:sldMk cId="3378454138" sldId="309"/>
            <ac:spMk id="14" creationId="{CEA97076-3D49-402A-9854-7F41A4F4475D}"/>
          </ac:spMkLst>
        </pc:spChg>
        <pc:grpChg chg="add mod">
          <ac:chgData name="Montarop Singtokasem" userId="2724d4befae71105" providerId="LiveId" clId="{3A8A6784-A4EC-4AA9-A994-FB88327C7C5D}" dt="2019-11-09T11:29:38.267" v="4898" actId="164"/>
          <ac:grpSpMkLst>
            <pc:docMk/>
            <pc:sldMk cId="3378454138" sldId="309"/>
            <ac:grpSpMk id="15" creationId="{59902BAA-5C51-4067-BFFC-1FDABD07ADCE}"/>
          </ac:grpSpMkLst>
        </pc:grpChg>
        <pc:grpChg chg="add mod">
          <ac:chgData name="Montarop Singtokasem" userId="2724d4befae71105" providerId="LiveId" clId="{3A8A6784-A4EC-4AA9-A994-FB88327C7C5D}" dt="2019-11-09T11:29:45.207" v="4899" actId="164"/>
          <ac:grpSpMkLst>
            <pc:docMk/>
            <pc:sldMk cId="3378454138" sldId="309"/>
            <ac:grpSpMk id="16" creationId="{446B43F4-04F4-4673-8C12-59A7C2957F55}"/>
          </ac:grpSpMkLst>
        </pc:grpChg>
      </pc:sldChg>
      <pc:sldChg chg="add del">
        <pc:chgData name="Montarop Singtokasem" userId="2724d4befae71105" providerId="LiveId" clId="{3A8A6784-A4EC-4AA9-A994-FB88327C7C5D}" dt="2019-11-09T11:23:53.246" v="4644" actId="2696"/>
        <pc:sldMkLst>
          <pc:docMk/>
          <pc:sldMk cId="4247395476" sldId="309"/>
        </pc:sldMkLst>
      </pc:sldChg>
      <pc:sldChg chg="addSp delSp modSp add del delAnim modAnim">
        <pc:chgData name="Montarop Singtokasem" userId="2724d4befae71105" providerId="LiveId" clId="{3A8A6784-A4EC-4AA9-A994-FB88327C7C5D}" dt="2019-11-09T11:44:16.387" v="5227" actId="2696"/>
        <pc:sldMkLst>
          <pc:docMk/>
          <pc:sldMk cId="2348397403" sldId="310"/>
        </pc:sldMkLst>
        <pc:spChg chg="mod">
          <ac:chgData name="Montarop Singtokasem" userId="2724d4befae71105" providerId="LiveId" clId="{3A8A6784-A4EC-4AA9-A994-FB88327C7C5D}" dt="2019-11-09T11:30:36.692" v="4923" actId="20577"/>
          <ac:spMkLst>
            <pc:docMk/>
            <pc:sldMk cId="2348397403" sldId="310"/>
            <ac:spMk id="9" creationId="{D67DAF5D-25C6-034E-8DCB-C95B38C97E69}"/>
          </ac:spMkLst>
        </pc:spChg>
        <pc:spChg chg="del">
          <ac:chgData name="Montarop Singtokasem" userId="2724d4befae71105" providerId="LiveId" clId="{3A8A6784-A4EC-4AA9-A994-FB88327C7C5D}" dt="2019-11-09T11:30:30.209" v="4912" actId="478"/>
          <ac:spMkLst>
            <pc:docMk/>
            <pc:sldMk cId="2348397403" sldId="310"/>
            <ac:spMk id="10" creationId="{635F72EA-5586-7740-844F-024A3062D508}"/>
          </ac:spMkLst>
        </pc:spChg>
        <pc:spChg chg="add mod">
          <ac:chgData name="Montarop Singtokasem" userId="2724d4befae71105" providerId="LiveId" clId="{3A8A6784-A4EC-4AA9-A994-FB88327C7C5D}" dt="2019-11-09T11:35:58.612" v="5084" actId="1076"/>
          <ac:spMkLst>
            <pc:docMk/>
            <pc:sldMk cId="2348397403" sldId="310"/>
            <ac:spMk id="17" creationId="{2D8C9E84-DED0-4121-B70B-1E2E95D980F9}"/>
          </ac:spMkLst>
        </pc:spChg>
        <pc:spChg chg="add mod">
          <ac:chgData name="Montarop Singtokasem" userId="2724d4befae71105" providerId="LiveId" clId="{3A8A6784-A4EC-4AA9-A994-FB88327C7C5D}" dt="2019-11-09T11:35:36.598" v="5078" actId="1076"/>
          <ac:spMkLst>
            <pc:docMk/>
            <pc:sldMk cId="2348397403" sldId="310"/>
            <ac:spMk id="18" creationId="{7EB10707-EAEC-47C5-A24D-F49EAFD42CAB}"/>
          </ac:spMkLst>
        </pc:spChg>
        <pc:spChg chg="add mod">
          <ac:chgData name="Montarop Singtokasem" userId="2724d4befae71105" providerId="LiveId" clId="{3A8A6784-A4EC-4AA9-A994-FB88327C7C5D}" dt="2019-11-09T11:35:55.481" v="5083" actId="1076"/>
          <ac:spMkLst>
            <pc:docMk/>
            <pc:sldMk cId="2348397403" sldId="310"/>
            <ac:spMk id="19" creationId="{3D546A66-0334-4AC9-94DF-32A536BE13EB}"/>
          </ac:spMkLst>
        </pc:spChg>
        <pc:spChg chg="add mod">
          <ac:chgData name="Montarop Singtokasem" userId="2724d4befae71105" providerId="LiveId" clId="{3A8A6784-A4EC-4AA9-A994-FB88327C7C5D}" dt="2019-11-09T11:35:39.353" v="5079" actId="1076"/>
          <ac:spMkLst>
            <pc:docMk/>
            <pc:sldMk cId="2348397403" sldId="310"/>
            <ac:spMk id="20" creationId="{172F8F0E-E072-4C29-A30E-68703549597D}"/>
          </ac:spMkLst>
        </pc:spChg>
        <pc:spChg chg="add mod">
          <ac:chgData name="Montarop Singtokasem" userId="2724d4befae71105" providerId="LiveId" clId="{3A8A6784-A4EC-4AA9-A994-FB88327C7C5D}" dt="2019-11-09T11:35:50.503" v="5082" actId="1076"/>
          <ac:spMkLst>
            <pc:docMk/>
            <pc:sldMk cId="2348397403" sldId="310"/>
            <ac:spMk id="21" creationId="{DB571D8C-988F-41A7-BF7B-BE7C0BCCB0F3}"/>
          </ac:spMkLst>
        </pc:spChg>
        <pc:spChg chg="mod topLvl">
          <ac:chgData name="Montarop Singtokasem" userId="2724d4befae71105" providerId="LiveId" clId="{3A8A6784-A4EC-4AA9-A994-FB88327C7C5D}" dt="2019-11-09T11:40:31.420" v="5156" actId="164"/>
          <ac:spMkLst>
            <pc:docMk/>
            <pc:sldMk cId="2348397403" sldId="310"/>
            <ac:spMk id="24" creationId="{26C4E27C-DF09-454E-A4EB-7E0A76A6824C}"/>
          </ac:spMkLst>
        </pc:spChg>
        <pc:spChg chg="mod topLvl">
          <ac:chgData name="Montarop Singtokasem" userId="2724d4befae71105" providerId="LiveId" clId="{3A8A6784-A4EC-4AA9-A994-FB88327C7C5D}" dt="2019-11-09T11:40:35.844" v="5157" actId="164"/>
          <ac:spMkLst>
            <pc:docMk/>
            <pc:sldMk cId="2348397403" sldId="310"/>
            <ac:spMk id="25" creationId="{5100CFF2-572D-4B01-BA68-0FFC525366B8}"/>
          </ac:spMkLst>
        </pc:spChg>
        <pc:spChg chg="mod topLvl">
          <ac:chgData name="Montarop Singtokasem" userId="2724d4befae71105" providerId="LiveId" clId="{3A8A6784-A4EC-4AA9-A994-FB88327C7C5D}" dt="2019-11-09T11:40:40.065" v="5158" actId="164"/>
          <ac:spMkLst>
            <pc:docMk/>
            <pc:sldMk cId="2348397403" sldId="310"/>
            <ac:spMk id="26" creationId="{15F749F6-6A79-4F58-86A6-49C44F291795}"/>
          </ac:spMkLst>
        </pc:spChg>
        <pc:spChg chg="mod topLvl">
          <ac:chgData name="Montarop Singtokasem" userId="2724d4befae71105" providerId="LiveId" clId="{3A8A6784-A4EC-4AA9-A994-FB88327C7C5D}" dt="2019-11-09T11:40:44.602" v="5159" actId="164"/>
          <ac:spMkLst>
            <pc:docMk/>
            <pc:sldMk cId="2348397403" sldId="310"/>
            <ac:spMk id="27" creationId="{65F914AB-46EE-40E8-BE31-C264782D3F82}"/>
          </ac:spMkLst>
        </pc:spChg>
        <pc:spChg chg="mod topLvl">
          <ac:chgData name="Montarop Singtokasem" userId="2724d4befae71105" providerId="LiveId" clId="{3A8A6784-A4EC-4AA9-A994-FB88327C7C5D}" dt="2019-11-09T11:40:31.420" v="5156" actId="164"/>
          <ac:spMkLst>
            <pc:docMk/>
            <pc:sldMk cId="2348397403" sldId="310"/>
            <ac:spMk id="28" creationId="{C67B622D-4721-44ED-AD92-6EE984C9D12C}"/>
          </ac:spMkLst>
        </pc:spChg>
        <pc:spChg chg="mod topLvl">
          <ac:chgData name="Montarop Singtokasem" userId="2724d4befae71105" providerId="LiveId" clId="{3A8A6784-A4EC-4AA9-A994-FB88327C7C5D}" dt="2019-11-09T11:40:35.844" v="5157" actId="164"/>
          <ac:spMkLst>
            <pc:docMk/>
            <pc:sldMk cId="2348397403" sldId="310"/>
            <ac:spMk id="29" creationId="{63D34360-9F83-4F90-8669-E66E85D80E4D}"/>
          </ac:spMkLst>
        </pc:spChg>
        <pc:spChg chg="mod topLvl">
          <ac:chgData name="Montarop Singtokasem" userId="2724d4befae71105" providerId="LiveId" clId="{3A8A6784-A4EC-4AA9-A994-FB88327C7C5D}" dt="2019-11-09T11:40:40.065" v="5158" actId="164"/>
          <ac:spMkLst>
            <pc:docMk/>
            <pc:sldMk cId="2348397403" sldId="310"/>
            <ac:spMk id="30" creationId="{AA98983F-9827-41A3-BF78-D039E485989C}"/>
          </ac:spMkLst>
        </pc:spChg>
        <pc:spChg chg="mod topLvl">
          <ac:chgData name="Montarop Singtokasem" userId="2724d4befae71105" providerId="LiveId" clId="{3A8A6784-A4EC-4AA9-A994-FB88327C7C5D}" dt="2019-11-09T11:40:44.602" v="5159" actId="164"/>
          <ac:spMkLst>
            <pc:docMk/>
            <pc:sldMk cId="2348397403" sldId="310"/>
            <ac:spMk id="31" creationId="{12704CE5-C435-4314-B219-FB8516D8CBBB}"/>
          </ac:spMkLst>
        </pc:spChg>
        <pc:spChg chg="del mod topLvl">
          <ac:chgData name="Montarop Singtokasem" userId="2724d4befae71105" providerId="LiveId" clId="{3A8A6784-A4EC-4AA9-A994-FB88327C7C5D}" dt="2019-11-09T11:35:44.703" v="5081" actId="478"/>
          <ac:spMkLst>
            <pc:docMk/>
            <pc:sldMk cId="2348397403" sldId="310"/>
            <ac:spMk id="32" creationId="{800D08FF-ACC2-4432-AE32-A0B374BE4676}"/>
          </ac:spMkLst>
        </pc:spChg>
        <pc:spChg chg="del mod topLvl">
          <ac:chgData name="Montarop Singtokasem" userId="2724d4befae71105" providerId="LiveId" clId="{3A8A6784-A4EC-4AA9-A994-FB88327C7C5D}" dt="2019-11-09T11:35:43.092" v="5080" actId="478"/>
          <ac:spMkLst>
            <pc:docMk/>
            <pc:sldMk cId="2348397403" sldId="310"/>
            <ac:spMk id="33" creationId="{BC7CAAF7-10A1-44D3-8476-36C9FF370AAC}"/>
          </ac:spMkLst>
        </pc:spChg>
        <pc:spChg chg="del mod topLvl">
          <ac:chgData name="Montarop Singtokasem" userId="2724d4befae71105" providerId="LiveId" clId="{3A8A6784-A4EC-4AA9-A994-FB88327C7C5D}" dt="2019-11-09T11:35:29.540" v="5076" actId="478"/>
          <ac:spMkLst>
            <pc:docMk/>
            <pc:sldMk cId="2348397403" sldId="310"/>
            <ac:spMk id="34" creationId="{7876980E-FD57-4668-87AC-DE366E04A6F8}"/>
          </ac:spMkLst>
        </pc:spChg>
        <pc:spChg chg="del mod topLvl">
          <ac:chgData name="Montarop Singtokasem" userId="2724d4befae71105" providerId="LiveId" clId="{3A8A6784-A4EC-4AA9-A994-FB88327C7C5D}" dt="2019-11-09T11:35:21.050" v="5074" actId="478"/>
          <ac:spMkLst>
            <pc:docMk/>
            <pc:sldMk cId="2348397403" sldId="310"/>
            <ac:spMk id="35" creationId="{7F6CC84A-94FB-4C27-A90F-215BF47F36F9}"/>
          </ac:spMkLst>
        </pc:spChg>
        <pc:spChg chg="add mod">
          <ac:chgData name="Montarop Singtokasem" userId="2724d4befae71105" providerId="LiveId" clId="{3A8A6784-A4EC-4AA9-A994-FB88327C7C5D}" dt="2019-11-09T11:40:49.930" v="5160" actId="164"/>
          <ac:spMkLst>
            <pc:docMk/>
            <pc:sldMk cId="2348397403" sldId="310"/>
            <ac:spMk id="36" creationId="{4772096D-92EF-4AD0-A170-F8DFA8E75711}"/>
          </ac:spMkLst>
        </pc:spChg>
        <pc:spChg chg="add mod">
          <ac:chgData name="Montarop Singtokasem" userId="2724d4befae71105" providerId="LiveId" clId="{3A8A6784-A4EC-4AA9-A994-FB88327C7C5D}" dt="2019-11-09T11:40:49.930" v="5160" actId="164"/>
          <ac:spMkLst>
            <pc:docMk/>
            <pc:sldMk cId="2348397403" sldId="310"/>
            <ac:spMk id="41" creationId="{70C87628-9802-4431-9901-FD734E5B5567}"/>
          </ac:spMkLst>
        </pc:spChg>
        <pc:grpChg chg="del">
          <ac:chgData name="Montarop Singtokasem" userId="2724d4befae71105" providerId="LiveId" clId="{3A8A6784-A4EC-4AA9-A994-FB88327C7C5D}" dt="2019-11-09T11:30:31.256" v="4913" actId="478"/>
          <ac:grpSpMkLst>
            <pc:docMk/>
            <pc:sldMk cId="2348397403" sldId="310"/>
            <ac:grpSpMk id="15" creationId="{59902BAA-5C51-4067-BFFC-1FDABD07ADCE}"/>
          </ac:grpSpMkLst>
        </pc:grpChg>
        <pc:grpChg chg="del">
          <ac:chgData name="Montarop Singtokasem" userId="2724d4befae71105" providerId="LiveId" clId="{3A8A6784-A4EC-4AA9-A994-FB88327C7C5D}" dt="2019-11-09T11:30:31.975" v="4914" actId="478"/>
          <ac:grpSpMkLst>
            <pc:docMk/>
            <pc:sldMk cId="2348397403" sldId="310"/>
            <ac:grpSpMk id="16" creationId="{446B43F4-04F4-4673-8C12-59A7C2957F55}"/>
          </ac:grpSpMkLst>
        </pc:grpChg>
        <pc:grpChg chg="add del mod">
          <ac:chgData name="Montarop Singtokasem" userId="2724d4befae71105" providerId="LiveId" clId="{3A8A6784-A4EC-4AA9-A994-FB88327C7C5D}" dt="2019-11-09T11:33:35.881" v="5056" actId="165"/>
          <ac:grpSpMkLst>
            <pc:docMk/>
            <pc:sldMk cId="2348397403" sldId="310"/>
            <ac:grpSpMk id="22" creationId="{32B344A5-0CCF-4953-8078-961F1CC34B98}"/>
          </ac:grpSpMkLst>
        </pc:grpChg>
        <pc:grpChg chg="add mod">
          <ac:chgData name="Montarop Singtokasem" userId="2724d4befae71105" providerId="LiveId" clId="{3A8A6784-A4EC-4AA9-A994-FB88327C7C5D}" dt="2019-11-09T11:40:31.420" v="5156" actId="164"/>
          <ac:grpSpMkLst>
            <pc:docMk/>
            <pc:sldMk cId="2348397403" sldId="310"/>
            <ac:grpSpMk id="43" creationId="{6FDCBE29-4EDE-4FE6-A8A1-BE1F2CDB4C9E}"/>
          </ac:grpSpMkLst>
        </pc:grpChg>
        <pc:grpChg chg="add mod">
          <ac:chgData name="Montarop Singtokasem" userId="2724d4befae71105" providerId="LiveId" clId="{3A8A6784-A4EC-4AA9-A994-FB88327C7C5D}" dt="2019-11-09T11:40:35.844" v="5157" actId="164"/>
          <ac:grpSpMkLst>
            <pc:docMk/>
            <pc:sldMk cId="2348397403" sldId="310"/>
            <ac:grpSpMk id="44" creationId="{41E7FC16-91E6-457F-B3F2-B45A5082E31F}"/>
          </ac:grpSpMkLst>
        </pc:grpChg>
        <pc:grpChg chg="add mod">
          <ac:chgData name="Montarop Singtokasem" userId="2724d4befae71105" providerId="LiveId" clId="{3A8A6784-A4EC-4AA9-A994-FB88327C7C5D}" dt="2019-11-09T11:40:40.065" v="5158" actId="164"/>
          <ac:grpSpMkLst>
            <pc:docMk/>
            <pc:sldMk cId="2348397403" sldId="310"/>
            <ac:grpSpMk id="45" creationId="{14CF86D5-3E40-4002-8181-82CF43905238}"/>
          </ac:grpSpMkLst>
        </pc:grpChg>
        <pc:grpChg chg="add mod">
          <ac:chgData name="Montarop Singtokasem" userId="2724d4befae71105" providerId="LiveId" clId="{3A8A6784-A4EC-4AA9-A994-FB88327C7C5D}" dt="2019-11-09T11:40:44.602" v="5159" actId="164"/>
          <ac:grpSpMkLst>
            <pc:docMk/>
            <pc:sldMk cId="2348397403" sldId="310"/>
            <ac:grpSpMk id="46" creationId="{125F6FC8-CE1E-4EDE-9E9D-DE6218C3BBAF}"/>
          </ac:grpSpMkLst>
        </pc:grpChg>
        <pc:grpChg chg="add mod">
          <ac:chgData name="Montarop Singtokasem" userId="2724d4befae71105" providerId="LiveId" clId="{3A8A6784-A4EC-4AA9-A994-FB88327C7C5D}" dt="2019-11-09T11:40:49.930" v="5160" actId="164"/>
          <ac:grpSpMkLst>
            <pc:docMk/>
            <pc:sldMk cId="2348397403" sldId="310"/>
            <ac:grpSpMk id="47" creationId="{115D1E86-F3A8-454D-8AA6-BD32F781D3BC}"/>
          </ac:grpSpMkLst>
        </pc:grpChg>
        <pc:cxnChg chg="mod topLvl">
          <ac:chgData name="Montarop Singtokasem" userId="2724d4befae71105" providerId="LiveId" clId="{3A8A6784-A4EC-4AA9-A994-FB88327C7C5D}" dt="2019-11-09T11:40:16.555" v="5155" actId="14100"/>
          <ac:cxnSpMkLst>
            <pc:docMk/>
            <pc:sldMk cId="2348397403" sldId="310"/>
            <ac:cxnSpMk id="23" creationId="{6FAA3515-1A8E-4D7B-A13A-7A4E60D3201B}"/>
          </ac:cxnSpMkLst>
        </pc:cxnChg>
        <pc:cxnChg chg="add mod ord">
          <ac:chgData name="Montarop Singtokasem" userId="2724d4befae71105" providerId="LiveId" clId="{3A8A6784-A4EC-4AA9-A994-FB88327C7C5D}" dt="2019-11-09T11:38:19.545" v="5100" actId="208"/>
          <ac:cxnSpMkLst>
            <pc:docMk/>
            <pc:sldMk cId="2348397403" sldId="310"/>
            <ac:cxnSpMk id="38" creationId="{06C8FDF2-F477-4128-9E97-26E835BF13F5}"/>
          </ac:cxnSpMkLst>
        </pc:cxnChg>
        <pc:cxnChg chg="add mod ord">
          <ac:chgData name="Montarop Singtokasem" userId="2724d4befae71105" providerId="LiveId" clId="{3A8A6784-A4EC-4AA9-A994-FB88327C7C5D}" dt="2019-11-09T11:38:19.545" v="5100" actId="208"/>
          <ac:cxnSpMkLst>
            <pc:docMk/>
            <pc:sldMk cId="2348397403" sldId="310"/>
            <ac:cxnSpMk id="39" creationId="{C393D638-D53D-43C2-BE5A-06A609FB52A1}"/>
          </ac:cxnSpMkLst>
        </pc:cxnChg>
        <pc:cxnChg chg="add mod ord">
          <ac:chgData name="Montarop Singtokasem" userId="2724d4befae71105" providerId="LiveId" clId="{3A8A6784-A4EC-4AA9-A994-FB88327C7C5D}" dt="2019-11-09T11:38:19.545" v="5100" actId="208"/>
          <ac:cxnSpMkLst>
            <pc:docMk/>
            <pc:sldMk cId="2348397403" sldId="310"/>
            <ac:cxnSpMk id="40" creationId="{6CC7DA20-E10D-45BA-9E7F-3F6825E861D3}"/>
          </ac:cxnSpMkLst>
        </pc:cxnChg>
      </pc:sldChg>
      <pc:sldChg chg="addSp delSp modSp add modAnim">
        <pc:chgData name="Montarop Singtokasem" userId="2724d4befae71105" providerId="LiveId" clId="{3A8A6784-A4EC-4AA9-A994-FB88327C7C5D}" dt="2019-11-09T11:51:40.095" v="5479" actId="1076"/>
        <pc:sldMkLst>
          <pc:docMk/>
          <pc:sldMk cId="862766710" sldId="311"/>
        </pc:sldMkLst>
        <pc:spChg chg="del mod">
          <ac:chgData name="Montarop Singtokasem" userId="2724d4befae71105" providerId="LiveId" clId="{3A8A6784-A4EC-4AA9-A994-FB88327C7C5D}" dt="2019-11-09T11:51:25.816" v="5476" actId="478"/>
          <ac:spMkLst>
            <pc:docMk/>
            <pc:sldMk cId="862766710" sldId="311"/>
            <ac:spMk id="2" creationId="{F5C164F9-1197-4FD9-A53E-B18D0035C8AD}"/>
          </ac:spMkLst>
        </pc:spChg>
        <pc:spChg chg="del">
          <ac:chgData name="Montarop Singtokasem" userId="2724d4befae71105" providerId="LiveId" clId="{3A8A6784-A4EC-4AA9-A994-FB88327C7C5D}" dt="2019-11-09T11:46:05.005" v="5278" actId="478"/>
          <ac:spMkLst>
            <pc:docMk/>
            <pc:sldMk cId="862766710" sldId="311"/>
            <ac:spMk id="5" creationId="{2099A761-CAA1-461B-AAE2-CB4E5010FB6D}"/>
          </ac:spMkLst>
        </pc:spChg>
        <pc:spChg chg="mod">
          <ac:chgData name="Montarop Singtokasem" userId="2724d4befae71105" providerId="LiveId" clId="{3A8A6784-A4EC-4AA9-A994-FB88327C7C5D}" dt="2019-11-09T11:51:22.615" v="5475" actId="20577"/>
          <ac:spMkLst>
            <pc:docMk/>
            <pc:sldMk cId="862766710" sldId="311"/>
            <ac:spMk id="9" creationId="{D67DAF5D-25C6-034E-8DCB-C95B38C97E69}"/>
          </ac:spMkLst>
        </pc:spChg>
        <pc:spChg chg="mod">
          <ac:chgData name="Montarop Singtokasem" userId="2724d4befae71105" providerId="LiveId" clId="{3A8A6784-A4EC-4AA9-A994-FB88327C7C5D}" dt="2019-11-09T11:47:03.310" v="5350" actId="20577"/>
          <ac:spMkLst>
            <pc:docMk/>
            <pc:sldMk cId="862766710" sldId="311"/>
            <ac:spMk id="21" creationId="{5CE0C260-B288-444C-AC19-D1D702F75110}"/>
          </ac:spMkLst>
        </pc:spChg>
        <pc:spChg chg="del">
          <ac:chgData name="Montarop Singtokasem" userId="2724d4befae71105" providerId="LiveId" clId="{3A8A6784-A4EC-4AA9-A994-FB88327C7C5D}" dt="2019-11-09T11:46:02.807" v="5277" actId="478"/>
          <ac:spMkLst>
            <pc:docMk/>
            <pc:sldMk cId="862766710" sldId="311"/>
            <ac:spMk id="23" creationId="{D6980C14-A5B8-4F11-A5A5-F56D373EABD6}"/>
          </ac:spMkLst>
        </pc:spChg>
        <pc:spChg chg="mod">
          <ac:chgData name="Montarop Singtokasem" userId="2724d4befae71105" providerId="LiveId" clId="{3A8A6784-A4EC-4AA9-A994-FB88327C7C5D}" dt="2019-11-09T11:48:11.058" v="5393" actId="403"/>
          <ac:spMkLst>
            <pc:docMk/>
            <pc:sldMk cId="862766710" sldId="311"/>
            <ac:spMk id="26" creationId="{767EFDA0-EFB5-4F6D-8019-1AC9E758D9D7}"/>
          </ac:spMkLst>
        </pc:spChg>
        <pc:spChg chg="mod">
          <ac:chgData name="Montarop Singtokasem" userId="2724d4befae71105" providerId="LiveId" clId="{3A8A6784-A4EC-4AA9-A994-FB88327C7C5D}" dt="2019-11-09T11:47:15.933" v="5366" actId="20577"/>
          <ac:spMkLst>
            <pc:docMk/>
            <pc:sldMk cId="862766710" sldId="311"/>
            <ac:spMk id="30" creationId="{7CAE556E-FD5B-4CC8-946F-A078461FFD3A}"/>
          </ac:spMkLst>
        </pc:spChg>
        <pc:spChg chg="mod">
          <ac:chgData name="Montarop Singtokasem" userId="2724d4befae71105" providerId="LiveId" clId="{3A8A6784-A4EC-4AA9-A994-FB88327C7C5D}" dt="2019-11-09T11:50:03.378" v="5437" actId="1035"/>
          <ac:spMkLst>
            <pc:docMk/>
            <pc:sldMk cId="862766710" sldId="311"/>
            <ac:spMk id="33" creationId="{B270BE12-CDCD-495F-89AC-7FE1D5F3ADCF}"/>
          </ac:spMkLst>
        </pc:spChg>
        <pc:spChg chg="mod">
          <ac:chgData name="Montarop Singtokasem" userId="2724d4befae71105" providerId="LiveId" clId="{3A8A6784-A4EC-4AA9-A994-FB88327C7C5D}" dt="2019-11-09T11:47:34.337" v="5385" actId="20577"/>
          <ac:spMkLst>
            <pc:docMk/>
            <pc:sldMk cId="862766710" sldId="311"/>
            <ac:spMk id="37" creationId="{7782D4F0-0DAE-48FF-9ADF-57DF460A83AB}"/>
          </ac:spMkLst>
        </pc:spChg>
        <pc:spChg chg="mod">
          <ac:chgData name="Montarop Singtokasem" userId="2724d4befae71105" providerId="LiveId" clId="{3A8A6784-A4EC-4AA9-A994-FB88327C7C5D}" dt="2019-11-09T11:50:33.912" v="5446" actId="20577"/>
          <ac:spMkLst>
            <pc:docMk/>
            <pc:sldMk cId="862766710" sldId="311"/>
            <ac:spMk id="40" creationId="{2F2A813D-A5C9-4F6B-8EDC-FD0C4675A9C5}"/>
          </ac:spMkLst>
        </pc:spChg>
        <pc:grpChg chg="del">
          <ac:chgData name="Montarop Singtokasem" userId="2724d4befae71105" providerId="LiveId" clId="{3A8A6784-A4EC-4AA9-A994-FB88327C7C5D}" dt="2019-11-09T11:46:01.542" v="5276" actId="478"/>
          <ac:grpSpMkLst>
            <pc:docMk/>
            <pc:sldMk cId="862766710" sldId="311"/>
            <ac:grpSpMk id="12" creationId="{5FC0D796-47DD-4BC3-AFA8-9134A2C66CBD}"/>
          </ac:grpSpMkLst>
        </pc:grpChg>
        <pc:grpChg chg="add mod">
          <ac:chgData name="Montarop Singtokasem" userId="2724d4befae71105" providerId="LiveId" clId="{3A8A6784-A4EC-4AA9-A994-FB88327C7C5D}" dt="2019-11-09T11:51:33.127" v="5477" actId="1076"/>
          <ac:grpSpMkLst>
            <pc:docMk/>
            <pc:sldMk cId="862766710" sldId="311"/>
            <ac:grpSpMk id="15" creationId="{D33A750D-DC16-4BED-A1CE-190DB89C4532}"/>
          </ac:grpSpMkLst>
        </pc:grpChg>
        <pc:grpChg chg="add mod">
          <ac:chgData name="Montarop Singtokasem" userId="2724d4befae71105" providerId="LiveId" clId="{3A8A6784-A4EC-4AA9-A994-FB88327C7C5D}" dt="2019-11-09T11:51:36.241" v="5478" actId="1076"/>
          <ac:grpSpMkLst>
            <pc:docMk/>
            <pc:sldMk cId="862766710" sldId="311"/>
            <ac:grpSpMk id="27" creationId="{753B3452-7322-49E5-80EC-B6BCB43AD9EF}"/>
          </ac:grpSpMkLst>
        </pc:grpChg>
        <pc:grpChg chg="add mod">
          <ac:chgData name="Montarop Singtokasem" userId="2724d4befae71105" providerId="LiveId" clId="{3A8A6784-A4EC-4AA9-A994-FB88327C7C5D}" dt="2019-11-09T11:51:40.095" v="5479" actId="1076"/>
          <ac:grpSpMkLst>
            <pc:docMk/>
            <pc:sldMk cId="862766710" sldId="311"/>
            <ac:grpSpMk id="34" creationId="{70E5E3CE-E2E5-4559-A648-F16C9313FDB0}"/>
          </ac:grpSpMkLst>
        </pc:grpChg>
      </pc:sldChg>
    </pc:docChg>
  </pc:docChgLst>
  <pc:docChgLst>
    <pc:chgData name="Montarop Singtokasem" userId="2724d4befae71105" providerId="LiveId" clId="{12CF9069-ADB0-8F45-8AC6-259BFBD93E5F}"/>
    <pc:docChg chg="undo custSel addSld modSld">
      <pc:chgData name="Montarop Singtokasem" userId="2724d4befae71105" providerId="LiveId" clId="{12CF9069-ADB0-8F45-8AC6-259BFBD93E5F}" dt="2019-11-08T06:21:57.576" v="567" actId="20577"/>
      <pc:docMkLst>
        <pc:docMk/>
      </pc:docMkLst>
      <pc:sldChg chg="modSp">
        <pc:chgData name="Montarop Singtokasem" userId="2724d4befae71105" providerId="LiveId" clId="{12CF9069-ADB0-8F45-8AC6-259BFBD93E5F}" dt="2019-11-08T06:08:53.047" v="144" actId="20577"/>
        <pc:sldMkLst>
          <pc:docMk/>
          <pc:sldMk cId="1246975689" sldId="267"/>
        </pc:sldMkLst>
        <pc:spChg chg="mod">
          <ac:chgData name="Montarop Singtokasem" userId="2724d4befae71105" providerId="LiveId" clId="{12CF9069-ADB0-8F45-8AC6-259BFBD93E5F}" dt="2019-11-08T06:07:29.897" v="67" actId="20577"/>
          <ac:spMkLst>
            <pc:docMk/>
            <pc:sldMk cId="1246975689" sldId="267"/>
            <ac:spMk id="9" creationId="{D67DAF5D-25C6-034E-8DCB-C95B38C97E69}"/>
          </ac:spMkLst>
        </pc:spChg>
        <pc:spChg chg="mod">
          <ac:chgData name="Montarop Singtokasem" userId="2724d4befae71105" providerId="LiveId" clId="{12CF9069-ADB0-8F45-8AC6-259BFBD93E5F}" dt="2019-11-08T06:08:53.047" v="144" actId="20577"/>
          <ac:spMkLst>
            <pc:docMk/>
            <pc:sldMk cId="1246975689" sldId="267"/>
            <ac:spMk id="10" creationId="{635F72EA-5586-7740-844F-024A3062D508}"/>
          </ac:spMkLst>
        </pc:spChg>
      </pc:sldChg>
      <pc:sldChg chg="addSp delSp modSp delAnim">
        <pc:chgData name="Montarop Singtokasem" userId="2724d4befae71105" providerId="LiveId" clId="{12CF9069-ADB0-8F45-8AC6-259BFBD93E5F}" dt="2019-11-08T06:17:55.252" v="410" actId="1076"/>
        <pc:sldMkLst>
          <pc:docMk/>
          <pc:sldMk cId="1628165218" sldId="268"/>
        </pc:sldMkLst>
        <pc:spChg chg="add mod">
          <ac:chgData name="Montarop Singtokasem" userId="2724d4befae71105" providerId="LiveId" clId="{12CF9069-ADB0-8F45-8AC6-259BFBD93E5F}" dt="2019-11-08T06:17:55.252" v="410" actId="1076"/>
          <ac:spMkLst>
            <pc:docMk/>
            <pc:sldMk cId="1628165218" sldId="268"/>
            <ac:spMk id="2" creationId="{2444A874-E67C-B145-A9AB-51B6DB68DDA4}"/>
          </ac:spMkLst>
        </pc:spChg>
        <pc:spChg chg="mod">
          <ac:chgData name="Montarop Singtokasem" userId="2724d4befae71105" providerId="LiveId" clId="{12CF9069-ADB0-8F45-8AC6-259BFBD93E5F}" dt="2019-11-08T06:13:36.398" v="250" actId="20577"/>
          <ac:spMkLst>
            <pc:docMk/>
            <pc:sldMk cId="1628165218" sldId="268"/>
            <ac:spMk id="9" creationId="{D67DAF5D-25C6-034E-8DCB-C95B38C97E69}"/>
          </ac:spMkLst>
        </pc:spChg>
        <pc:grpChg chg="del">
          <ac:chgData name="Montarop Singtokasem" userId="2724d4befae71105" providerId="LiveId" clId="{12CF9069-ADB0-8F45-8AC6-259BFBD93E5F}" dt="2019-11-08T06:13:42.233" v="251" actId="478"/>
          <ac:grpSpMkLst>
            <pc:docMk/>
            <pc:sldMk cId="1628165218" sldId="268"/>
            <ac:grpSpMk id="20" creationId="{A9D039DD-A54C-9745-A017-85D16CE14F7B}"/>
          </ac:grpSpMkLst>
        </pc:grpChg>
        <pc:grpChg chg="del">
          <ac:chgData name="Montarop Singtokasem" userId="2724d4befae71105" providerId="LiveId" clId="{12CF9069-ADB0-8F45-8AC6-259BFBD93E5F}" dt="2019-11-08T06:13:43.855" v="252" actId="478"/>
          <ac:grpSpMkLst>
            <pc:docMk/>
            <pc:sldMk cId="1628165218" sldId="268"/>
            <ac:grpSpMk id="21" creationId="{6DD2D58F-C2B3-3740-AE88-A47F42BAA011}"/>
          </ac:grpSpMkLst>
        </pc:grpChg>
      </pc:sldChg>
      <pc:sldChg chg="modSp">
        <pc:chgData name="Montarop Singtokasem" userId="2724d4befae71105" providerId="LiveId" clId="{12CF9069-ADB0-8F45-8AC6-259BFBD93E5F}" dt="2019-11-08T06:12:14.872" v="225" actId="14100"/>
        <pc:sldMkLst>
          <pc:docMk/>
          <pc:sldMk cId="3094164064" sldId="280"/>
        </pc:sldMkLst>
        <pc:spChg chg="mod">
          <ac:chgData name="Montarop Singtokasem" userId="2724d4befae71105" providerId="LiveId" clId="{12CF9069-ADB0-8F45-8AC6-259BFBD93E5F}" dt="2019-11-08T06:12:14.872" v="225" actId="14100"/>
          <ac:spMkLst>
            <pc:docMk/>
            <pc:sldMk cId="3094164064" sldId="280"/>
            <ac:spMk id="7" creationId="{CCD65BAA-E8F7-664B-A7F1-BBE4362788A5}"/>
          </ac:spMkLst>
        </pc:spChg>
      </pc:sldChg>
      <pc:sldChg chg="add">
        <pc:chgData name="Montarop Singtokasem" userId="2724d4befae71105" providerId="LiveId" clId="{12CF9069-ADB0-8F45-8AC6-259BFBD93E5F}" dt="2019-11-08T06:13:25.804" v="226" actId="571"/>
        <pc:sldMkLst>
          <pc:docMk/>
          <pc:sldMk cId="2359762626" sldId="296"/>
        </pc:sldMkLst>
      </pc:sldChg>
      <pc:sldChg chg="modSp add">
        <pc:chgData name="Montarop Singtokasem" userId="2724d4befae71105" providerId="LiveId" clId="{12CF9069-ADB0-8F45-8AC6-259BFBD93E5F}" dt="2019-11-08T06:20:10.366" v="525" actId="1076"/>
        <pc:sldMkLst>
          <pc:docMk/>
          <pc:sldMk cId="880492339" sldId="297"/>
        </pc:sldMkLst>
        <pc:spChg chg="mod">
          <ac:chgData name="Montarop Singtokasem" userId="2724d4befae71105" providerId="LiveId" clId="{12CF9069-ADB0-8F45-8AC6-259BFBD93E5F}" dt="2019-11-08T06:20:10.366" v="525" actId="1076"/>
          <ac:spMkLst>
            <pc:docMk/>
            <pc:sldMk cId="880492339" sldId="297"/>
            <ac:spMk id="2" creationId="{2444A874-E67C-B145-A9AB-51B6DB68DDA4}"/>
          </ac:spMkLst>
        </pc:spChg>
      </pc:sldChg>
      <pc:sldChg chg="modSp add">
        <pc:chgData name="Montarop Singtokasem" userId="2724d4befae71105" providerId="LiveId" clId="{12CF9069-ADB0-8F45-8AC6-259BFBD93E5F}" dt="2019-11-08T06:21:57.576" v="567" actId="20577"/>
        <pc:sldMkLst>
          <pc:docMk/>
          <pc:sldMk cId="64066273" sldId="298"/>
        </pc:sldMkLst>
        <pc:spChg chg="mod">
          <ac:chgData name="Montarop Singtokasem" userId="2724d4befae71105" providerId="LiveId" clId="{12CF9069-ADB0-8F45-8AC6-259BFBD93E5F}" dt="2019-11-08T06:21:57.576" v="567" actId="20577"/>
          <ac:spMkLst>
            <pc:docMk/>
            <pc:sldMk cId="64066273" sldId="298"/>
            <ac:spMk id="9" creationId="{D67DAF5D-25C6-034E-8DCB-C95B38C97E69}"/>
          </ac:spMkLst>
        </pc:spChg>
      </pc:sldChg>
    </pc:docChg>
  </pc:docChgLst>
  <pc:docChgLst>
    <pc:chgData name="Montarop Singtokasem" userId="2724d4befae71105" providerId="LiveId" clId="{8A754647-63E5-4750-8A3B-6DE05456F7EC}"/>
    <pc:docChg chg="custSel modSld">
      <pc:chgData name="Montarop Singtokasem" userId="2724d4befae71105" providerId="LiveId" clId="{8A754647-63E5-4750-8A3B-6DE05456F7EC}" dt="2019-11-07T11:26:59.018" v="3"/>
      <pc:docMkLst>
        <pc:docMk/>
      </pc:docMkLst>
      <pc:sldChg chg="modAnim">
        <pc:chgData name="Montarop Singtokasem" userId="2724d4befae71105" providerId="LiveId" clId="{8A754647-63E5-4750-8A3B-6DE05456F7EC}" dt="2019-11-07T11:26:59.018" v="3"/>
        <pc:sldMkLst>
          <pc:docMk/>
          <pc:sldMk cId="1628165218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70" name="Shape 3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eneric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1" name="สี่เหลี่ยม"/>
          <p:cNvSpPr/>
          <p:nvPr/>
        </p:nvSpPr>
        <p:spPr>
          <a:xfrm>
            <a:off x="735200" y="2470398"/>
            <a:ext cx="5785263" cy="6606037"/>
          </a:xfrm>
          <a:prstGeom prst="rect">
            <a:avLst/>
          </a:prstGeom>
          <a:ln w="12700">
            <a:solidFill>
              <a:srgbClr val="B3B3B3"/>
            </a:solidFill>
          </a:ln>
        </p:spPr>
        <p:txBody>
          <a:bodyPr lIns="54186" tIns="54186" rIns="54186" bIns="54186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62" name="รูปร่าง"/>
          <p:cNvSpPr/>
          <p:nvPr/>
        </p:nvSpPr>
        <p:spPr>
          <a:xfrm>
            <a:off x="6589931" y="7091339"/>
            <a:ext cx="650241" cy="1984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292" y="0"/>
                </a:lnTo>
                <a:lnTo>
                  <a:pt x="21600" y="10800"/>
                </a:lnTo>
                <a:lnTo>
                  <a:pt x="13292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202D34"/>
          </a:solidFill>
          <a:ln w="4515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650240">
              <a:defRPr sz="1706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63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64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5" name="- Description goes here -"/>
          <p:cNvSpPr txBox="1">
            <a:spLocks noGrp="1"/>
          </p:cNvSpPr>
          <p:nvPr>
            <p:ph type="body" sz="quarter" idx="13"/>
          </p:nvPr>
        </p:nvSpPr>
        <p:spPr>
          <a:xfrm>
            <a:off x="791372" y="2482709"/>
            <a:ext cx="5690743" cy="317501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ctr" defTabSz="830862">
              <a:defRPr sz="1800" b="1" i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 i="0"/>
            </a:pPr>
            <a:r>
              <a:rPr b="1" i="1"/>
              <a:t>- Description goes here -</a:t>
            </a:r>
          </a:p>
        </p:txBody>
      </p:sp>
      <p:sp>
        <p:nvSpPr>
          <p:cNvPr id="66" name="Summary Point 1…"/>
          <p:cNvSpPr>
            <a:spLocks noGrp="1"/>
          </p:cNvSpPr>
          <p:nvPr>
            <p:ph type="body" sz="quarter" idx="14"/>
          </p:nvPr>
        </p:nvSpPr>
        <p:spPr>
          <a:xfrm>
            <a:off x="6589932" y="7091339"/>
            <a:ext cx="5697244" cy="1984928"/>
          </a:xfrm>
          <a:prstGeom prst="rect">
            <a:avLst/>
          </a:prstGeom>
          <a:ln>
            <a:solidFill>
              <a:srgbClr val="202D34"/>
            </a:solidFill>
            <a:round/>
          </a:ln>
        </p:spPr>
        <p:txBody>
          <a:bodyPr lIns="54186" tIns="54186" rIns="54186" bIns="54186">
            <a:noAutofit/>
          </a:bodyPr>
          <a:lstStyle/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1</a:t>
            </a:r>
          </a:p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2</a:t>
            </a:r>
          </a:p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3</a:t>
            </a:r>
          </a:p>
        </p:txBody>
      </p:sp>
      <p:sp>
        <p:nvSpPr>
          <p:cNvPr id="67" name="Descriptive Bullet Point…"/>
          <p:cNvSpPr>
            <a:spLocks noGrp="1"/>
          </p:cNvSpPr>
          <p:nvPr>
            <p:ph type="body" sz="half" idx="15"/>
          </p:nvPr>
        </p:nvSpPr>
        <p:spPr>
          <a:xfrm>
            <a:off x="6589932" y="2470009"/>
            <a:ext cx="5697244" cy="4520073"/>
          </a:xfrm>
          <a:prstGeom prst="rect">
            <a:avLst/>
          </a:prstGeom>
          <a:ln>
            <a:solidFill>
              <a:srgbClr val="B3B3B3"/>
            </a:solidFill>
            <a:round/>
          </a:ln>
        </p:spPr>
        <p:txBody>
          <a:bodyPr lIns="38100" tIns="38100" rIns="38100" bIns="38100">
            <a:noAutofit/>
          </a:bodyPr>
          <a:lstStyle/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Descriptive Bullet Point</a:t>
            </a:r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Descriptive Bullet Point</a:t>
            </a:r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Descriptive Bullet Point</a:t>
            </a:r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Descriptive Bullet Point</a:t>
            </a:r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406400" indent="-406400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Descriptive Bullet Point</a:t>
            </a:r>
          </a:p>
        </p:txBody>
      </p:sp>
      <p:sp>
        <p:nvSpPr>
          <p:cNvPr id="68" name="Sub Action Title"/>
          <p:cNvSpPr>
            <a:spLocks noGrp="1"/>
          </p:cNvSpPr>
          <p:nvPr>
            <p:ph type="body" sz="quarter" idx="16"/>
          </p:nvPr>
        </p:nvSpPr>
        <p:spPr>
          <a:xfrm>
            <a:off x="735197" y="1907824"/>
            <a:ext cx="11551979" cy="408658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Sub Action Title</a:t>
            </a:r>
          </a:p>
        </p:txBody>
      </p:sp>
      <p:sp>
        <p:nvSpPr>
          <p:cNvPr id="69" name="Description of this document"/>
          <p:cNvSpPr txBox="1">
            <a:spLocks noGrp="1"/>
          </p:cNvSpPr>
          <p:nvPr>
            <p:ph type="body" sz="quarter" idx="17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efore &amp; Af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13" name="รูปร่าง"/>
          <p:cNvSpPr/>
          <p:nvPr/>
        </p:nvSpPr>
        <p:spPr>
          <a:xfrm>
            <a:off x="1090072" y="4393389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079" y="0"/>
                </a:lnTo>
                <a:lnTo>
                  <a:pt x="21600" y="10800"/>
                </a:lnTo>
                <a:lnTo>
                  <a:pt x="2107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DCED6">
              <a:alpha val="89999"/>
            </a:srgbClr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4" name="รูปร่าง"/>
          <p:cNvSpPr/>
          <p:nvPr/>
        </p:nvSpPr>
        <p:spPr>
          <a:xfrm>
            <a:off x="6479653" y="2803450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500" y="1082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solidFill>
            <a:srgbClr val="D9D9D9"/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5" name="รูปร่าง"/>
          <p:cNvSpPr/>
          <p:nvPr/>
        </p:nvSpPr>
        <p:spPr>
          <a:xfrm>
            <a:off x="1090072" y="2803450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079" y="0"/>
                </a:lnTo>
                <a:lnTo>
                  <a:pt x="21600" y="10800"/>
                </a:lnTo>
                <a:lnTo>
                  <a:pt x="2107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DCED6">
              <a:alpha val="89999"/>
            </a:srgbClr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6" name="รูปร่าง"/>
          <p:cNvSpPr/>
          <p:nvPr/>
        </p:nvSpPr>
        <p:spPr>
          <a:xfrm>
            <a:off x="1090072" y="5983328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079" y="0"/>
                </a:lnTo>
                <a:lnTo>
                  <a:pt x="21600" y="10800"/>
                </a:lnTo>
                <a:lnTo>
                  <a:pt x="2107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DCED6">
              <a:alpha val="89999"/>
            </a:srgbClr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7" name="รูปร่าง"/>
          <p:cNvSpPr/>
          <p:nvPr/>
        </p:nvSpPr>
        <p:spPr>
          <a:xfrm>
            <a:off x="1090072" y="7573267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079" y="0"/>
                </a:lnTo>
                <a:lnTo>
                  <a:pt x="21600" y="10800"/>
                </a:lnTo>
                <a:lnTo>
                  <a:pt x="2107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DCED6">
              <a:alpha val="89999"/>
            </a:srgbClr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8" name="รูปร่าง"/>
          <p:cNvSpPr/>
          <p:nvPr/>
        </p:nvSpPr>
        <p:spPr>
          <a:xfrm>
            <a:off x="6479653" y="7573267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500" y="1082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solidFill>
            <a:srgbClr val="D9D9D9"/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9" name="รูปร่าง"/>
          <p:cNvSpPr/>
          <p:nvPr/>
        </p:nvSpPr>
        <p:spPr>
          <a:xfrm>
            <a:off x="6479653" y="5983328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500" y="1082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solidFill>
            <a:srgbClr val="D9D9D9"/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20" name="รูปร่าง"/>
          <p:cNvSpPr/>
          <p:nvPr/>
        </p:nvSpPr>
        <p:spPr>
          <a:xfrm>
            <a:off x="6479653" y="4393389"/>
            <a:ext cx="5435077" cy="14894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500" y="1082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</a:path>
            </a:pathLst>
          </a:custGeom>
          <a:solidFill>
            <a:srgbClr val="D9D9D9"/>
          </a:solidFill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21" name="- Before -"/>
          <p:cNvSpPr txBox="1"/>
          <p:nvPr/>
        </p:nvSpPr>
        <p:spPr>
          <a:xfrm>
            <a:off x="2073636" y="2371986"/>
            <a:ext cx="3486010" cy="317501"/>
          </a:xfrm>
          <a:prstGeom prst="rect">
            <a:avLst/>
          </a:prstGeom>
          <a:ln w="12700"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pPr defTabSz="830862"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>
                <a:uFill>
                  <a:solidFill>
                    <a:srgbClr val="000000"/>
                  </a:solidFill>
                </a:uFill>
              </a:rPr>
              <a:t>- Before</a:t>
            </a:r>
            <a:r>
              <a:rPr b="1"/>
              <a:t> </a:t>
            </a:r>
            <a:r>
              <a:rPr b="1">
                <a:uFill>
                  <a:solidFill>
                    <a:srgbClr val="000000"/>
                  </a:solidFill>
                </a:uFill>
              </a:rPr>
              <a:t>-</a:t>
            </a:r>
          </a:p>
        </p:txBody>
      </p:sp>
      <p:sp>
        <p:nvSpPr>
          <p:cNvPr id="122" name="- After -"/>
          <p:cNvSpPr txBox="1"/>
          <p:nvPr/>
        </p:nvSpPr>
        <p:spPr>
          <a:xfrm>
            <a:off x="7463218" y="2371986"/>
            <a:ext cx="3486010" cy="317501"/>
          </a:xfrm>
          <a:prstGeom prst="rect">
            <a:avLst/>
          </a:prstGeom>
          <a:ln w="12700"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defTabSz="830862">
              <a:defRPr sz="1800" b="1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uFillTx/>
              </a:defRPr>
            </a:pPr>
            <a:r>
              <a:rPr b="1">
                <a:uFill>
                  <a:solidFill>
                    <a:srgbClr val="000000"/>
                  </a:solidFill>
                </a:uFill>
              </a:rPr>
              <a:t>- After -</a:t>
            </a:r>
          </a:p>
        </p:txBody>
      </p:sp>
      <p:sp>
        <p:nvSpPr>
          <p:cNvPr id="123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124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5" name="Lorem ipsum dolor sit amet, consetetur sadipscing elitr, sed diam est nunctur…"/>
          <p:cNvSpPr txBox="1">
            <a:spLocks noGrp="1"/>
          </p:cNvSpPr>
          <p:nvPr>
            <p:ph type="body" sz="quarter" idx="13"/>
          </p:nvPr>
        </p:nvSpPr>
        <p:spPr>
          <a:xfrm>
            <a:off x="1092583" y="6023629"/>
            <a:ext cx="5364482" cy="1408854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26" name="Lorem ipsum dolor sit amet, consetetur sadipscing elitr, sed diam est nunctur…"/>
          <p:cNvSpPr txBox="1">
            <a:spLocks noGrp="1"/>
          </p:cNvSpPr>
          <p:nvPr>
            <p:ph type="body" sz="quarter" idx="14"/>
          </p:nvPr>
        </p:nvSpPr>
        <p:spPr>
          <a:xfrm>
            <a:off x="6478827" y="6023629"/>
            <a:ext cx="5436730" cy="1408854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27" name="Lorem ipsum dolor sit amet, consetetur sadipscing elitr, sed diam est nunctur…"/>
          <p:cNvSpPr txBox="1">
            <a:spLocks noGrp="1"/>
          </p:cNvSpPr>
          <p:nvPr>
            <p:ph type="body" sz="quarter" idx="15"/>
          </p:nvPr>
        </p:nvSpPr>
        <p:spPr>
          <a:xfrm>
            <a:off x="6478827" y="4433690"/>
            <a:ext cx="5436730" cy="1408854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28" name="Lorem ipsum dolor sit amet, consetetur sadipscing elitr, sed diam est nunctur…"/>
          <p:cNvSpPr txBox="1">
            <a:spLocks noGrp="1"/>
          </p:cNvSpPr>
          <p:nvPr>
            <p:ph type="body" sz="quarter" idx="16"/>
          </p:nvPr>
        </p:nvSpPr>
        <p:spPr>
          <a:xfrm>
            <a:off x="1092583" y="4433690"/>
            <a:ext cx="5364482" cy="1408854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29" name="Lorem ipsum dolor sit amet, consetetur sadipscing elitr, sed diam est nunctur…"/>
          <p:cNvSpPr txBox="1">
            <a:spLocks noGrp="1"/>
          </p:cNvSpPr>
          <p:nvPr>
            <p:ph type="body" sz="quarter" idx="17"/>
          </p:nvPr>
        </p:nvSpPr>
        <p:spPr>
          <a:xfrm>
            <a:off x="6478827" y="7613567"/>
            <a:ext cx="5436730" cy="1408855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30" name="Lorem ipsum dolor sit amet, consetetur sadipscing elitr, sed diam est nunctur…"/>
          <p:cNvSpPr txBox="1">
            <a:spLocks noGrp="1"/>
          </p:cNvSpPr>
          <p:nvPr>
            <p:ph type="body" sz="quarter" idx="18"/>
          </p:nvPr>
        </p:nvSpPr>
        <p:spPr>
          <a:xfrm>
            <a:off x="6478827" y="2843750"/>
            <a:ext cx="5436730" cy="1408855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31" name="Lorem ipsum dolor sit amet, consetetur sadipscing elitr, sed diam est nunctur…"/>
          <p:cNvSpPr txBox="1">
            <a:spLocks noGrp="1"/>
          </p:cNvSpPr>
          <p:nvPr>
            <p:ph type="body" sz="quarter" idx="19"/>
          </p:nvPr>
        </p:nvSpPr>
        <p:spPr>
          <a:xfrm>
            <a:off x="1092583" y="7613567"/>
            <a:ext cx="5364482" cy="1408855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</p:txBody>
      </p:sp>
      <p:sp>
        <p:nvSpPr>
          <p:cNvPr id="132" name="Lorem ipsum dolor sit amet, consetetur sadipscing elitr, sed diam est nunctur…"/>
          <p:cNvSpPr txBox="1">
            <a:spLocks noGrp="1"/>
          </p:cNvSpPr>
          <p:nvPr>
            <p:ph type="body" sz="quarter" idx="20"/>
          </p:nvPr>
        </p:nvSpPr>
        <p:spPr>
          <a:xfrm>
            <a:off x="1092583" y="2843750"/>
            <a:ext cx="5364482" cy="1408855"/>
          </a:xfrm>
          <a:prstGeom prst="rect">
            <a:avLst/>
          </a:prstGeom>
        </p:spPr>
        <p:txBody>
          <a:bodyPr lIns="36124" tIns="36124" rIns="36124" bIns="36124" anchor="ctr"/>
          <a:lstStyle/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Lorem ipsum dolor sit amet, consetetur sadipscing elitr, sed diam est nunctur</a:t>
            </a:r>
          </a:p>
          <a:p>
            <a:pPr marL="327060" indent="-195298" defTabSz="1298223">
              <a:spcBef>
                <a:spcPts val="600"/>
              </a:spcBef>
              <a:buSzPct val="100000"/>
              <a:buChar char="๏"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>
                <a:uFill>
                  <a:solidFill>
                    <a:srgbClr val="000000"/>
                  </a:solidFill>
                </a:uFill>
              </a:rPr>
              <a:t>Lorem ipsum dolor sit amet, consetetur sadipscing elitr, sed diam est nunctur</a:t>
            </a:r>
          </a:p>
        </p:txBody>
      </p:sp>
      <p:sp>
        <p:nvSpPr>
          <p:cNvPr id="133" name="Sub Action Title"/>
          <p:cNvSpPr>
            <a:spLocks noGrp="1"/>
          </p:cNvSpPr>
          <p:nvPr>
            <p:ph type="body" sz="quarter" idx="21"/>
          </p:nvPr>
        </p:nvSpPr>
        <p:spPr>
          <a:xfrm>
            <a:off x="735197" y="1907824"/>
            <a:ext cx="11551979" cy="408658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Sub Action Title</a:t>
            </a:r>
          </a:p>
        </p:txBody>
      </p:sp>
      <p:sp>
        <p:nvSpPr>
          <p:cNvPr id="134" name="Description of this document"/>
          <p:cNvSpPr txBox="1">
            <a:spLocks noGrp="1"/>
          </p:cNvSpPr>
          <p:nvPr>
            <p:ph type="body" sz="quarter" idx="22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ransition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2" name="สี่เหลี่ยม"/>
          <p:cNvSpPr/>
          <p:nvPr/>
        </p:nvSpPr>
        <p:spPr>
          <a:xfrm>
            <a:off x="10751051" y="5005419"/>
            <a:ext cx="1442339" cy="1535998"/>
          </a:xfrm>
          <a:prstGeom prst="rect">
            <a:avLst/>
          </a:prstGeom>
          <a:solidFill>
            <a:srgbClr val="FFFFFF"/>
          </a:solidFill>
          <a:ln w="12700">
            <a:solidFill>
              <a:srgbClr val="202D34"/>
            </a:solidFill>
          </a:ln>
        </p:spPr>
        <p:txBody>
          <a:bodyPr lIns="54186" tIns="54186" rIns="54186" bIns="54186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3" name="ลูกศร"/>
          <p:cNvSpPr/>
          <p:nvPr/>
        </p:nvSpPr>
        <p:spPr>
          <a:xfrm>
            <a:off x="2184140" y="5028278"/>
            <a:ext cx="8572273" cy="1490279"/>
          </a:xfrm>
          <a:prstGeom prst="rightArrow">
            <a:avLst>
              <a:gd name="adj1" fmla="val 50000"/>
              <a:gd name="adj2" fmla="val 31297"/>
            </a:avLst>
          </a:prstGeom>
          <a:solidFill>
            <a:srgbClr val="202D34"/>
          </a:solidFill>
          <a:ln w="25400"/>
        </p:spPr>
        <p:txBody>
          <a:bodyPr lIns="0" tIns="0" rIns="0" bIns="0"/>
          <a:lstStyle/>
          <a:p>
            <a:pPr algn="l" defTabSz="650240">
              <a:defRPr sz="1706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4" name="สี่เหลี่ยม"/>
          <p:cNvSpPr/>
          <p:nvPr/>
        </p:nvSpPr>
        <p:spPr>
          <a:xfrm>
            <a:off x="2901071" y="2613979"/>
            <a:ext cx="3201287" cy="1535998"/>
          </a:xfrm>
          <a:prstGeom prst="rect">
            <a:avLst/>
          </a:prstGeom>
          <a:ln w="12700">
            <a:solidFill>
              <a:srgbClr val="B3B3B3"/>
            </a:solidFill>
          </a:ln>
        </p:spPr>
        <p:txBody>
          <a:bodyPr lIns="54186" tIns="54186" rIns="54186" bIns="54186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5" name="สี่เหลี่ยม"/>
          <p:cNvSpPr/>
          <p:nvPr/>
        </p:nvSpPr>
        <p:spPr>
          <a:xfrm>
            <a:off x="2901071" y="4208271"/>
            <a:ext cx="3201287" cy="1535998"/>
          </a:xfrm>
          <a:prstGeom prst="rect">
            <a:avLst/>
          </a:prstGeom>
          <a:solidFill>
            <a:srgbClr val="FFFFFF"/>
          </a:solidFill>
          <a:ln w="12700">
            <a:solidFill>
              <a:srgbClr val="B3B3B3"/>
            </a:solidFill>
          </a:ln>
        </p:spPr>
        <p:txBody>
          <a:bodyPr lIns="54186" tIns="54186" rIns="54186" bIns="54186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6" name="สี่เหลี่ยม"/>
          <p:cNvSpPr/>
          <p:nvPr/>
        </p:nvSpPr>
        <p:spPr>
          <a:xfrm>
            <a:off x="2901071" y="5802564"/>
            <a:ext cx="3201287" cy="1535998"/>
          </a:xfrm>
          <a:prstGeom prst="rect">
            <a:avLst/>
          </a:prstGeom>
          <a:solidFill>
            <a:srgbClr val="FFFFFF"/>
          </a:solidFill>
          <a:ln w="12700">
            <a:solidFill>
              <a:srgbClr val="B3B3B3"/>
            </a:solidFill>
          </a:ln>
        </p:spPr>
        <p:txBody>
          <a:bodyPr lIns="38100" tIns="38100" rIns="38100" bIns="38100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7" name="สี่เหลี่ยม"/>
          <p:cNvSpPr/>
          <p:nvPr/>
        </p:nvSpPr>
        <p:spPr>
          <a:xfrm>
            <a:off x="2901071" y="7396856"/>
            <a:ext cx="3201287" cy="1535998"/>
          </a:xfrm>
          <a:prstGeom prst="rect">
            <a:avLst/>
          </a:prstGeom>
          <a:ln w="12700">
            <a:solidFill>
              <a:srgbClr val="B3B3B3"/>
            </a:solidFill>
          </a:ln>
        </p:spPr>
        <p:txBody>
          <a:bodyPr lIns="38100" tIns="38100" rIns="38100" bIns="38100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8" name="สี่เหลี่ยม"/>
          <p:cNvSpPr/>
          <p:nvPr/>
        </p:nvSpPr>
        <p:spPr>
          <a:xfrm>
            <a:off x="823007" y="5005419"/>
            <a:ext cx="1442339" cy="1535998"/>
          </a:xfrm>
          <a:prstGeom prst="rect">
            <a:avLst/>
          </a:prstGeom>
          <a:solidFill>
            <a:srgbClr val="FFFFFF"/>
          </a:solidFill>
          <a:ln w="12700">
            <a:solidFill>
              <a:srgbClr val="202D34"/>
            </a:solidFill>
          </a:ln>
        </p:spPr>
        <p:txBody>
          <a:bodyPr lIns="38100" tIns="38100" rIns="38100" bIns="38100"/>
          <a:lstStyle/>
          <a:p>
            <a:pPr defTabSz="1300480">
              <a:defRPr sz="3982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9" name="3"/>
          <p:cNvSpPr txBox="1"/>
          <p:nvPr/>
        </p:nvSpPr>
        <p:spPr>
          <a:xfrm>
            <a:off x="2892027" y="6418162"/>
            <a:ext cx="88901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>
            <a:lvl1pPr defTabSz="1300480">
              <a:defRPr sz="1991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3</a:t>
            </a:r>
          </a:p>
        </p:txBody>
      </p:sp>
      <p:sp>
        <p:nvSpPr>
          <p:cNvPr id="150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151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2" name="ภาพ"/>
          <p:cNvSpPr>
            <a:spLocks noGrp="1"/>
          </p:cNvSpPr>
          <p:nvPr>
            <p:ph type="pic" sz="quarter" idx="13"/>
          </p:nvPr>
        </p:nvSpPr>
        <p:spPr>
          <a:xfrm>
            <a:off x="1042532" y="5239752"/>
            <a:ext cx="985230" cy="1067332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3" name="ภาพ"/>
          <p:cNvSpPr>
            <a:spLocks noGrp="1"/>
          </p:cNvSpPr>
          <p:nvPr>
            <p:ph type="pic" sz="quarter" idx="14"/>
          </p:nvPr>
        </p:nvSpPr>
        <p:spPr>
          <a:xfrm>
            <a:off x="10970575" y="5239752"/>
            <a:ext cx="985230" cy="1067332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4" name="3"/>
          <p:cNvSpPr>
            <a:spLocks noGrp="1"/>
          </p:cNvSpPr>
          <p:nvPr>
            <p:ph type="body" sz="quarter" idx="15"/>
          </p:nvPr>
        </p:nvSpPr>
        <p:spPr>
          <a:xfrm>
            <a:off x="2667000" y="63373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3</a:t>
            </a:r>
          </a:p>
        </p:txBody>
      </p:sp>
      <p:sp>
        <p:nvSpPr>
          <p:cNvPr id="155" name="2"/>
          <p:cNvSpPr>
            <a:spLocks noGrp="1"/>
          </p:cNvSpPr>
          <p:nvPr>
            <p:ph type="body" sz="quarter" idx="16"/>
          </p:nvPr>
        </p:nvSpPr>
        <p:spPr>
          <a:xfrm>
            <a:off x="2667000" y="47371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2</a:t>
            </a:r>
          </a:p>
        </p:txBody>
      </p:sp>
      <p:sp>
        <p:nvSpPr>
          <p:cNvPr id="156" name="4"/>
          <p:cNvSpPr>
            <a:spLocks noGrp="1"/>
          </p:cNvSpPr>
          <p:nvPr>
            <p:ph type="body" sz="quarter" idx="17"/>
          </p:nvPr>
        </p:nvSpPr>
        <p:spPr>
          <a:xfrm>
            <a:off x="2670535" y="7926432"/>
            <a:ext cx="440164" cy="476844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4</a:t>
            </a:r>
          </a:p>
        </p:txBody>
      </p:sp>
      <p:sp>
        <p:nvSpPr>
          <p:cNvPr id="157" name="1"/>
          <p:cNvSpPr>
            <a:spLocks noGrp="1"/>
          </p:cNvSpPr>
          <p:nvPr>
            <p:ph type="body" sz="quarter" idx="18"/>
          </p:nvPr>
        </p:nvSpPr>
        <p:spPr>
          <a:xfrm>
            <a:off x="2667000" y="31369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1</a:t>
            </a:r>
          </a:p>
        </p:txBody>
      </p:sp>
      <p:sp>
        <p:nvSpPr>
          <p:cNvPr id="158" name="ภาพ"/>
          <p:cNvSpPr>
            <a:spLocks noGrp="1"/>
          </p:cNvSpPr>
          <p:nvPr>
            <p:ph type="pic" sz="quarter" idx="19"/>
          </p:nvPr>
        </p:nvSpPr>
        <p:spPr>
          <a:xfrm>
            <a:off x="3936568" y="7542290"/>
            <a:ext cx="1143001" cy="1238251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9" name="ภาพ"/>
          <p:cNvSpPr>
            <a:spLocks noGrp="1"/>
          </p:cNvSpPr>
          <p:nvPr>
            <p:ph type="pic" sz="quarter" idx="20"/>
          </p:nvPr>
        </p:nvSpPr>
        <p:spPr>
          <a:xfrm>
            <a:off x="3936568" y="5960699"/>
            <a:ext cx="1143001" cy="1238251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0" name="ภาพ"/>
          <p:cNvSpPr>
            <a:spLocks noGrp="1"/>
          </p:cNvSpPr>
          <p:nvPr>
            <p:ph type="pic" sz="quarter" idx="21"/>
          </p:nvPr>
        </p:nvSpPr>
        <p:spPr>
          <a:xfrm>
            <a:off x="3930734" y="4353706"/>
            <a:ext cx="1143001" cy="1238251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1" name="ภาพ"/>
          <p:cNvSpPr>
            <a:spLocks noGrp="1"/>
          </p:cNvSpPr>
          <p:nvPr>
            <p:ph type="pic" sz="quarter" idx="22"/>
          </p:nvPr>
        </p:nvSpPr>
        <p:spPr>
          <a:xfrm>
            <a:off x="3936568" y="2759414"/>
            <a:ext cx="1143001" cy="1238251"/>
          </a:xfrm>
          <a:prstGeom prst="rect">
            <a:avLst/>
          </a:prstGeom>
          <a:ln>
            <a:round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2" name="Heading 4:…"/>
          <p:cNvSpPr>
            <a:spLocks noGrp="1"/>
          </p:cNvSpPr>
          <p:nvPr>
            <p:ph type="body" sz="quarter" idx="23"/>
          </p:nvPr>
        </p:nvSpPr>
        <p:spPr>
          <a:xfrm>
            <a:off x="6168942" y="7396856"/>
            <a:ext cx="3702757" cy="1535998"/>
          </a:xfrm>
          <a:prstGeom prst="rect">
            <a:avLst/>
          </a:prstGeom>
          <a:ln>
            <a:solidFill>
              <a:srgbClr val="B3B3B3"/>
            </a:solidFill>
            <a:round/>
          </a:ln>
        </p:spPr>
        <p:txBody>
          <a:bodyPr lIns="38100" tIns="38100" rIns="38100" bIns="38100">
            <a:noAutofit/>
          </a:bodyPr>
          <a:lstStyle/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Heading 4: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</p:txBody>
      </p:sp>
      <p:sp>
        <p:nvSpPr>
          <p:cNvPr id="163" name="Heading 3:…"/>
          <p:cNvSpPr>
            <a:spLocks noGrp="1"/>
          </p:cNvSpPr>
          <p:nvPr>
            <p:ph type="body" sz="quarter" idx="24"/>
          </p:nvPr>
        </p:nvSpPr>
        <p:spPr>
          <a:xfrm>
            <a:off x="6168942" y="5802564"/>
            <a:ext cx="3702757" cy="1535998"/>
          </a:xfrm>
          <a:prstGeom prst="rect">
            <a:avLst/>
          </a:prstGeom>
          <a:solidFill>
            <a:srgbClr val="FFFFFF"/>
          </a:solidFill>
          <a:ln>
            <a:solidFill>
              <a:srgbClr val="B3B3B3"/>
            </a:solidFill>
            <a:round/>
          </a:ln>
        </p:spPr>
        <p:txBody>
          <a:bodyPr lIns="38100" tIns="38100" rIns="38100" bIns="38100">
            <a:noAutofit/>
          </a:bodyPr>
          <a:lstStyle/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Heading 3: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</p:txBody>
      </p:sp>
      <p:sp>
        <p:nvSpPr>
          <p:cNvPr id="164" name="Heading 2:…"/>
          <p:cNvSpPr>
            <a:spLocks noGrp="1"/>
          </p:cNvSpPr>
          <p:nvPr>
            <p:ph type="body" sz="quarter" idx="25"/>
          </p:nvPr>
        </p:nvSpPr>
        <p:spPr>
          <a:xfrm>
            <a:off x="6168942" y="4208271"/>
            <a:ext cx="3702757" cy="1535998"/>
          </a:xfrm>
          <a:prstGeom prst="rect">
            <a:avLst/>
          </a:prstGeom>
          <a:solidFill>
            <a:srgbClr val="FFFFFF"/>
          </a:solidFill>
          <a:ln>
            <a:solidFill>
              <a:srgbClr val="B3B3B3"/>
            </a:solidFill>
            <a:round/>
          </a:ln>
        </p:spPr>
        <p:txBody>
          <a:bodyPr lIns="38100" tIns="38100" rIns="38100" bIns="38100">
            <a:noAutofit/>
          </a:bodyPr>
          <a:lstStyle/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Heading 2: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</p:txBody>
      </p:sp>
      <p:sp>
        <p:nvSpPr>
          <p:cNvPr id="165" name="Heading 1:…"/>
          <p:cNvSpPr>
            <a:spLocks noGrp="1"/>
          </p:cNvSpPr>
          <p:nvPr>
            <p:ph type="body" sz="quarter" idx="26"/>
          </p:nvPr>
        </p:nvSpPr>
        <p:spPr>
          <a:xfrm>
            <a:off x="6168942" y="2613979"/>
            <a:ext cx="3702757" cy="1535998"/>
          </a:xfrm>
          <a:prstGeom prst="rect">
            <a:avLst/>
          </a:prstGeom>
          <a:ln>
            <a:solidFill>
              <a:srgbClr val="B3B3B3"/>
            </a:solidFill>
            <a:round/>
          </a:ln>
        </p:spPr>
        <p:txBody>
          <a:bodyPr lIns="38100" tIns="38100" rIns="38100" bIns="38100">
            <a:noAutofit/>
          </a:bodyPr>
          <a:lstStyle/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Heading 1: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  <a:p>
            <a:pPr algn="ctr" defTabSz="1300480"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</a:t>
            </a:r>
          </a:p>
        </p:txBody>
      </p:sp>
      <p:sp>
        <p:nvSpPr>
          <p:cNvPr id="166" name="Sub Action Title"/>
          <p:cNvSpPr>
            <a:spLocks noGrp="1"/>
          </p:cNvSpPr>
          <p:nvPr>
            <p:ph type="body" sz="quarter" idx="27"/>
          </p:nvPr>
        </p:nvSpPr>
        <p:spPr>
          <a:xfrm>
            <a:off x="735197" y="1907824"/>
            <a:ext cx="11551979" cy="408658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Sub Action Title</a:t>
            </a:r>
          </a:p>
        </p:txBody>
      </p:sp>
      <p:sp>
        <p:nvSpPr>
          <p:cNvPr id="167" name="Description of this document"/>
          <p:cNvSpPr txBox="1">
            <a:spLocks noGrp="1"/>
          </p:cNvSpPr>
          <p:nvPr>
            <p:ph type="body" sz="quarter" idx="28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pportunities &amp; Thre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5" name="เส้น"/>
          <p:cNvSpPr/>
          <p:nvPr/>
        </p:nvSpPr>
        <p:spPr>
          <a:xfrm flipH="1">
            <a:off x="1254044" y="1908266"/>
            <a:ext cx="1" cy="7168001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6" name="เส้น"/>
          <p:cNvSpPr/>
          <p:nvPr/>
        </p:nvSpPr>
        <p:spPr>
          <a:xfrm flipH="1">
            <a:off x="6760730" y="1908266"/>
            <a:ext cx="1" cy="7168001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7" name="เส้น"/>
          <p:cNvSpPr/>
          <p:nvPr/>
        </p:nvSpPr>
        <p:spPr>
          <a:xfrm flipH="1">
            <a:off x="12269113" y="1908267"/>
            <a:ext cx="1" cy="7168001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8" name="เส้น"/>
          <p:cNvSpPr/>
          <p:nvPr/>
        </p:nvSpPr>
        <p:spPr>
          <a:xfrm flipH="1">
            <a:off x="737296" y="2470008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9" name="เส้น"/>
          <p:cNvSpPr/>
          <p:nvPr/>
        </p:nvSpPr>
        <p:spPr>
          <a:xfrm flipH="1">
            <a:off x="737296" y="7597423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0" name="เส้น"/>
          <p:cNvSpPr/>
          <p:nvPr/>
        </p:nvSpPr>
        <p:spPr>
          <a:xfrm flipH="1">
            <a:off x="737296" y="6315568"/>
            <a:ext cx="11531817" cy="2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1" name="เส้น"/>
          <p:cNvSpPr/>
          <p:nvPr/>
        </p:nvSpPr>
        <p:spPr>
          <a:xfrm flipH="1">
            <a:off x="737296" y="5033715"/>
            <a:ext cx="11531817" cy="2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2" name="เส้น"/>
          <p:cNvSpPr/>
          <p:nvPr/>
        </p:nvSpPr>
        <p:spPr>
          <a:xfrm flipH="1">
            <a:off x="737296" y="3751861"/>
            <a:ext cx="11531817" cy="2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3" name="เส้น"/>
          <p:cNvSpPr/>
          <p:nvPr/>
        </p:nvSpPr>
        <p:spPr>
          <a:xfrm flipH="1">
            <a:off x="4007387" y="2470007"/>
            <a:ext cx="1" cy="5129673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4" name="เส้น"/>
          <p:cNvSpPr/>
          <p:nvPr/>
        </p:nvSpPr>
        <p:spPr>
          <a:xfrm flipH="1">
            <a:off x="9514923" y="2470007"/>
            <a:ext cx="1" cy="5129673"/>
          </a:xfrm>
          <a:prstGeom prst="line">
            <a:avLst/>
          </a:prstGeom>
          <a:solidFill>
            <a:srgbClr val="BFBFBF"/>
          </a:solidFill>
          <a:ln w="9031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85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186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87" name="Chances: Lorem Ipsum Dolor…"/>
          <p:cNvSpPr>
            <a:spLocks noGrp="1"/>
          </p:cNvSpPr>
          <p:nvPr>
            <p:ph type="body" sz="quarter" idx="13"/>
          </p:nvPr>
        </p:nvSpPr>
        <p:spPr>
          <a:xfrm>
            <a:off x="1313478" y="7701216"/>
            <a:ext cx="5405880" cy="1374829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lIns="54186" tIns="54186" rIns="54186" bIns="54186">
            <a:noAutofit/>
          </a:bodyPr>
          <a:lstStyle/>
          <a:p>
            <a:pPr marL="84138" defTabSz="1300480">
              <a:spcBef>
                <a:spcPts val="300"/>
              </a:spcBef>
              <a:tabLst>
                <a:tab pos="101600" algn="l"/>
              </a:tabLst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Chances: </a:t>
            </a:r>
            <a:r>
              <a:t>Lorem Ipsum Dolor</a:t>
            </a:r>
          </a:p>
          <a:p>
            <a:pPr marL="84138" defTabSz="1300480">
              <a:spcBef>
                <a:spcPts val="300"/>
              </a:spcBef>
              <a:tabLst>
                <a:tab pos="101600" algn="l"/>
              </a:tabLst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</a:t>
            </a:r>
          </a:p>
          <a:p>
            <a:pPr marL="84138" defTabSz="1300480">
              <a:spcBef>
                <a:spcPts val="300"/>
              </a:spcBef>
              <a:tabLst>
                <a:tab pos="101600" algn="l"/>
              </a:tabLst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</a:t>
            </a:r>
          </a:p>
        </p:txBody>
      </p:sp>
      <p:sp>
        <p:nvSpPr>
          <p:cNvPr id="188" name="Risks: Lorem Ipsum Dolor…"/>
          <p:cNvSpPr>
            <a:spLocks noGrp="1"/>
          </p:cNvSpPr>
          <p:nvPr>
            <p:ph type="body" sz="quarter" idx="14"/>
          </p:nvPr>
        </p:nvSpPr>
        <p:spPr>
          <a:xfrm>
            <a:off x="6821013" y="7701216"/>
            <a:ext cx="5405879" cy="1374829"/>
          </a:xfrm>
          <a:prstGeom prst="rect">
            <a:avLst/>
          </a:prstGeom>
          <a:solidFill>
            <a:srgbClr val="FFFFFF"/>
          </a:solidFill>
          <a:ln>
            <a:solidFill>
              <a:srgbClr val="D40511"/>
            </a:solidFill>
          </a:ln>
        </p:spPr>
        <p:txBody>
          <a:bodyPr lIns="54186" tIns="54186" rIns="54186" bIns="54186">
            <a:noAutofit/>
          </a:bodyPr>
          <a:lstStyle/>
          <a:p>
            <a:pPr defTabSz="1300480">
              <a:spcBef>
                <a:spcPts val="300"/>
              </a:spcBef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b="1"/>
              <a:t>Risks: </a:t>
            </a:r>
            <a:r>
              <a:t>Lorem Ipsum Dolor</a:t>
            </a:r>
          </a:p>
          <a:p>
            <a:pPr defTabSz="1300480">
              <a:spcBef>
                <a:spcPts val="300"/>
              </a:spcBef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</a:t>
            </a:r>
          </a:p>
          <a:p>
            <a:pPr defTabSz="1300480">
              <a:spcBef>
                <a:spcPts val="300"/>
              </a:spcBef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</a:t>
            </a:r>
          </a:p>
        </p:txBody>
      </p:sp>
      <p:sp>
        <p:nvSpPr>
          <p:cNvPr id="189" name="10.000$…"/>
          <p:cNvSpPr txBox="1">
            <a:spLocks noGrp="1"/>
          </p:cNvSpPr>
          <p:nvPr>
            <p:ph type="body" sz="quarter" idx="15"/>
          </p:nvPr>
        </p:nvSpPr>
        <p:spPr>
          <a:xfrm>
            <a:off x="9526265" y="5267959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0" name="Lorem ipsum dolor sit  consetetur…"/>
          <p:cNvSpPr txBox="1">
            <a:spLocks noGrp="1"/>
          </p:cNvSpPr>
          <p:nvPr>
            <p:ph type="body" sz="quarter" idx="16"/>
          </p:nvPr>
        </p:nvSpPr>
        <p:spPr>
          <a:xfrm>
            <a:off x="6775250" y="3850639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191" name="10.000$…"/>
          <p:cNvSpPr txBox="1">
            <a:spLocks noGrp="1"/>
          </p:cNvSpPr>
          <p:nvPr>
            <p:ph type="body" sz="quarter" idx="17"/>
          </p:nvPr>
        </p:nvSpPr>
        <p:spPr>
          <a:xfrm>
            <a:off x="4010507" y="6549814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2" name="Lorem ipsum dolor sit  consetetur…"/>
          <p:cNvSpPr txBox="1">
            <a:spLocks noGrp="1"/>
          </p:cNvSpPr>
          <p:nvPr>
            <p:ph type="body" sz="quarter" idx="18"/>
          </p:nvPr>
        </p:nvSpPr>
        <p:spPr>
          <a:xfrm>
            <a:off x="6775250" y="6414347"/>
            <a:ext cx="2763521" cy="1083734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193" name="10.000$…"/>
          <p:cNvSpPr txBox="1">
            <a:spLocks noGrp="1"/>
          </p:cNvSpPr>
          <p:nvPr>
            <p:ph type="body" sz="quarter" idx="19"/>
          </p:nvPr>
        </p:nvSpPr>
        <p:spPr>
          <a:xfrm>
            <a:off x="9526265" y="6549814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4" name="Lorem ipsum dolor sit  consetetur…"/>
          <p:cNvSpPr txBox="1">
            <a:spLocks noGrp="1"/>
          </p:cNvSpPr>
          <p:nvPr>
            <p:ph type="body" sz="quarter" idx="20"/>
          </p:nvPr>
        </p:nvSpPr>
        <p:spPr>
          <a:xfrm>
            <a:off x="1259493" y="2569350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195" name="Lorem ipsum dolor sit  consetetur…"/>
          <p:cNvSpPr txBox="1">
            <a:spLocks noGrp="1"/>
          </p:cNvSpPr>
          <p:nvPr>
            <p:ph type="body" sz="quarter" idx="21"/>
          </p:nvPr>
        </p:nvSpPr>
        <p:spPr>
          <a:xfrm>
            <a:off x="6775250" y="2569350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196" name="10.000$…"/>
          <p:cNvSpPr txBox="1">
            <a:spLocks noGrp="1"/>
          </p:cNvSpPr>
          <p:nvPr>
            <p:ph type="body" sz="quarter" idx="22"/>
          </p:nvPr>
        </p:nvSpPr>
        <p:spPr>
          <a:xfrm>
            <a:off x="4010507" y="2704817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7" name="10.000$…"/>
          <p:cNvSpPr txBox="1">
            <a:spLocks noGrp="1"/>
          </p:cNvSpPr>
          <p:nvPr>
            <p:ph type="body" sz="quarter" idx="23"/>
          </p:nvPr>
        </p:nvSpPr>
        <p:spPr>
          <a:xfrm>
            <a:off x="9526265" y="2704817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8" name="10.000$…"/>
          <p:cNvSpPr txBox="1">
            <a:spLocks noGrp="1"/>
          </p:cNvSpPr>
          <p:nvPr>
            <p:ph type="body" sz="quarter" idx="24"/>
          </p:nvPr>
        </p:nvSpPr>
        <p:spPr>
          <a:xfrm>
            <a:off x="4010507" y="3986106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199" name="Lorem ipsum dolor sit  consetetur…"/>
          <p:cNvSpPr txBox="1">
            <a:spLocks noGrp="1"/>
          </p:cNvSpPr>
          <p:nvPr>
            <p:ph type="body" sz="quarter" idx="25"/>
          </p:nvPr>
        </p:nvSpPr>
        <p:spPr>
          <a:xfrm>
            <a:off x="1259493" y="5132492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200" name="Lorem ipsum dolor sit  consetetur…"/>
          <p:cNvSpPr txBox="1">
            <a:spLocks noGrp="1"/>
          </p:cNvSpPr>
          <p:nvPr>
            <p:ph type="body" sz="quarter" idx="26"/>
          </p:nvPr>
        </p:nvSpPr>
        <p:spPr>
          <a:xfrm>
            <a:off x="1259493" y="3850639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201" name="10.000$…"/>
          <p:cNvSpPr txBox="1">
            <a:spLocks noGrp="1"/>
          </p:cNvSpPr>
          <p:nvPr>
            <p:ph type="body" sz="quarter" idx="27"/>
          </p:nvPr>
        </p:nvSpPr>
        <p:spPr>
          <a:xfrm>
            <a:off x="9526265" y="3986106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202" name="10.000$…"/>
          <p:cNvSpPr txBox="1">
            <a:spLocks noGrp="1"/>
          </p:cNvSpPr>
          <p:nvPr>
            <p:ph type="body" sz="quarter" idx="28"/>
          </p:nvPr>
        </p:nvSpPr>
        <p:spPr>
          <a:xfrm>
            <a:off x="4010507" y="5267959"/>
            <a:ext cx="2763521" cy="812801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10.000$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5.000$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2.500$</a:t>
            </a:r>
          </a:p>
        </p:txBody>
      </p:sp>
      <p:sp>
        <p:nvSpPr>
          <p:cNvPr id="203" name="Lorem ipsum dolor sit  consetetur…"/>
          <p:cNvSpPr txBox="1">
            <a:spLocks noGrp="1"/>
          </p:cNvSpPr>
          <p:nvPr>
            <p:ph type="body" sz="quarter" idx="29"/>
          </p:nvPr>
        </p:nvSpPr>
        <p:spPr>
          <a:xfrm>
            <a:off x="6775250" y="5132492"/>
            <a:ext cx="2763521" cy="1083735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204" name="Lorem ipsum dolor sit  consetetur…"/>
          <p:cNvSpPr txBox="1">
            <a:spLocks noGrp="1"/>
          </p:cNvSpPr>
          <p:nvPr>
            <p:ph type="body" sz="quarter" idx="30"/>
          </p:nvPr>
        </p:nvSpPr>
        <p:spPr>
          <a:xfrm>
            <a:off x="1259493" y="6414347"/>
            <a:ext cx="2763521" cy="1083734"/>
          </a:xfrm>
          <a:prstGeom prst="rect">
            <a:avLst/>
          </a:prstGeom>
          <a:ln>
            <a:round/>
          </a:ln>
        </p:spPr>
        <p:txBody>
          <a:bodyPr lIns="0" tIns="0" rIns="0" bIns="0" anchor="ctr"/>
          <a:lstStyle/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  <a:p>
            <a:pPr marL="311260" indent="-188070" defTabSz="805936">
              <a:buSzPct val="100000"/>
              <a:buChar char="-"/>
              <a:defRPr sz="1746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Lorem ipsum dolor sit  consetetur</a:t>
            </a:r>
          </a:p>
        </p:txBody>
      </p:sp>
      <p:sp>
        <p:nvSpPr>
          <p:cNvPr id="205" name="Sub Action Title"/>
          <p:cNvSpPr>
            <a:spLocks noGrp="1"/>
          </p:cNvSpPr>
          <p:nvPr>
            <p:ph type="body" sz="quarter" idx="31"/>
          </p:nvPr>
        </p:nvSpPr>
        <p:spPr>
          <a:xfrm>
            <a:off x="1288975" y="1908952"/>
            <a:ext cx="5422901" cy="406401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Sub Action Title</a:t>
            </a:r>
          </a:p>
        </p:txBody>
      </p:sp>
      <p:sp>
        <p:nvSpPr>
          <p:cNvPr id="206" name="Description of this document"/>
          <p:cNvSpPr txBox="1">
            <a:spLocks noGrp="1"/>
          </p:cNvSpPr>
          <p:nvPr>
            <p:ph type="body" sz="quarter" idx="32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  <p:sp>
        <p:nvSpPr>
          <p:cNvPr id="207" name="Sub Action Title"/>
          <p:cNvSpPr>
            <a:spLocks noGrp="1"/>
          </p:cNvSpPr>
          <p:nvPr>
            <p:ph type="body" sz="quarter" idx="33"/>
          </p:nvPr>
        </p:nvSpPr>
        <p:spPr>
          <a:xfrm>
            <a:off x="6807200" y="1905000"/>
            <a:ext cx="5422900" cy="406400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Sub Action Title</a:t>
            </a:r>
          </a:p>
        </p:txBody>
      </p:sp>
      <p:sp>
        <p:nvSpPr>
          <p:cNvPr id="208" name="3"/>
          <p:cNvSpPr>
            <a:spLocks noGrp="1"/>
          </p:cNvSpPr>
          <p:nvPr>
            <p:ph type="body" sz="quarter" idx="34"/>
          </p:nvPr>
        </p:nvSpPr>
        <p:spPr>
          <a:xfrm>
            <a:off x="698500" y="54356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3</a:t>
            </a:r>
          </a:p>
        </p:txBody>
      </p:sp>
      <p:sp>
        <p:nvSpPr>
          <p:cNvPr id="209" name="2"/>
          <p:cNvSpPr>
            <a:spLocks noGrp="1"/>
          </p:cNvSpPr>
          <p:nvPr>
            <p:ph type="body" sz="quarter" idx="35"/>
          </p:nvPr>
        </p:nvSpPr>
        <p:spPr>
          <a:xfrm>
            <a:off x="698500" y="41529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2</a:t>
            </a:r>
          </a:p>
        </p:txBody>
      </p:sp>
      <p:sp>
        <p:nvSpPr>
          <p:cNvPr id="210" name="4"/>
          <p:cNvSpPr>
            <a:spLocks noGrp="1"/>
          </p:cNvSpPr>
          <p:nvPr>
            <p:ph type="body" sz="quarter" idx="36"/>
          </p:nvPr>
        </p:nvSpPr>
        <p:spPr>
          <a:xfrm>
            <a:off x="702035" y="6719932"/>
            <a:ext cx="440164" cy="476844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4</a:t>
            </a:r>
          </a:p>
        </p:txBody>
      </p:sp>
      <p:sp>
        <p:nvSpPr>
          <p:cNvPr id="211" name="1"/>
          <p:cNvSpPr>
            <a:spLocks noGrp="1"/>
          </p:cNvSpPr>
          <p:nvPr>
            <p:ph type="body" sz="quarter" idx="37"/>
          </p:nvPr>
        </p:nvSpPr>
        <p:spPr>
          <a:xfrm>
            <a:off x="698500" y="2908300"/>
            <a:ext cx="440164" cy="476843"/>
          </a:xfrm>
          <a:prstGeom prst="ellipse">
            <a:avLst/>
          </a:prstGeom>
          <a:solidFill>
            <a:srgbClr val="202D34"/>
          </a:solidFill>
          <a:ln w="36124">
            <a:solidFill>
              <a:srgbClr val="202D34"/>
            </a:solidFill>
            <a:round/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1</a:t>
            </a:r>
          </a:p>
        </p:txBody>
      </p:sp>
      <p:sp>
        <p:nvSpPr>
          <p:cNvPr id="212" name="รูปร่าง"/>
          <p:cNvSpPr>
            <a:spLocks noGrp="1"/>
          </p:cNvSpPr>
          <p:nvPr>
            <p:ph type="body" sz="quarter" idx="38"/>
          </p:nvPr>
        </p:nvSpPr>
        <p:spPr>
          <a:xfrm rot="10800000">
            <a:off x="11843435" y="7698313"/>
            <a:ext cx="378093" cy="1377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D40511"/>
          </a:solidFill>
          <a:ln w="3175">
            <a:round/>
          </a:ln>
        </p:spPr>
        <p:txBody>
          <a:bodyPr lIns="0" tIns="0" rIns="0" bIns="0">
            <a:noAutofit/>
          </a:bodyPr>
          <a:lstStyle/>
          <a:p>
            <a:pPr defTabSz="650240">
              <a:defRPr sz="1706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13" name="รูปร่าง"/>
          <p:cNvSpPr>
            <a:spLocks noGrp="1"/>
          </p:cNvSpPr>
          <p:nvPr>
            <p:ph type="body" sz="quarter" idx="39"/>
          </p:nvPr>
        </p:nvSpPr>
        <p:spPr>
          <a:xfrm>
            <a:off x="1313478" y="7698313"/>
            <a:ext cx="378094" cy="13777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008000"/>
          </a:solidFill>
          <a:ln w="3175">
            <a:round/>
          </a:ln>
        </p:spPr>
        <p:txBody>
          <a:bodyPr lIns="0" tIns="0" rIns="0" bIns="0">
            <a:noAutofit/>
          </a:bodyPr>
          <a:lstStyle/>
          <a:p>
            <a:pPr defTabSz="650240">
              <a:defRPr sz="1706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Risk Matr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21" name="สี่เหลี่ยม"/>
          <p:cNvSpPr/>
          <p:nvPr/>
        </p:nvSpPr>
        <p:spPr>
          <a:xfrm>
            <a:off x="2349500" y="3263900"/>
            <a:ext cx="2197100" cy="1511300"/>
          </a:xfrm>
          <a:prstGeom prst="rect">
            <a:avLst/>
          </a:prstGeom>
          <a:solidFill>
            <a:srgbClr val="CDCDCD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2" name="สี่เหลี่ยม"/>
          <p:cNvSpPr/>
          <p:nvPr/>
        </p:nvSpPr>
        <p:spPr>
          <a:xfrm>
            <a:off x="2349500" y="4775200"/>
            <a:ext cx="2197100" cy="15113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3" name="สี่เหลี่ยม"/>
          <p:cNvSpPr/>
          <p:nvPr/>
        </p:nvSpPr>
        <p:spPr>
          <a:xfrm>
            <a:off x="2349500" y="6286500"/>
            <a:ext cx="2197100" cy="15113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4" name="สี่เหลี่ยม"/>
          <p:cNvSpPr/>
          <p:nvPr/>
        </p:nvSpPr>
        <p:spPr>
          <a:xfrm>
            <a:off x="4546600" y="3263900"/>
            <a:ext cx="2197100" cy="1511300"/>
          </a:xfrm>
          <a:prstGeom prst="rect">
            <a:avLst/>
          </a:prstGeom>
          <a:solidFill>
            <a:srgbClr val="9A9A9A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5" name="สี่เหลี่ยม"/>
          <p:cNvSpPr/>
          <p:nvPr/>
        </p:nvSpPr>
        <p:spPr>
          <a:xfrm>
            <a:off x="4546600" y="4775200"/>
            <a:ext cx="2197100" cy="1511300"/>
          </a:xfrm>
          <a:prstGeom prst="rect">
            <a:avLst/>
          </a:prstGeom>
          <a:solidFill>
            <a:srgbClr val="CDCDCD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6" name="สี่เหลี่ยม"/>
          <p:cNvSpPr/>
          <p:nvPr/>
        </p:nvSpPr>
        <p:spPr>
          <a:xfrm>
            <a:off x="4546600" y="6286500"/>
            <a:ext cx="2197100" cy="15113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7" name="สี่เหลี่ยม"/>
          <p:cNvSpPr/>
          <p:nvPr/>
        </p:nvSpPr>
        <p:spPr>
          <a:xfrm>
            <a:off x="6743700" y="3263900"/>
            <a:ext cx="2197100" cy="1511300"/>
          </a:xfrm>
          <a:prstGeom prst="rect">
            <a:avLst/>
          </a:prstGeom>
          <a:solidFill>
            <a:srgbClr val="9A9A9A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8" name="สี่เหลี่ยม"/>
          <p:cNvSpPr/>
          <p:nvPr/>
        </p:nvSpPr>
        <p:spPr>
          <a:xfrm>
            <a:off x="6743700" y="4775200"/>
            <a:ext cx="2197100" cy="1511300"/>
          </a:xfrm>
          <a:prstGeom prst="rect">
            <a:avLst/>
          </a:prstGeom>
          <a:solidFill>
            <a:srgbClr val="9A9A9A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9" name="สี่เหลี่ยม"/>
          <p:cNvSpPr/>
          <p:nvPr/>
        </p:nvSpPr>
        <p:spPr>
          <a:xfrm>
            <a:off x="6743700" y="6286500"/>
            <a:ext cx="2197100" cy="1511300"/>
          </a:xfrm>
          <a:prstGeom prst="rect">
            <a:avLst/>
          </a:prstGeom>
          <a:solidFill>
            <a:srgbClr val="CDCDCD"/>
          </a:solidFill>
          <a:ln w="12700"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30" name="เส้น"/>
          <p:cNvSpPr/>
          <p:nvPr/>
        </p:nvSpPr>
        <p:spPr>
          <a:xfrm flipH="1">
            <a:off x="6743699" y="3279288"/>
            <a:ext cx="1" cy="4519925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1" name="เส้น"/>
          <p:cNvSpPr/>
          <p:nvPr/>
        </p:nvSpPr>
        <p:spPr>
          <a:xfrm flipH="1">
            <a:off x="4533900" y="3263900"/>
            <a:ext cx="1" cy="4519924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2" name="เส้น"/>
          <p:cNvSpPr/>
          <p:nvPr/>
        </p:nvSpPr>
        <p:spPr>
          <a:xfrm>
            <a:off x="2343348" y="4784774"/>
            <a:ext cx="6602606" cy="2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3" name="เส้น"/>
          <p:cNvSpPr/>
          <p:nvPr/>
        </p:nvSpPr>
        <p:spPr>
          <a:xfrm>
            <a:off x="2349500" y="6273800"/>
            <a:ext cx="6602605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4" name="สี่เหลี่ยม"/>
          <p:cNvSpPr/>
          <p:nvPr/>
        </p:nvSpPr>
        <p:spPr>
          <a:xfrm>
            <a:off x="2336800" y="3263900"/>
            <a:ext cx="6591300" cy="450850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38100" tIns="38100" rIns="38100" bIns="38100"/>
          <a:lstStyle/>
          <a:p>
            <a:pPr defTabSz="1300480"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35" name="Lorem ipsum dolor sit amet, consectetur adipisicing elit, sed do eiusmod tempor incididunt ut labore et dolore magna aliqua.…"/>
          <p:cNvSpPr/>
          <p:nvPr/>
        </p:nvSpPr>
        <p:spPr>
          <a:xfrm>
            <a:off x="9102642" y="2537779"/>
            <a:ext cx="3175001" cy="6184901"/>
          </a:xfrm>
          <a:prstGeom prst="rect">
            <a:avLst/>
          </a:prstGeom>
          <a:ln w="12700">
            <a:solidFill>
              <a:srgbClr val="B3B3B3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3500" tIns="63500" rIns="63500" bIns="63500"/>
          <a:lstStyle/>
          <a:p>
            <a:pPr marL="254000" indent="-190500" algn="l" defTabSz="1300480">
              <a:buSzPct val="125000"/>
              <a:buChar char="•"/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consectetur adipisicing elit, sed do eiusmod tempor incididunt ut labore et dolore magna aliqua.</a:t>
            </a:r>
          </a:p>
          <a:p>
            <a:pPr marL="254000" indent="-190500" algn="l" defTabSz="1300480">
              <a:buSzPct val="125000"/>
              <a:buChar char="•"/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Ut enim ad minim veniam, quis nostrud exercitation ullamco laboris nisi ut aliquip ex ea commodo consequat.</a:t>
            </a:r>
          </a:p>
          <a:p>
            <a:pPr marL="254000" indent="-190500" algn="l" defTabSz="1300480">
              <a:buSzPct val="125000"/>
              <a:buChar char="•"/>
              <a:defRPr sz="18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Duis aute irure dolor in reprehenderit in voluptate velit esse cillum dolore eu fugiat nulla pariatur. </a:t>
            </a:r>
          </a:p>
        </p:txBody>
      </p:sp>
      <p:sp>
        <p:nvSpPr>
          <p:cNvPr id="236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237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38" name="High"/>
          <p:cNvSpPr>
            <a:spLocks noGrp="1"/>
          </p:cNvSpPr>
          <p:nvPr>
            <p:ph type="body" sz="quarter" idx="13"/>
          </p:nvPr>
        </p:nvSpPr>
        <p:spPr>
          <a:xfrm>
            <a:off x="6743700" y="7785100"/>
            <a:ext cx="21971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High</a:t>
            </a:r>
          </a:p>
        </p:txBody>
      </p:sp>
      <p:sp>
        <p:nvSpPr>
          <p:cNvPr id="239" name="Medium"/>
          <p:cNvSpPr>
            <a:spLocks noGrp="1"/>
          </p:cNvSpPr>
          <p:nvPr>
            <p:ph type="body" sz="quarter" idx="14"/>
          </p:nvPr>
        </p:nvSpPr>
        <p:spPr>
          <a:xfrm>
            <a:off x="4546600" y="7785100"/>
            <a:ext cx="21971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Medium</a:t>
            </a:r>
          </a:p>
        </p:txBody>
      </p:sp>
      <p:sp>
        <p:nvSpPr>
          <p:cNvPr id="240" name="Moderate"/>
          <p:cNvSpPr>
            <a:spLocks noGrp="1"/>
          </p:cNvSpPr>
          <p:nvPr>
            <p:ph type="body" sz="quarter" idx="15"/>
          </p:nvPr>
        </p:nvSpPr>
        <p:spPr>
          <a:xfrm>
            <a:off x="749300" y="5283200"/>
            <a:ext cx="15875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Moderate</a:t>
            </a:r>
          </a:p>
        </p:txBody>
      </p:sp>
      <p:sp>
        <p:nvSpPr>
          <p:cNvPr id="241" name="Low"/>
          <p:cNvSpPr>
            <a:spLocks noGrp="1"/>
          </p:cNvSpPr>
          <p:nvPr>
            <p:ph type="body" sz="quarter" idx="16"/>
          </p:nvPr>
        </p:nvSpPr>
        <p:spPr>
          <a:xfrm>
            <a:off x="749300" y="6794500"/>
            <a:ext cx="15875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Low</a:t>
            </a:r>
          </a:p>
        </p:txBody>
      </p:sp>
      <p:sp>
        <p:nvSpPr>
          <p:cNvPr id="242" name="Low"/>
          <p:cNvSpPr>
            <a:spLocks noGrp="1"/>
          </p:cNvSpPr>
          <p:nvPr>
            <p:ph type="body" sz="quarter" idx="17"/>
          </p:nvPr>
        </p:nvSpPr>
        <p:spPr>
          <a:xfrm>
            <a:off x="2349500" y="7785100"/>
            <a:ext cx="21971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Low</a:t>
            </a:r>
          </a:p>
        </p:txBody>
      </p:sp>
      <p:sp>
        <p:nvSpPr>
          <p:cNvPr id="243" name="Impact"/>
          <p:cNvSpPr>
            <a:spLocks noGrp="1"/>
          </p:cNvSpPr>
          <p:nvPr>
            <p:ph type="body" sz="quarter" idx="18"/>
          </p:nvPr>
        </p:nvSpPr>
        <p:spPr>
          <a:xfrm>
            <a:off x="762000" y="2540000"/>
            <a:ext cx="1574800" cy="52324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215900" tIns="215900" rIns="215900" bIns="215900">
            <a:noAutofit/>
          </a:bodyPr>
          <a:lstStyle>
            <a:lvl1pPr algn="ctr" defTabSz="1300480">
              <a:defRPr sz="2000" b="1">
                <a:solidFill>
                  <a:srgbClr val="20BBD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Impact</a:t>
            </a:r>
          </a:p>
        </p:txBody>
      </p:sp>
      <p:sp>
        <p:nvSpPr>
          <p:cNvPr id="244" name="Probability"/>
          <p:cNvSpPr>
            <a:spLocks noGrp="1"/>
          </p:cNvSpPr>
          <p:nvPr>
            <p:ph type="body" sz="quarter" idx="19"/>
          </p:nvPr>
        </p:nvSpPr>
        <p:spPr>
          <a:xfrm>
            <a:off x="2336800" y="7772400"/>
            <a:ext cx="6591300" cy="9398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38100" tIns="38100" rIns="38100" bIns="38100" anchor="b">
            <a:noAutofit/>
          </a:bodyPr>
          <a:lstStyle>
            <a:lvl1pPr algn="ctr" defTabSz="1300480">
              <a:defRPr sz="2000" b="1">
                <a:solidFill>
                  <a:srgbClr val="20BBD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Probability</a:t>
            </a:r>
          </a:p>
        </p:txBody>
      </p:sp>
      <p:sp>
        <p:nvSpPr>
          <p:cNvPr id="245" name="Activities"/>
          <p:cNvSpPr>
            <a:spLocks noGrp="1"/>
          </p:cNvSpPr>
          <p:nvPr>
            <p:ph type="body" sz="quarter" idx="20"/>
          </p:nvPr>
        </p:nvSpPr>
        <p:spPr>
          <a:xfrm>
            <a:off x="2336800" y="2540000"/>
            <a:ext cx="6591300" cy="7239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20BBD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Activities</a:t>
            </a:r>
          </a:p>
        </p:txBody>
      </p:sp>
      <p:sp>
        <p:nvSpPr>
          <p:cNvPr id="246" name="Significant"/>
          <p:cNvSpPr>
            <a:spLocks noGrp="1"/>
          </p:cNvSpPr>
          <p:nvPr>
            <p:ph type="body" sz="quarter" idx="21"/>
          </p:nvPr>
        </p:nvSpPr>
        <p:spPr>
          <a:xfrm>
            <a:off x="749300" y="3771900"/>
            <a:ext cx="1587500" cy="5080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algn="ctr" defTabSz="1300480">
              <a:defRPr sz="20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Significant</a:t>
            </a:r>
          </a:p>
        </p:txBody>
      </p:sp>
      <p:sp>
        <p:nvSpPr>
          <p:cNvPr id="247" name="Sub Action Title"/>
          <p:cNvSpPr>
            <a:spLocks noGrp="1"/>
          </p:cNvSpPr>
          <p:nvPr>
            <p:ph type="body" sz="quarter" idx="22"/>
          </p:nvPr>
        </p:nvSpPr>
        <p:spPr>
          <a:xfrm>
            <a:off x="735197" y="1907824"/>
            <a:ext cx="11551979" cy="408658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Sub Action Title</a:t>
            </a:r>
          </a:p>
        </p:txBody>
      </p:sp>
      <p:sp>
        <p:nvSpPr>
          <p:cNvPr id="248" name="Description of this document"/>
          <p:cNvSpPr txBox="1">
            <a:spLocks noGrp="1"/>
          </p:cNvSpPr>
          <p:nvPr>
            <p:ph type="body" sz="quarter" idx="23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oject Bri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56" name="รูปร่าง"/>
          <p:cNvSpPr/>
          <p:nvPr/>
        </p:nvSpPr>
        <p:spPr>
          <a:xfrm>
            <a:off x="736600" y="7112000"/>
            <a:ext cx="647700" cy="193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292" y="0"/>
                </a:lnTo>
                <a:lnTo>
                  <a:pt x="21600" y="10800"/>
                </a:lnTo>
                <a:lnTo>
                  <a:pt x="13292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202D34"/>
          </a:solidFill>
          <a:ln w="4515">
            <a:solidFill>
              <a:srgbClr val="202D34"/>
            </a:solidFill>
          </a:ln>
        </p:spPr>
        <p:txBody>
          <a:bodyPr lIns="0" tIns="0" rIns="0" bIns="0"/>
          <a:lstStyle/>
          <a:p>
            <a:pPr algn="l" defTabSz="650240">
              <a:defRPr sz="1706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57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127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258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59" name="Lorem ipsum dolor sit amet, consetetur sadipscing elitr, sed diam est nunctur…"/>
          <p:cNvSpPr>
            <a:spLocks noGrp="1"/>
          </p:cNvSpPr>
          <p:nvPr>
            <p:ph type="body" sz="quarter" idx="13"/>
          </p:nvPr>
        </p:nvSpPr>
        <p:spPr>
          <a:xfrm>
            <a:off x="8633914" y="2564045"/>
            <a:ext cx="3653264" cy="4472659"/>
          </a:xfrm>
          <a:prstGeom prst="rect">
            <a:avLst/>
          </a:prstGeom>
          <a:ln>
            <a:solidFill>
              <a:srgbClr val="30444E"/>
            </a:solidFill>
            <a:round/>
          </a:ln>
        </p:spPr>
        <p:txBody>
          <a:bodyPr>
            <a:noAutofit/>
          </a:bodyPr>
          <a:lstStyle/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</a:t>
            </a:r>
          </a:p>
        </p:txBody>
      </p:sp>
      <p:sp>
        <p:nvSpPr>
          <p:cNvPr id="260" name="Start of Project 01.01.2012…"/>
          <p:cNvSpPr>
            <a:spLocks noGrp="1"/>
          </p:cNvSpPr>
          <p:nvPr>
            <p:ph type="body" sz="quarter" idx="14"/>
          </p:nvPr>
        </p:nvSpPr>
        <p:spPr>
          <a:xfrm>
            <a:off x="4684555" y="2564045"/>
            <a:ext cx="3653263" cy="4472659"/>
          </a:xfrm>
          <a:prstGeom prst="rect">
            <a:avLst/>
          </a:prstGeom>
          <a:ln>
            <a:solidFill>
              <a:srgbClr val="30444E"/>
            </a:solidFill>
            <a:round/>
          </a:ln>
        </p:spPr>
        <p:txBody>
          <a:bodyPr>
            <a:noAutofit/>
          </a:bodyPr>
          <a:lstStyle/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Start of Project</a:t>
            </a:r>
            <a:br/>
            <a:r>
              <a:t>01.01.2012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1st Milestone</a:t>
            </a:r>
            <a:br/>
            <a:r>
              <a:t>01.02.2012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Launch Date</a:t>
            </a:r>
            <a:br/>
            <a:r>
              <a:t>01.03.2012</a:t>
            </a:r>
          </a:p>
        </p:txBody>
      </p:sp>
      <p:sp>
        <p:nvSpPr>
          <p:cNvPr id="261" name="Lorem ipsum dolor sit amet, consetetur sadipscing elitr, sed diam est nunctur…"/>
          <p:cNvSpPr>
            <a:spLocks noGrp="1"/>
          </p:cNvSpPr>
          <p:nvPr>
            <p:ph type="body" sz="quarter" idx="15"/>
          </p:nvPr>
        </p:nvSpPr>
        <p:spPr>
          <a:xfrm>
            <a:off x="735198" y="2564045"/>
            <a:ext cx="3653264" cy="4472659"/>
          </a:xfrm>
          <a:prstGeom prst="rect">
            <a:avLst/>
          </a:prstGeom>
          <a:ln>
            <a:solidFill>
              <a:srgbClr val="30444E"/>
            </a:solidFill>
            <a:round/>
          </a:ln>
        </p:spPr>
        <p:txBody>
          <a:bodyPr>
            <a:noAutofit/>
          </a:bodyPr>
          <a:lstStyle/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 sadipscing elitr, sed diam est nunctur</a:t>
            </a:r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 marL="259645" indent="-196145" defTabSz="1300480">
              <a:buSzPct val="100000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Lorem ipsum dolor sit amet, consetetur</a:t>
            </a:r>
          </a:p>
        </p:txBody>
      </p:sp>
      <p:sp>
        <p:nvSpPr>
          <p:cNvPr id="262" name="Description"/>
          <p:cNvSpPr>
            <a:spLocks noGrp="1"/>
          </p:cNvSpPr>
          <p:nvPr>
            <p:ph type="body" sz="quarter" idx="16"/>
          </p:nvPr>
        </p:nvSpPr>
        <p:spPr>
          <a:xfrm>
            <a:off x="735198" y="2564047"/>
            <a:ext cx="3653264" cy="408658"/>
          </a:xfrm>
          <a:prstGeom prst="rect">
            <a:avLst/>
          </a:prstGeom>
          <a:solidFill>
            <a:srgbClr val="30444E"/>
          </a:solidFill>
          <a:ln>
            <a:solidFill>
              <a:srgbClr val="30444E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Description</a:t>
            </a:r>
          </a:p>
        </p:txBody>
      </p:sp>
      <p:sp>
        <p:nvSpPr>
          <p:cNvPr id="263" name="Description"/>
          <p:cNvSpPr>
            <a:spLocks noGrp="1"/>
          </p:cNvSpPr>
          <p:nvPr>
            <p:ph type="body" sz="quarter" idx="17"/>
          </p:nvPr>
        </p:nvSpPr>
        <p:spPr>
          <a:xfrm>
            <a:off x="8633914" y="2564047"/>
            <a:ext cx="3653264" cy="408658"/>
          </a:xfrm>
          <a:prstGeom prst="rect">
            <a:avLst/>
          </a:prstGeom>
          <a:solidFill>
            <a:srgbClr val="30444E"/>
          </a:solidFill>
          <a:ln>
            <a:solidFill>
              <a:srgbClr val="30444E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Description</a:t>
            </a:r>
          </a:p>
        </p:txBody>
      </p:sp>
      <p:sp>
        <p:nvSpPr>
          <p:cNvPr id="264" name="Description"/>
          <p:cNvSpPr>
            <a:spLocks noGrp="1"/>
          </p:cNvSpPr>
          <p:nvPr>
            <p:ph type="body" sz="quarter" idx="18"/>
          </p:nvPr>
        </p:nvSpPr>
        <p:spPr>
          <a:xfrm>
            <a:off x="4684555" y="2564047"/>
            <a:ext cx="3653263" cy="408658"/>
          </a:xfrm>
          <a:prstGeom prst="rect">
            <a:avLst/>
          </a:prstGeom>
          <a:solidFill>
            <a:srgbClr val="30444E"/>
          </a:solidFill>
          <a:ln>
            <a:solidFill>
              <a:srgbClr val="30444E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8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Description</a:t>
            </a:r>
          </a:p>
        </p:txBody>
      </p:sp>
      <p:sp>
        <p:nvSpPr>
          <p:cNvPr id="265" name="Sub Action Title"/>
          <p:cNvSpPr>
            <a:spLocks noGrp="1"/>
          </p:cNvSpPr>
          <p:nvPr>
            <p:ph type="body" sz="quarter" idx="19"/>
          </p:nvPr>
        </p:nvSpPr>
        <p:spPr>
          <a:xfrm>
            <a:off x="735197" y="1907824"/>
            <a:ext cx="11551979" cy="408658"/>
          </a:xfrm>
          <a:prstGeom prst="rect">
            <a:avLst/>
          </a:prstGeom>
          <a:solidFill>
            <a:srgbClr val="22AEC5"/>
          </a:solidFill>
          <a:ln w="4515">
            <a:solidFill>
              <a:srgbClr val="22AEC5"/>
            </a:solidFill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20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Sub Action Title</a:t>
            </a:r>
          </a:p>
        </p:txBody>
      </p:sp>
      <p:sp>
        <p:nvSpPr>
          <p:cNvPr id="266" name="Description of this document"/>
          <p:cNvSpPr txBox="1">
            <a:spLocks noGrp="1"/>
          </p:cNvSpPr>
          <p:nvPr>
            <p:ph type="body" sz="quarter" idx="20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  <p:sp>
        <p:nvSpPr>
          <p:cNvPr id="267" name="Summary Point 1…"/>
          <p:cNvSpPr>
            <a:spLocks noGrp="1"/>
          </p:cNvSpPr>
          <p:nvPr>
            <p:ph type="body" sz="quarter" idx="21"/>
          </p:nvPr>
        </p:nvSpPr>
        <p:spPr>
          <a:xfrm>
            <a:off x="723900" y="7112000"/>
            <a:ext cx="11557000" cy="1917700"/>
          </a:xfrm>
          <a:prstGeom prst="rect">
            <a:avLst/>
          </a:prstGeom>
          <a:ln>
            <a:solidFill>
              <a:srgbClr val="202D34"/>
            </a:solidFill>
            <a:round/>
          </a:ln>
        </p:spPr>
        <p:txBody>
          <a:bodyPr lIns="54186" tIns="54186" rIns="54186" bIns="54186">
            <a:noAutofit/>
          </a:bodyPr>
          <a:lstStyle/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1</a:t>
            </a:r>
          </a:p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2</a:t>
            </a:r>
          </a:p>
          <a:p>
            <a:pPr marL="957580" indent="-259080" defTabSz="1300480">
              <a:spcBef>
                <a:spcPts val="600"/>
              </a:spcBef>
              <a:buSzPct val="100000"/>
              <a:buFont typeface="Thonburi"/>
              <a:buChar char="๏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Summary Point 3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oject Pl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5" name="สี่เหลี่ยม"/>
          <p:cNvSpPr/>
          <p:nvPr/>
        </p:nvSpPr>
        <p:spPr>
          <a:xfrm>
            <a:off x="9217705" y="2118248"/>
            <a:ext cx="788160" cy="6355177"/>
          </a:xfrm>
          <a:prstGeom prst="rect">
            <a:avLst/>
          </a:prstGeom>
          <a:blipFill>
            <a:blip r:embed="rId2"/>
          </a:blipFill>
          <a:ln w="3175"/>
        </p:spPr>
        <p:txBody>
          <a:bodyPr lIns="54186" tIns="54186" rIns="54186" bIns="54186"/>
          <a:lstStyle/>
          <a:p>
            <a:pPr defTabSz="1300480">
              <a:defRPr sz="2844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76" name="สี่เหลี่ยม"/>
          <p:cNvSpPr/>
          <p:nvPr/>
        </p:nvSpPr>
        <p:spPr>
          <a:xfrm>
            <a:off x="735688" y="1496907"/>
            <a:ext cx="11551487" cy="621341"/>
          </a:xfrm>
          <a:prstGeom prst="rect">
            <a:avLst/>
          </a:prstGeom>
          <a:solidFill>
            <a:srgbClr val="22AEC5"/>
          </a:solidFill>
          <a:ln w="25400"/>
        </p:spPr>
        <p:txBody>
          <a:bodyPr lIns="54186" tIns="54186" rIns="54186" bIns="54186"/>
          <a:lstStyle/>
          <a:p>
            <a:pPr defTabSz="1300480">
              <a:defRPr sz="5973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277" name="เส้น"/>
          <p:cNvSpPr/>
          <p:nvPr/>
        </p:nvSpPr>
        <p:spPr>
          <a:xfrm flipH="1">
            <a:off x="735687" y="2697421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8" name="เส้น"/>
          <p:cNvSpPr/>
          <p:nvPr/>
        </p:nvSpPr>
        <p:spPr>
          <a:xfrm flipH="1">
            <a:off x="735687" y="3276595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9" name="เส้น"/>
          <p:cNvSpPr/>
          <p:nvPr/>
        </p:nvSpPr>
        <p:spPr>
          <a:xfrm flipH="1">
            <a:off x="735687" y="3855768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0" name="เส้น"/>
          <p:cNvSpPr/>
          <p:nvPr/>
        </p:nvSpPr>
        <p:spPr>
          <a:xfrm flipH="1">
            <a:off x="735687" y="5593287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1" name="เส้น"/>
          <p:cNvSpPr/>
          <p:nvPr/>
        </p:nvSpPr>
        <p:spPr>
          <a:xfrm flipH="1">
            <a:off x="735687" y="6172460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2" name="เส้น"/>
          <p:cNvSpPr/>
          <p:nvPr/>
        </p:nvSpPr>
        <p:spPr>
          <a:xfrm flipH="1">
            <a:off x="735687" y="8489153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3" name="เส้น"/>
          <p:cNvSpPr/>
          <p:nvPr/>
        </p:nvSpPr>
        <p:spPr>
          <a:xfrm flipH="1">
            <a:off x="3092808" y="149866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4" name="เส้น"/>
          <p:cNvSpPr/>
          <p:nvPr/>
        </p:nvSpPr>
        <p:spPr>
          <a:xfrm flipH="1">
            <a:off x="3857366" y="1496907"/>
            <a:ext cx="1" cy="7577600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5" name="เส้น"/>
          <p:cNvSpPr/>
          <p:nvPr/>
        </p:nvSpPr>
        <p:spPr>
          <a:xfrm flipH="1">
            <a:off x="4621926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6" name="เส้น"/>
          <p:cNvSpPr/>
          <p:nvPr/>
        </p:nvSpPr>
        <p:spPr>
          <a:xfrm flipH="1">
            <a:off x="5386485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7" name="เส้น"/>
          <p:cNvSpPr/>
          <p:nvPr/>
        </p:nvSpPr>
        <p:spPr>
          <a:xfrm flipH="1">
            <a:off x="6151044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8" name="เส้น"/>
          <p:cNvSpPr/>
          <p:nvPr/>
        </p:nvSpPr>
        <p:spPr>
          <a:xfrm flipH="1">
            <a:off x="6915603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9" name="เส้น"/>
          <p:cNvSpPr/>
          <p:nvPr/>
        </p:nvSpPr>
        <p:spPr>
          <a:xfrm flipH="1">
            <a:off x="7680162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0" name="เส้น"/>
          <p:cNvSpPr/>
          <p:nvPr/>
        </p:nvSpPr>
        <p:spPr>
          <a:xfrm flipH="1">
            <a:off x="8444721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1" name="เส้น"/>
          <p:cNvSpPr/>
          <p:nvPr/>
        </p:nvSpPr>
        <p:spPr>
          <a:xfrm flipH="1">
            <a:off x="9209281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2" name="เส้น"/>
          <p:cNvSpPr/>
          <p:nvPr/>
        </p:nvSpPr>
        <p:spPr>
          <a:xfrm flipH="1">
            <a:off x="9973839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3" name="เส้น"/>
          <p:cNvSpPr/>
          <p:nvPr/>
        </p:nvSpPr>
        <p:spPr>
          <a:xfrm flipH="1">
            <a:off x="10738398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4" name="เส้น"/>
          <p:cNvSpPr/>
          <p:nvPr/>
        </p:nvSpPr>
        <p:spPr>
          <a:xfrm flipH="1">
            <a:off x="11502959" y="1496905"/>
            <a:ext cx="1" cy="7577602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  <a:prstDash val="sysDot"/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5" name="สี่เหลี่ยม"/>
          <p:cNvSpPr/>
          <p:nvPr/>
        </p:nvSpPr>
        <p:spPr>
          <a:xfrm>
            <a:off x="735687" y="1496905"/>
            <a:ext cx="11549879" cy="7579361"/>
          </a:xfrm>
          <a:prstGeom prst="rect">
            <a:avLst/>
          </a:prstGeom>
          <a:ln w="9031">
            <a:solidFill>
              <a:srgbClr val="D7D7D7"/>
            </a:solidFill>
          </a:ln>
        </p:spPr>
        <p:txBody>
          <a:bodyPr lIns="54186" tIns="54186" rIns="54186" bIns="54186"/>
          <a:lstStyle/>
          <a:p>
            <a:pPr marL="457200" lvl="1" indent="0" algn="l" defTabSz="1300480">
              <a:defRPr sz="1991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96" name="เส้น"/>
          <p:cNvSpPr/>
          <p:nvPr/>
        </p:nvSpPr>
        <p:spPr>
          <a:xfrm flipH="1">
            <a:off x="735687" y="4434940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7" name="เส้น"/>
          <p:cNvSpPr/>
          <p:nvPr/>
        </p:nvSpPr>
        <p:spPr>
          <a:xfrm flipH="1">
            <a:off x="735687" y="5014114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8" name="xx.xx"/>
          <p:cNvSpPr txBox="1"/>
          <p:nvPr/>
        </p:nvSpPr>
        <p:spPr>
          <a:xfrm>
            <a:off x="3414841" y="1864249"/>
            <a:ext cx="903113" cy="254001"/>
          </a:xfrm>
          <a:prstGeom prst="rect">
            <a:avLst/>
          </a:prstGeom>
          <a:solidFill>
            <a:srgbClr val="22AEC5">
              <a:alpha val="50000"/>
            </a:srgbClr>
          </a:solidFill>
          <a:ln w="12700"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6124" tIns="36124" rIns="36124" bIns="36124" anchor="b">
            <a:normAutofit/>
          </a:bodyPr>
          <a:lstStyle>
            <a:lvl1pPr defTabSz="830862">
              <a:defRPr sz="10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xx.xx</a:t>
            </a:r>
          </a:p>
        </p:txBody>
      </p:sp>
      <p:sp>
        <p:nvSpPr>
          <p:cNvPr id="299" name="xx.xx"/>
          <p:cNvSpPr txBox="1"/>
          <p:nvPr/>
        </p:nvSpPr>
        <p:spPr>
          <a:xfrm>
            <a:off x="6473080" y="1864249"/>
            <a:ext cx="903112" cy="254001"/>
          </a:xfrm>
          <a:prstGeom prst="rect">
            <a:avLst/>
          </a:prstGeom>
          <a:solidFill>
            <a:srgbClr val="22AEC5">
              <a:alpha val="50000"/>
            </a:srgbClr>
          </a:solidFill>
          <a:ln w="12700"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6124" tIns="36124" rIns="36124" bIns="36124" anchor="b">
            <a:normAutofit/>
          </a:bodyPr>
          <a:lstStyle>
            <a:lvl1pPr defTabSz="830862">
              <a:defRPr sz="10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solidFill>
                  <a:srgbClr val="000000"/>
                </a:solidFill>
                <a:uFillTx/>
              </a:defRPr>
            </a:pPr>
            <a:r>
              <a: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xx.xx</a:t>
            </a:r>
          </a:p>
        </p:txBody>
      </p:sp>
      <p:sp>
        <p:nvSpPr>
          <p:cNvPr id="300" name="เส้น"/>
          <p:cNvSpPr/>
          <p:nvPr/>
        </p:nvSpPr>
        <p:spPr>
          <a:xfrm flipH="1">
            <a:off x="735687" y="7909979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1" name="เส้น"/>
          <p:cNvSpPr/>
          <p:nvPr/>
        </p:nvSpPr>
        <p:spPr>
          <a:xfrm flipH="1">
            <a:off x="735687" y="7330806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2" name="เส้น"/>
          <p:cNvSpPr/>
          <p:nvPr/>
        </p:nvSpPr>
        <p:spPr>
          <a:xfrm flipH="1">
            <a:off x="735687" y="2118247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3" name="xx.xx"/>
          <p:cNvSpPr txBox="1"/>
          <p:nvPr/>
        </p:nvSpPr>
        <p:spPr>
          <a:xfrm>
            <a:off x="11337515" y="1864249"/>
            <a:ext cx="903112" cy="254001"/>
          </a:xfrm>
          <a:prstGeom prst="rect">
            <a:avLst/>
          </a:prstGeom>
          <a:solidFill>
            <a:srgbClr val="22AEC5">
              <a:alpha val="50000"/>
            </a:srgbClr>
          </a:solidFill>
          <a:ln w="12700"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6124" tIns="36124" rIns="36124" bIns="36124" anchor="b">
            <a:normAutofit/>
          </a:bodyPr>
          <a:lstStyle>
            <a:lvl1pPr defTabSz="830862">
              <a:defRPr sz="10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defRPr>
                <a:solidFill>
                  <a:srgbClr val="000000"/>
                </a:solidFill>
                <a:uFillTx/>
              </a:defRPr>
            </a:pPr>
            <a:r>
              <a: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xx.xx</a:t>
            </a:r>
          </a:p>
        </p:txBody>
      </p:sp>
      <p:sp>
        <p:nvSpPr>
          <p:cNvPr id="304" name="เส้น"/>
          <p:cNvSpPr/>
          <p:nvPr/>
        </p:nvSpPr>
        <p:spPr>
          <a:xfrm flipH="1">
            <a:off x="735687" y="6751632"/>
            <a:ext cx="11531817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00000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5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736600" y="469900"/>
            <a:ext cx="11557000" cy="889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ข้อความชื่อเรื่อง</a:t>
            </a:r>
          </a:p>
        </p:txBody>
      </p:sp>
      <p:sp>
        <p:nvSpPr>
          <p:cNvPr id="306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12065000" y="9366250"/>
            <a:ext cx="210414" cy="198222"/>
          </a:xfrm>
          <a:prstGeom prst="rect">
            <a:avLst/>
          </a:prstGeom>
          <a:ln>
            <a:round/>
          </a:ln>
        </p:spPr>
        <p:txBody>
          <a:bodyPr lIns="0" tIns="0" rIns="0" bIns="0"/>
          <a:lstStyle>
            <a:lvl1pPr algn="l" defTabSz="1300480">
              <a:defRPr sz="14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07" name="Project 6"/>
          <p:cNvSpPr txBox="1">
            <a:spLocks noGrp="1"/>
          </p:cNvSpPr>
          <p:nvPr>
            <p:ph type="body" sz="quarter" idx="13"/>
          </p:nvPr>
        </p:nvSpPr>
        <p:spPr>
          <a:xfrm>
            <a:off x="739652" y="5114044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6</a:t>
            </a:r>
          </a:p>
        </p:txBody>
      </p:sp>
      <p:sp>
        <p:nvSpPr>
          <p:cNvPr id="308" name="Project 1"/>
          <p:cNvSpPr txBox="1">
            <a:spLocks noGrp="1"/>
          </p:cNvSpPr>
          <p:nvPr>
            <p:ph type="body" sz="quarter" idx="14"/>
          </p:nvPr>
        </p:nvSpPr>
        <p:spPr>
          <a:xfrm>
            <a:off x="739652" y="2218178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1</a:t>
            </a:r>
          </a:p>
        </p:txBody>
      </p:sp>
      <p:sp>
        <p:nvSpPr>
          <p:cNvPr id="309" name="Project 4"/>
          <p:cNvSpPr txBox="1">
            <a:spLocks noGrp="1"/>
          </p:cNvSpPr>
          <p:nvPr>
            <p:ph type="body" sz="quarter" idx="15"/>
          </p:nvPr>
        </p:nvSpPr>
        <p:spPr>
          <a:xfrm>
            <a:off x="739652" y="3955698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4</a:t>
            </a:r>
          </a:p>
        </p:txBody>
      </p:sp>
      <p:sp>
        <p:nvSpPr>
          <p:cNvPr id="310" name="Project 8"/>
          <p:cNvSpPr txBox="1">
            <a:spLocks noGrp="1"/>
          </p:cNvSpPr>
          <p:nvPr>
            <p:ph type="body" sz="quarter" idx="16"/>
          </p:nvPr>
        </p:nvSpPr>
        <p:spPr>
          <a:xfrm>
            <a:off x="739652" y="6272390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8</a:t>
            </a:r>
          </a:p>
        </p:txBody>
      </p:sp>
      <p:sp>
        <p:nvSpPr>
          <p:cNvPr id="311" name="Project 10"/>
          <p:cNvSpPr txBox="1">
            <a:spLocks noGrp="1"/>
          </p:cNvSpPr>
          <p:nvPr>
            <p:ph type="body" sz="quarter" idx="17"/>
          </p:nvPr>
        </p:nvSpPr>
        <p:spPr>
          <a:xfrm>
            <a:off x="739652" y="7430736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10</a:t>
            </a:r>
          </a:p>
        </p:txBody>
      </p:sp>
      <p:sp>
        <p:nvSpPr>
          <p:cNvPr id="312" name="Project 5"/>
          <p:cNvSpPr txBox="1">
            <a:spLocks noGrp="1"/>
          </p:cNvSpPr>
          <p:nvPr>
            <p:ph type="body" sz="quarter" idx="18"/>
          </p:nvPr>
        </p:nvSpPr>
        <p:spPr>
          <a:xfrm>
            <a:off x="739652" y="4534871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5</a:t>
            </a:r>
          </a:p>
        </p:txBody>
      </p:sp>
      <p:sp>
        <p:nvSpPr>
          <p:cNvPr id="313" name="Project 9"/>
          <p:cNvSpPr txBox="1">
            <a:spLocks noGrp="1"/>
          </p:cNvSpPr>
          <p:nvPr>
            <p:ph type="body" sz="quarter" idx="19"/>
          </p:nvPr>
        </p:nvSpPr>
        <p:spPr>
          <a:xfrm>
            <a:off x="739652" y="6851563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9</a:t>
            </a:r>
          </a:p>
        </p:txBody>
      </p:sp>
      <p:sp>
        <p:nvSpPr>
          <p:cNvPr id="314" name="Project 2"/>
          <p:cNvSpPr txBox="1">
            <a:spLocks noGrp="1"/>
          </p:cNvSpPr>
          <p:nvPr>
            <p:ph type="body" sz="quarter" idx="20"/>
          </p:nvPr>
        </p:nvSpPr>
        <p:spPr>
          <a:xfrm>
            <a:off x="739652" y="2797352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2</a:t>
            </a:r>
          </a:p>
        </p:txBody>
      </p:sp>
      <p:sp>
        <p:nvSpPr>
          <p:cNvPr id="315" name="Project 3"/>
          <p:cNvSpPr txBox="1">
            <a:spLocks noGrp="1"/>
          </p:cNvSpPr>
          <p:nvPr>
            <p:ph type="body" sz="quarter" idx="21"/>
          </p:nvPr>
        </p:nvSpPr>
        <p:spPr>
          <a:xfrm>
            <a:off x="739652" y="3376526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3</a:t>
            </a:r>
          </a:p>
        </p:txBody>
      </p:sp>
      <p:sp>
        <p:nvSpPr>
          <p:cNvPr id="316" name="Project 7"/>
          <p:cNvSpPr txBox="1">
            <a:spLocks noGrp="1"/>
          </p:cNvSpPr>
          <p:nvPr>
            <p:ph type="body" sz="quarter" idx="22"/>
          </p:nvPr>
        </p:nvSpPr>
        <p:spPr>
          <a:xfrm>
            <a:off x="739652" y="5693217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7</a:t>
            </a:r>
          </a:p>
        </p:txBody>
      </p:sp>
      <p:sp>
        <p:nvSpPr>
          <p:cNvPr id="317" name="Project 11"/>
          <p:cNvSpPr txBox="1">
            <a:spLocks noGrp="1"/>
          </p:cNvSpPr>
          <p:nvPr>
            <p:ph type="body" sz="quarter" idx="23"/>
          </p:nvPr>
        </p:nvSpPr>
        <p:spPr>
          <a:xfrm>
            <a:off x="739652" y="8009909"/>
            <a:ext cx="2366152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 anchor="ctr"/>
          <a:lstStyle>
            <a:lvl1pPr algn="ctr" defTabSz="830862">
              <a:defRPr sz="1600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/>
            </a:pPr>
            <a:r>
              <a:rPr b="1"/>
              <a:t>Project 11</a:t>
            </a:r>
          </a:p>
        </p:txBody>
      </p:sp>
      <p:sp>
        <p:nvSpPr>
          <p:cNvPr id="318" name="Dec."/>
          <p:cNvSpPr txBox="1">
            <a:spLocks noGrp="1"/>
          </p:cNvSpPr>
          <p:nvPr>
            <p:ph type="body" sz="quarter" idx="24"/>
          </p:nvPr>
        </p:nvSpPr>
        <p:spPr>
          <a:xfrm>
            <a:off x="11533025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Dec.</a:t>
            </a:r>
          </a:p>
        </p:txBody>
      </p:sp>
      <p:sp>
        <p:nvSpPr>
          <p:cNvPr id="319" name="Sep."/>
          <p:cNvSpPr txBox="1">
            <a:spLocks noGrp="1"/>
          </p:cNvSpPr>
          <p:nvPr>
            <p:ph type="body" sz="quarter" idx="25"/>
          </p:nvPr>
        </p:nvSpPr>
        <p:spPr>
          <a:xfrm>
            <a:off x="9239347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Sep.</a:t>
            </a:r>
          </a:p>
        </p:txBody>
      </p:sp>
      <p:sp>
        <p:nvSpPr>
          <p:cNvPr id="320" name="Apr."/>
          <p:cNvSpPr txBox="1">
            <a:spLocks noGrp="1"/>
          </p:cNvSpPr>
          <p:nvPr>
            <p:ph type="body" sz="quarter" idx="26"/>
          </p:nvPr>
        </p:nvSpPr>
        <p:spPr>
          <a:xfrm>
            <a:off x="5416552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Apr.</a:t>
            </a:r>
          </a:p>
        </p:txBody>
      </p:sp>
      <p:sp>
        <p:nvSpPr>
          <p:cNvPr id="321" name="May"/>
          <p:cNvSpPr txBox="1">
            <a:spLocks noGrp="1"/>
          </p:cNvSpPr>
          <p:nvPr>
            <p:ph type="body" sz="quarter" idx="27"/>
          </p:nvPr>
        </p:nvSpPr>
        <p:spPr>
          <a:xfrm>
            <a:off x="6181111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May</a:t>
            </a:r>
          </a:p>
        </p:txBody>
      </p:sp>
      <p:sp>
        <p:nvSpPr>
          <p:cNvPr id="322" name="Nov."/>
          <p:cNvSpPr txBox="1">
            <a:spLocks noGrp="1"/>
          </p:cNvSpPr>
          <p:nvPr>
            <p:ph type="body" sz="quarter" idx="28"/>
          </p:nvPr>
        </p:nvSpPr>
        <p:spPr>
          <a:xfrm>
            <a:off x="10768465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Nov.</a:t>
            </a:r>
          </a:p>
        </p:txBody>
      </p:sp>
      <p:sp>
        <p:nvSpPr>
          <p:cNvPr id="323" name="Mar."/>
          <p:cNvSpPr txBox="1">
            <a:spLocks noGrp="1"/>
          </p:cNvSpPr>
          <p:nvPr>
            <p:ph type="body" sz="quarter" idx="29"/>
          </p:nvPr>
        </p:nvSpPr>
        <p:spPr>
          <a:xfrm>
            <a:off x="4651992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Mar.</a:t>
            </a:r>
          </a:p>
        </p:txBody>
      </p:sp>
      <p:sp>
        <p:nvSpPr>
          <p:cNvPr id="324" name="Jun."/>
          <p:cNvSpPr txBox="1">
            <a:spLocks noGrp="1"/>
          </p:cNvSpPr>
          <p:nvPr>
            <p:ph type="body" sz="quarter" idx="30"/>
          </p:nvPr>
        </p:nvSpPr>
        <p:spPr>
          <a:xfrm>
            <a:off x="6945669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Jun.</a:t>
            </a:r>
          </a:p>
        </p:txBody>
      </p:sp>
      <p:sp>
        <p:nvSpPr>
          <p:cNvPr id="325" name="Aug."/>
          <p:cNvSpPr txBox="1">
            <a:spLocks noGrp="1"/>
          </p:cNvSpPr>
          <p:nvPr>
            <p:ph type="body" sz="quarter" idx="31"/>
          </p:nvPr>
        </p:nvSpPr>
        <p:spPr>
          <a:xfrm>
            <a:off x="8474788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Aug.</a:t>
            </a:r>
          </a:p>
        </p:txBody>
      </p:sp>
      <p:sp>
        <p:nvSpPr>
          <p:cNvPr id="326" name="Jul."/>
          <p:cNvSpPr txBox="1">
            <a:spLocks noGrp="1"/>
          </p:cNvSpPr>
          <p:nvPr>
            <p:ph type="body" sz="quarter" idx="32"/>
          </p:nvPr>
        </p:nvSpPr>
        <p:spPr>
          <a:xfrm>
            <a:off x="7710230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Jul.</a:t>
            </a:r>
          </a:p>
        </p:txBody>
      </p:sp>
      <p:sp>
        <p:nvSpPr>
          <p:cNvPr id="327" name="Feb."/>
          <p:cNvSpPr txBox="1">
            <a:spLocks noGrp="1"/>
          </p:cNvSpPr>
          <p:nvPr>
            <p:ph type="body" sz="quarter" idx="33"/>
          </p:nvPr>
        </p:nvSpPr>
        <p:spPr>
          <a:xfrm>
            <a:off x="3887434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Feb.</a:t>
            </a:r>
          </a:p>
        </p:txBody>
      </p:sp>
      <p:sp>
        <p:nvSpPr>
          <p:cNvPr id="328" name="Jan."/>
          <p:cNvSpPr txBox="1">
            <a:spLocks noGrp="1"/>
          </p:cNvSpPr>
          <p:nvPr>
            <p:ph type="body" sz="quarter" idx="34"/>
          </p:nvPr>
        </p:nvSpPr>
        <p:spPr>
          <a:xfrm>
            <a:off x="3122874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Jan.</a:t>
            </a:r>
          </a:p>
        </p:txBody>
      </p:sp>
      <p:sp>
        <p:nvSpPr>
          <p:cNvPr id="329" name="Oct."/>
          <p:cNvSpPr txBox="1">
            <a:spLocks noGrp="1"/>
          </p:cNvSpPr>
          <p:nvPr>
            <p:ph type="body" sz="quarter" idx="35"/>
          </p:nvPr>
        </p:nvSpPr>
        <p:spPr>
          <a:xfrm>
            <a:off x="10003907" y="1496908"/>
            <a:ext cx="722490" cy="381001"/>
          </a:xfrm>
          <a:prstGeom prst="rect">
            <a:avLst/>
          </a:prstGeom>
          <a:ln>
            <a:round/>
          </a:ln>
        </p:spPr>
        <p:txBody>
          <a:bodyPr lIns="54186" tIns="54186" rIns="54186" bIns="54186"/>
          <a:lstStyle>
            <a:lvl1pPr algn="ctr" defTabSz="830862">
              <a:defRPr sz="1600" b="1">
                <a:uFill>
                  <a:solidFill>
                    <a:srgbClr val="FFFFFF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 b="0">
                <a:solidFill>
                  <a:srgbClr val="000000"/>
                </a:solidFill>
                <a:uFillTx/>
              </a:defRPr>
            </a:pPr>
            <a:r>
              <a:rPr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Oct.</a:t>
            </a:r>
          </a:p>
        </p:txBody>
      </p:sp>
      <p:sp>
        <p:nvSpPr>
          <p:cNvPr id="330" name="สี่เหลี่ยม"/>
          <p:cNvSpPr>
            <a:spLocks noGrp="1"/>
          </p:cNvSpPr>
          <p:nvPr>
            <p:ph type="body" sz="quarter" idx="36"/>
          </p:nvPr>
        </p:nvSpPr>
        <p:spPr>
          <a:xfrm>
            <a:off x="6151045" y="8002446"/>
            <a:ext cx="4603058" cy="394241"/>
          </a:xfrm>
          <a:prstGeom prst="rect">
            <a:avLst/>
          </a:prstGeom>
          <a:blipFill>
            <a:blip r:embed="rId3"/>
          </a:blip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31" name="สี่เหลี่ยม"/>
          <p:cNvSpPr>
            <a:spLocks noGrp="1"/>
          </p:cNvSpPr>
          <p:nvPr>
            <p:ph type="body" sz="quarter" idx="37"/>
          </p:nvPr>
        </p:nvSpPr>
        <p:spPr>
          <a:xfrm>
            <a:off x="3880082" y="7423272"/>
            <a:ext cx="2300255" cy="394241"/>
          </a:xfrm>
          <a:prstGeom prst="rect">
            <a:avLst/>
          </a:prstGeom>
          <a:blipFill>
            <a:blip r:embed="rId3"/>
          </a:blip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32" name="เส้น"/>
          <p:cNvSpPr>
            <a:spLocks noGrp="1"/>
          </p:cNvSpPr>
          <p:nvPr>
            <p:ph type="body" sz="quarter" idx="38"/>
          </p:nvPr>
        </p:nvSpPr>
        <p:spPr>
          <a:xfrm flipH="1">
            <a:off x="3857366" y="2118246"/>
            <a:ext cx="1" cy="6421002"/>
          </a:xfrm>
          <a:prstGeom prst="line">
            <a:avLst/>
          </a:prstGeom>
          <a:solidFill>
            <a:srgbClr val="BFBFB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0" tIns="0" rIns="0" bIns="0">
            <a:noAutofit/>
          </a:bodyPr>
          <a:lstStyle/>
          <a:p>
            <a:pPr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33" name="เส้น"/>
          <p:cNvSpPr>
            <a:spLocks noGrp="1"/>
          </p:cNvSpPr>
          <p:nvPr>
            <p:ph type="body" sz="quarter" idx="39"/>
          </p:nvPr>
        </p:nvSpPr>
        <p:spPr>
          <a:xfrm flipH="1">
            <a:off x="11780040" y="2118246"/>
            <a:ext cx="1" cy="6421002"/>
          </a:xfrm>
          <a:prstGeom prst="line">
            <a:avLst/>
          </a:prstGeom>
          <a:solidFill>
            <a:srgbClr val="BFBFB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0" tIns="0" rIns="0" bIns="0">
            <a:noAutofit/>
          </a:bodyPr>
          <a:lstStyle/>
          <a:p>
            <a:pPr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34" name="เส้น"/>
          <p:cNvSpPr>
            <a:spLocks noGrp="1"/>
          </p:cNvSpPr>
          <p:nvPr>
            <p:ph type="body" sz="quarter" idx="40"/>
          </p:nvPr>
        </p:nvSpPr>
        <p:spPr>
          <a:xfrm flipH="1">
            <a:off x="6915603" y="2118246"/>
            <a:ext cx="1" cy="6421002"/>
          </a:xfrm>
          <a:prstGeom prst="line">
            <a:avLst/>
          </a:prstGeom>
          <a:solidFill>
            <a:srgbClr val="BFBFB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0" tIns="0" rIns="0" bIns="0">
            <a:noAutofit/>
          </a:bodyPr>
          <a:lstStyle/>
          <a:p>
            <a:pPr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35" name="Meeting…"/>
          <p:cNvSpPr>
            <a:spLocks noGrp="1"/>
          </p:cNvSpPr>
          <p:nvPr>
            <p:ph type="body" sz="quarter" idx="41"/>
          </p:nvPr>
        </p:nvSpPr>
        <p:spPr>
          <a:xfrm>
            <a:off x="6415302" y="8504825"/>
            <a:ext cx="1018667" cy="550450"/>
          </a:xfrm>
          <a:prstGeom prst="rect">
            <a:avLst/>
          </a:prstGeom>
          <a:solidFill>
            <a:srgbClr val="FFFFF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25400" tIns="25400" rIns="25400" bIns="25400">
            <a:noAutofit/>
          </a:bodyPr>
          <a:lstStyle/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Meeting</a:t>
            </a:r>
          </a:p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Description</a:t>
            </a:r>
          </a:p>
        </p:txBody>
      </p:sp>
      <p:sp>
        <p:nvSpPr>
          <p:cNvPr id="336" name="Meeting…"/>
          <p:cNvSpPr>
            <a:spLocks noGrp="1"/>
          </p:cNvSpPr>
          <p:nvPr>
            <p:ph type="body" sz="quarter" idx="42"/>
          </p:nvPr>
        </p:nvSpPr>
        <p:spPr>
          <a:xfrm>
            <a:off x="3357064" y="8504825"/>
            <a:ext cx="1018668" cy="550450"/>
          </a:xfrm>
          <a:prstGeom prst="rect">
            <a:avLst/>
          </a:prstGeom>
          <a:solidFill>
            <a:srgbClr val="FFFFF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36124" tIns="36124" rIns="36124" bIns="36124">
            <a:noAutofit/>
          </a:bodyPr>
          <a:lstStyle/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Meeting</a:t>
            </a:r>
          </a:p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Description</a:t>
            </a:r>
          </a:p>
        </p:txBody>
      </p:sp>
      <p:sp>
        <p:nvSpPr>
          <p:cNvPr id="337" name="Meeting…"/>
          <p:cNvSpPr>
            <a:spLocks noGrp="1"/>
          </p:cNvSpPr>
          <p:nvPr>
            <p:ph type="body" sz="quarter" idx="43"/>
          </p:nvPr>
        </p:nvSpPr>
        <p:spPr>
          <a:xfrm>
            <a:off x="11279737" y="8504825"/>
            <a:ext cx="1018668" cy="550450"/>
          </a:xfrm>
          <a:prstGeom prst="rect">
            <a:avLst/>
          </a:prstGeom>
          <a:solidFill>
            <a:srgbClr val="FFFFFF"/>
          </a:solidFill>
          <a:ln w="36124">
            <a:solidFill>
              <a:srgbClr val="0000FF"/>
            </a:solidFill>
            <a:round/>
            <a:tailEnd type="triangle"/>
          </a:ln>
        </p:spPr>
        <p:txBody>
          <a:bodyPr lIns="25400" tIns="25400" rIns="25400" bIns="25400">
            <a:noAutofit/>
          </a:bodyPr>
          <a:lstStyle/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Meeting</a:t>
            </a:r>
          </a:p>
          <a:p>
            <a:pPr algn="ctr" defTabSz="1300480">
              <a:defRPr sz="12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Description</a:t>
            </a:r>
          </a:p>
        </p:txBody>
      </p:sp>
      <p:sp>
        <p:nvSpPr>
          <p:cNvPr id="338" name="Description of this document"/>
          <p:cNvSpPr txBox="1">
            <a:spLocks noGrp="1"/>
          </p:cNvSpPr>
          <p:nvPr>
            <p:ph type="body" sz="quarter" idx="44"/>
          </p:nvPr>
        </p:nvSpPr>
        <p:spPr>
          <a:xfrm>
            <a:off x="716656" y="9350247"/>
            <a:ext cx="2525784" cy="228601"/>
          </a:xfrm>
          <a:prstGeom prst="rect">
            <a:avLst/>
          </a:prstGeom>
          <a:ln>
            <a:round/>
          </a:ln>
        </p:spPr>
        <p:txBody>
          <a:bodyPr lIns="0" tIns="0" rIns="0" bIns="0" anchor="b"/>
          <a:lstStyle>
            <a:lvl1pPr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Description of this document</a:t>
            </a:r>
          </a:p>
        </p:txBody>
      </p:sp>
      <p:sp>
        <p:nvSpPr>
          <p:cNvPr id="339" name="สี่เหลี่ยม"/>
          <p:cNvSpPr>
            <a:spLocks noGrp="1"/>
          </p:cNvSpPr>
          <p:nvPr>
            <p:ph type="body" sz="quarter" idx="45"/>
          </p:nvPr>
        </p:nvSpPr>
        <p:spPr>
          <a:xfrm>
            <a:off x="6935841" y="5685752"/>
            <a:ext cx="2295623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0" name="สี่เหลี่ยม"/>
          <p:cNvSpPr>
            <a:spLocks noGrp="1"/>
          </p:cNvSpPr>
          <p:nvPr>
            <p:ph type="body" sz="quarter" idx="46"/>
          </p:nvPr>
        </p:nvSpPr>
        <p:spPr>
          <a:xfrm>
            <a:off x="5911615" y="5106580"/>
            <a:ext cx="1022052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1" name="สี่เหลี่ยม"/>
          <p:cNvSpPr>
            <a:spLocks noGrp="1"/>
          </p:cNvSpPr>
          <p:nvPr>
            <p:ph type="body" sz="quarter" idx="47"/>
          </p:nvPr>
        </p:nvSpPr>
        <p:spPr>
          <a:xfrm>
            <a:off x="5026353" y="4516570"/>
            <a:ext cx="894268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2" name="สี่เหลี่ยม"/>
          <p:cNvSpPr>
            <a:spLocks noGrp="1"/>
          </p:cNvSpPr>
          <p:nvPr>
            <p:ph type="body" sz="quarter" idx="48"/>
          </p:nvPr>
        </p:nvSpPr>
        <p:spPr>
          <a:xfrm>
            <a:off x="3873129" y="2781111"/>
            <a:ext cx="1309104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3" name="สี่เหลี่ยม"/>
          <p:cNvSpPr>
            <a:spLocks noGrp="1"/>
          </p:cNvSpPr>
          <p:nvPr>
            <p:ph type="body" sz="quarter" idx="49"/>
          </p:nvPr>
        </p:nvSpPr>
        <p:spPr>
          <a:xfrm>
            <a:off x="3103034" y="2210715"/>
            <a:ext cx="1152339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4" name="สี่เหลี่ยม"/>
          <p:cNvSpPr>
            <a:spLocks noGrp="1"/>
          </p:cNvSpPr>
          <p:nvPr>
            <p:ph type="body" sz="quarter" idx="50"/>
          </p:nvPr>
        </p:nvSpPr>
        <p:spPr>
          <a:xfrm>
            <a:off x="5026353" y="3937396"/>
            <a:ext cx="894268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5" name="สี่เหลี่ยม"/>
          <p:cNvSpPr>
            <a:spLocks noGrp="1"/>
          </p:cNvSpPr>
          <p:nvPr>
            <p:ph type="body" sz="quarter" idx="51"/>
          </p:nvPr>
        </p:nvSpPr>
        <p:spPr>
          <a:xfrm>
            <a:off x="3635305" y="3369062"/>
            <a:ext cx="1014657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6" name="สี่เหลี่ยม"/>
          <p:cNvSpPr>
            <a:spLocks noGrp="1"/>
          </p:cNvSpPr>
          <p:nvPr>
            <p:ph type="body" sz="quarter" idx="52"/>
          </p:nvPr>
        </p:nvSpPr>
        <p:spPr>
          <a:xfrm>
            <a:off x="3092808" y="6844099"/>
            <a:ext cx="787059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7" name="สี่เหลี่ยม"/>
          <p:cNvSpPr>
            <a:spLocks noGrp="1"/>
          </p:cNvSpPr>
          <p:nvPr>
            <p:ph type="body" sz="quarter" idx="53"/>
          </p:nvPr>
        </p:nvSpPr>
        <p:spPr>
          <a:xfrm>
            <a:off x="8443117" y="6264927"/>
            <a:ext cx="2308910" cy="394241"/>
          </a:xfrm>
          <a:prstGeom prst="rect">
            <a:avLst/>
          </a:prstGeom>
          <a:solidFill>
            <a:srgbClr val="202D34"/>
          </a:solidFill>
          <a:ln w="25400">
            <a:round/>
          </a:ln>
        </p:spPr>
        <p:txBody>
          <a:bodyPr lIns="54186" tIns="54186" rIns="54186" bIns="54186">
            <a:noAutofit/>
          </a:bodyPr>
          <a:lstStyle/>
          <a:p>
            <a:pPr algn="ctr" defTabSz="1300480">
              <a:defRPr sz="5973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48" name="xx.xx"/>
          <p:cNvSpPr>
            <a:spLocks noGrp="1"/>
          </p:cNvSpPr>
          <p:nvPr>
            <p:ph type="body" sz="quarter" idx="54"/>
          </p:nvPr>
        </p:nvSpPr>
        <p:spPr>
          <a:xfrm>
            <a:off x="5669651" y="3937396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49" name="xx.xx"/>
          <p:cNvSpPr>
            <a:spLocks noGrp="1"/>
          </p:cNvSpPr>
          <p:nvPr>
            <p:ph type="body" sz="quarter" idx="55"/>
          </p:nvPr>
        </p:nvSpPr>
        <p:spPr>
          <a:xfrm>
            <a:off x="4920657" y="2781111"/>
            <a:ext cx="472616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0" name="xx.xx"/>
          <p:cNvSpPr>
            <a:spLocks noGrp="1"/>
          </p:cNvSpPr>
          <p:nvPr>
            <p:ph type="body" sz="quarter" idx="56"/>
          </p:nvPr>
        </p:nvSpPr>
        <p:spPr>
          <a:xfrm>
            <a:off x="8960865" y="5685752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1" name="xx.xx"/>
          <p:cNvSpPr>
            <a:spLocks noGrp="1"/>
          </p:cNvSpPr>
          <p:nvPr>
            <p:ph type="body" sz="quarter" idx="57"/>
          </p:nvPr>
        </p:nvSpPr>
        <p:spPr>
          <a:xfrm>
            <a:off x="3609735" y="6844099"/>
            <a:ext cx="472616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2" name="xx.xx"/>
          <p:cNvSpPr>
            <a:spLocks noGrp="1"/>
          </p:cNvSpPr>
          <p:nvPr>
            <p:ph type="body" sz="quarter" idx="58"/>
          </p:nvPr>
        </p:nvSpPr>
        <p:spPr>
          <a:xfrm>
            <a:off x="10491431" y="6264927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3" name="xx.xx"/>
          <p:cNvSpPr>
            <a:spLocks noGrp="1"/>
          </p:cNvSpPr>
          <p:nvPr>
            <p:ph type="body" sz="quarter" idx="59"/>
          </p:nvPr>
        </p:nvSpPr>
        <p:spPr>
          <a:xfrm>
            <a:off x="6680024" y="5106580"/>
            <a:ext cx="472616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4" name="xx.xx"/>
          <p:cNvSpPr>
            <a:spLocks noGrp="1"/>
          </p:cNvSpPr>
          <p:nvPr>
            <p:ph type="body" sz="quarter" idx="60"/>
          </p:nvPr>
        </p:nvSpPr>
        <p:spPr>
          <a:xfrm>
            <a:off x="4003337" y="2210715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5" name="xx.xx"/>
          <p:cNvSpPr>
            <a:spLocks noGrp="1"/>
          </p:cNvSpPr>
          <p:nvPr>
            <p:ph type="body" sz="quarter" idx="61"/>
          </p:nvPr>
        </p:nvSpPr>
        <p:spPr>
          <a:xfrm>
            <a:off x="5669651" y="4516570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  <p:sp>
        <p:nvSpPr>
          <p:cNvPr id="356" name="xx.xx"/>
          <p:cNvSpPr>
            <a:spLocks noGrp="1"/>
          </p:cNvSpPr>
          <p:nvPr>
            <p:ph type="body" sz="quarter" idx="62"/>
          </p:nvPr>
        </p:nvSpPr>
        <p:spPr>
          <a:xfrm>
            <a:off x="4393363" y="3369062"/>
            <a:ext cx="472617" cy="394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3367" y="16200"/>
                </a:lnTo>
                <a:lnTo>
                  <a:pt x="10800" y="21600"/>
                </a:lnTo>
                <a:lnTo>
                  <a:pt x="8233" y="16200"/>
                </a:lnTo>
                <a:lnTo>
                  <a:pt x="8233" y="16200"/>
                </a:lnTo>
                <a:lnTo>
                  <a:pt x="8233" y="16200"/>
                </a:lnTo>
                <a:lnTo>
                  <a:pt x="0" y="16200"/>
                </a:lnTo>
                <a:close/>
              </a:path>
            </a:pathLst>
          </a:custGeom>
          <a:solidFill>
            <a:srgbClr val="F07C00"/>
          </a:solidFill>
          <a:ln w="3175">
            <a:round/>
          </a:ln>
        </p:spPr>
        <p:txBody>
          <a:bodyPr lIns="0" tIns="0" rIns="0" bIns="0">
            <a:noAutofit/>
          </a:bodyPr>
          <a:lstStyle>
            <a:lvl1pPr algn="ctr" defTabSz="1300480">
              <a:defRPr sz="1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xx.xx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เลขสไลด์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"/>
          <p:cNvSpPr/>
          <p:nvPr/>
        </p:nvSpPr>
        <p:spPr>
          <a:xfrm>
            <a:off x="2681" y="2470009"/>
            <a:ext cx="13017501" cy="5461001"/>
          </a:xfrm>
          <a:prstGeom prst="rect">
            <a:avLst/>
          </a:prstGeom>
          <a:solidFill>
            <a:srgbClr val="202D34"/>
          </a:solidFill>
          <a:ln w="25400"/>
        </p:spPr>
        <p:txBody>
          <a:bodyPr lIns="54186" tIns="54186" rIns="54186" bIns="54186"/>
          <a:lstStyle/>
          <a:p>
            <a:pPr defTabSz="1300480">
              <a:defRPr sz="5973">
                <a:uFill>
                  <a:solidFill>
                    <a:srgbClr val="000000"/>
                  </a:solidFill>
                </a:u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/>
          </a:p>
        </p:txBody>
      </p:sp>
      <p:sp>
        <p:nvSpPr>
          <p:cNvPr id="3" name="เส้น"/>
          <p:cNvSpPr/>
          <p:nvPr/>
        </p:nvSpPr>
        <p:spPr>
          <a:xfrm flipH="1">
            <a:off x="3149" y="9197392"/>
            <a:ext cx="13001651" cy="1"/>
          </a:xfrm>
          <a:prstGeom prst="line">
            <a:avLst/>
          </a:prstGeom>
          <a:solidFill>
            <a:srgbClr val="BFBFBF"/>
          </a:solidFill>
          <a:ln w="9031">
            <a:solidFill>
              <a:srgbClr val="808080"/>
            </a:solidFill>
          </a:ln>
        </p:spPr>
        <p:txBody>
          <a:bodyPr lIns="0" tIns="0" rIns="0" bIns="0"/>
          <a:lstStyle/>
          <a:p>
            <a:pPr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ข้อความชื่อเรื่อง"/>
          <p:cNvSpPr txBox="1">
            <a:spLocks noGrp="1"/>
          </p:cNvSpPr>
          <p:nvPr>
            <p:ph type="title"/>
          </p:nvPr>
        </p:nvSpPr>
        <p:spPr>
          <a:xfrm>
            <a:off x="1270000" y="2717800"/>
            <a:ext cx="10464800" cy="222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ข้อความชื่อเรื่อง</a:t>
            </a:r>
          </a:p>
        </p:txBody>
      </p:sp>
      <p:sp>
        <p:nvSpPr>
          <p:cNvPr id="5" name="เนื้อหาระดับหนึ่ง…"/>
          <p:cNvSpPr txBox="1">
            <a:spLocks noGrp="1"/>
          </p:cNvSpPr>
          <p:nvPr>
            <p:ph type="body" idx="1"/>
          </p:nvPr>
        </p:nvSpPr>
        <p:spPr>
          <a:xfrm>
            <a:off x="1270000" y="5029200"/>
            <a:ext cx="10464800" cy="222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เนื้อหาระดับหนึ่ง</a:t>
            </a:r>
          </a:p>
          <a:p>
            <a:pPr lvl="1"/>
            <a:r>
              <a:t>เนื้อหาระดับสอง</a:t>
            </a:r>
          </a:p>
          <a:p>
            <a:pPr lvl="2"/>
            <a:r>
              <a:t>เนื้อหาระดับสาม</a:t>
            </a:r>
          </a:p>
          <a:p>
            <a:pPr lvl="3"/>
            <a:r>
              <a:t>เนื้อหาระดับสี่</a:t>
            </a:r>
          </a:p>
          <a:p>
            <a:pPr lvl="4"/>
            <a:r>
              <a:t>เนื้อหาระดับห้า</a:t>
            </a:r>
          </a:p>
        </p:txBody>
      </p:sp>
      <p:sp>
        <p:nvSpPr>
          <p:cNvPr id="6" name="เลขสไลด์"/>
          <p:cNvSpPr txBox="1">
            <a:spLocks noGrp="1"/>
          </p:cNvSpPr>
          <p:nvPr>
            <p:ph type="sldNum" sz="quarter" idx="2"/>
          </p:nvPr>
        </p:nvSpPr>
        <p:spPr>
          <a:xfrm>
            <a:off x="6496049" y="9245600"/>
            <a:ext cx="368504" cy="38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</p:sldLayoutIdLst>
  <p:transition spd="med"/>
  <p:txStyles>
    <p:titleStyle>
      <a:lvl1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3429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6858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10287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13716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7145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20574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24003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27432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3429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10287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7145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2057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24003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2743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tmp"/><Relationship Id="rId5" Type="http://schemas.openxmlformats.org/officeDocument/2006/relationships/image" Target="../media/image13.tmp"/><Relationship Id="rId4" Type="http://schemas.openxmlformats.org/officeDocument/2006/relationships/image" Target="../media/image12.tm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A37FED1-170E-C74F-AB94-43D00BF15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31" y="287118"/>
            <a:ext cx="1309981" cy="14748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79B076-D2F3-F744-9584-5038AA050BBC}"/>
              </a:ext>
            </a:extLst>
          </p:cNvPr>
          <p:cNvSpPr/>
          <p:nvPr/>
        </p:nvSpPr>
        <p:spPr>
          <a:xfrm>
            <a:off x="-70340" y="2637692"/>
            <a:ext cx="13188462" cy="4607170"/>
          </a:xfrm>
          <a:prstGeom prst="rect">
            <a:avLst/>
          </a:prstGeom>
          <a:solidFill>
            <a:srgbClr val="4BAFAD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EDB711-BA5C-9444-8DBA-AF04B9064FB1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39" tIns="45719" rIns="91439" bIns="45719"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ชื่อเรื่อง">
            <a:extLst>
              <a:ext uri="{FF2B5EF4-FFF2-40B4-BE49-F238E27FC236}">
                <a16:creationId xmlns:a16="http://schemas.microsoft.com/office/drawing/2014/main" id="{CCD65BAA-E8F7-664B-A7F1-BBE4362788A5}"/>
              </a:ext>
            </a:extLst>
          </p:cNvPr>
          <p:cNvSpPr txBox="1">
            <a:spLocks/>
          </p:cNvSpPr>
          <p:nvPr/>
        </p:nvSpPr>
        <p:spPr>
          <a:xfrm>
            <a:off x="1291491" y="3542860"/>
            <a:ext cx="10464800" cy="2796834"/>
          </a:xfrm>
          <a:prstGeom prst="rect">
            <a:avLst/>
          </a:prstGeom>
        </p:spPr>
        <p:txBody>
          <a:bodyPr/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3429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6858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10287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13716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7145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20574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24003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27432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กิจกรรมที่ </a:t>
            </a:r>
            <a:r>
              <a:rPr lang="en-US" sz="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  </a:t>
            </a:r>
            <a:endParaRPr lang="th-TH" sz="9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 hangingPunct="1"/>
            <a:r>
              <a:rPr lang="th-TH" sz="9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รู้เท่าทัน ฉันปลอดภัย</a:t>
            </a:r>
          </a:p>
        </p:txBody>
      </p:sp>
    </p:spTree>
    <p:extLst>
      <p:ext uri="{BB962C8B-B14F-4D97-AF65-F5344CB8AC3E}">
        <p14:creationId xmlns:p14="http://schemas.microsoft.com/office/powerpoint/2010/main" val="19999733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ข่าวลวงและผลกระทบ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C0D796-47DD-4BC3-AFA8-9134A2C66CBD}"/>
              </a:ext>
            </a:extLst>
          </p:cNvPr>
          <p:cNvGrpSpPr/>
          <p:nvPr/>
        </p:nvGrpSpPr>
        <p:grpSpPr>
          <a:xfrm>
            <a:off x="4140" y="3929320"/>
            <a:ext cx="13004799" cy="2599855"/>
            <a:chOff x="-1921081" y="2276872"/>
            <a:chExt cx="13004799" cy="2599855"/>
          </a:xfrm>
        </p:grpSpPr>
        <p:sp>
          <p:nvSpPr>
            <p:cNvPr id="13" name="椭圆 1">
              <a:extLst>
                <a:ext uri="{FF2B5EF4-FFF2-40B4-BE49-F238E27FC236}">
                  <a16:creationId xmlns:a16="http://schemas.microsoft.com/office/drawing/2014/main" id="{8736336C-878D-4205-9753-288F280746D2}"/>
                </a:ext>
              </a:extLst>
            </p:cNvPr>
            <p:cNvSpPr/>
            <p:nvPr/>
          </p:nvSpPr>
          <p:spPr>
            <a:xfrm>
              <a:off x="3124273" y="2276872"/>
              <a:ext cx="2599855" cy="259985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381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0">
              <a:extLst>
                <a:ext uri="{FF2B5EF4-FFF2-40B4-BE49-F238E27FC236}">
                  <a16:creationId xmlns:a16="http://schemas.microsoft.com/office/drawing/2014/main" id="{AF57BC32-2E6B-4F17-8908-E905171F154E}"/>
                </a:ext>
              </a:extLst>
            </p:cNvPr>
            <p:cNvSpPr/>
            <p:nvPr/>
          </p:nvSpPr>
          <p:spPr>
            <a:xfrm>
              <a:off x="3539157" y="2691756"/>
              <a:ext cx="1770086" cy="1770086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innerShdw blurRad="63500" dist="25400" dir="189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2">
              <a:extLst>
                <a:ext uri="{FF2B5EF4-FFF2-40B4-BE49-F238E27FC236}">
                  <a16:creationId xmlns:a16="http://schemas.microsoft.com/office/drawing/2014/main" id="{5565CA82-A835-4C58-98F1-43927C484C0F}"/>
                </a:ext>
              </a:extLst>
            </p:cNvPr>
            <p:cNvSpPr/>
            <p:nvPr/>
          </p:nvSpPr>
          <p:spPr>
            <a:xfrm>
              <a:off x="3723703" y="2876302"/>
              <a:ext cx="1400994" cy="1400994"/>
            </a:xfrm>
            <a:prstGeom prst="ellipse">
              <a:avLst/>
            </a:prstGeom>
            <a:solidFill>
              <a:srgbClr val="37817F"/>
            </a:solidFill>
            <a:ln w="762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altLang="zh-CN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ข่าวลวง</a:t>
              </a:r>
            </a:p>
          </p:txBody>
        </p: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id="{92ECC04C-D539-46F0-AC04-A3F9264F29E8}"/>
                </a:ext>
              </a:extLst>
            </p:cNvPr>
            <p:cNvSpPr/>
            <p:nvPr/>
          </p:nvSpPr>
          <p:spPr>
            <a:xfrm>
              <a:off x="5436096" y="3568196"/>
              <a:ext cx="5647622" cy="3600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6">
              <a:extLst>
                <a:ext uri="{FF2B5EF4-FFF2-40B4-BE49-F238E27FC236}">
                  <a16:creationId xmlns:a16="http://schemas.microsoft.com/office/drawing/2014/main" id="{B7956D84-2148-4973-B65F-8C86249F7C47}"/>
                </a:ext>
              </a:extLst>
            </p:cNvPr>
            <p:cNvSpPr/>
            <p:nvPr/>
          </p:nvSpPr>
          <p:spPr>
            <a:xfrm>
              <a:off x="-1921081" y="3195872"/>
              <a:ext cx="5260378" cy="3600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5C164F9-1197-4FD9-A53E-B18D0035C8AD}"/>
              </a:ext>
            </a:extLst>
          </p:cNvPr>
          <p:cNvSpPr txBox="1"/>
          <p:nvPr/>
        </p:nvSpPr>
        <p:spPr>
          <a:xfrm>
            <a:off x="998966" y="1976370"/>
            <a:ext cx="11006867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เป็นรูปแบบหนึ่งของการก่อกวน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โดยจะนำเสนอเรื่องราวที่เป็นเท็จ 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มีวัตถุประสงค์ที่แตกต่างกัน </a:t>
            </a:r>
            <a:r>
              <a:rPr kumimoji="0" lang="th-TH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ส่งผลเส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ียหายทั้งตัวบุคคล เศรษฐกิจ </a:t>
            </a:r>
            <a:r>
              <a:rPr kumimoji="0" lang="th-TH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การเมืองการปกครอง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980C14-A5B8-4F11-A5A5-F56D373EABD6}"/>
              </a:ext>
            </a:extLst>
          </p:cNvPr>
          <p:cNvSpPr txBox="1"/>
          <p:nvPr/>
        </p:nvSpPr>
        <p:spPr>
          <a:xfrm>
            <a:off x="254996" y="6298097"/>
            <a:ext cx="11750837" cy="28725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th-TH" sz="3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สร้างเรื่องราวเพื่อให้เป็นจุดสนใจ							-  สร้างความหวาดกลัว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กระตุ้นความโลภ										-  สร้างความเกลียดชัง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th-TH" sz="3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ส่งต่อกันมาผ่านทางเครือข่ายส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ังคม						-  ไม่ระบุแหล่งที่มา</a:t>
            </a:r>
          </a:p>
          <a:p>
            <a:pPr marL="571500" marR="0" indent="-5715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kumimoji="0" lang="th-TH" sz="3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ขยายความต่อจากอคติของคนทั่วไปที่มีก่อนอยู่แล้ว เพื่อหวังให้ตนเองได้รับผลประโยชน์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th-TH" sz="36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	หรือใช้โจมตีคู่แข่ง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99A761-CAA1-461B-AAE2-CB4E5010FB6D}"/>
              </a:ext>
            </a:extLst>
          </p:cNvPr>
          <p:cNvSpPr txBox="1"/>
          <p:nvPr/>
        </p:nvSpPr>
        <p:spPr>
          <a:xfrm>
            <a:off x="587954" y="5405374"/>
            <a:ext cx="3215625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ลักษณะของข่าวลวง</a:t>
            </a:r>
          </a:p>
        </p:txBody>
      </p:sp>
    </p:spTree>
    <p:extLst>
      <p:ext uri="{BB962C8B-B14F-4D97-AF65-F5344CB8AC3E}">
        <p14:creationId xmlns:p14="http://schemas.microsoft.com/office/powerpoint/2010/main" val="23597626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เว็บไซต์ที่พิสูจน์ข่าวลวง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grpSp>
        <p:nvGrpSpPr>
          <p:cNvPr id="15" name="组合 24">
            <a:extLst>
              <a:ext uri="{FF2B5EF4-FFF2-40B4-BE49-F238E27FC236}">
                <a16:creationId xmlns:a16="http://schemas.microsoft.com/office/drawing/2014/main" id="{D33A750D-DC16-4BED-A1CE-190DB89C4532}"/>
              </a:ext>
            </a:extLst>
          </p:cNvPr>
          <p:cNvGrpSpPr/>
          <p:nvPr/>
        </p:nvGrpSpPr>
        <p:grpSpPr>
          <a:xfrm rot="219500">
            <a:off x="734340" y="2237224"/>
            <a:ext cx="3606570" cy="6334428"/>
            <a:chOff x="642510" y="2122089"/>
            <a:chExt cx="2325704" cy="4084769"/>
          </a:xfrm>
        </p:grpSpPr>
        <p:sp>
          <p:nvSpPr>
            <p:cNvPr id="17" name="同侧圆角矩形 3">
              <a:extLst>
                <a:ext uri="{FF2B5EF4-FFF2-40B4-BE49-F238E27FC236}">
                  <a16:creationId xmlns:a16="http://schemas.microsoft.com/office/drawing/2014/main" id="{CE227834-B657-49AB-B176-FE79B41327BD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圆角矩形 9">
              <a:extLst>
                <a:ext uri="{FF2B5EF4-FFF2-40B4-BE49-F238E27FC236}">
                  <a16:creationId xmlns:a16="http://schemas.microsoft.com/office/drawing/2014/main" id="{1A6012EC-297C-470A-A463-6A0ECF8EA5D8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4BA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6">
              <a:extLst>
                <a:ext uri="{FF2B5EF4-FFF2-40B4-BE49-F238E27FC236}">
                  <a16:creationId xmlns:a16="http://schemas.microsoft.com/office/drawing/2014/main" id="{5CE0C260-B288-444C-AC19-D1D702F75110}"/>
                </a:ext>
              </a:extLst>
            </p:cNvPr>
            <p:cNvSpPr/>
            <p:nvPr/>
          </p:nvSpPr>
          <p:spPr>
            <a:xfrm rot="21369282">
              <a:off x="1254910" y="5624619"/>
              <a:ext cx="1202399" cy="535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 err="1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Youtube</a:t>
              </a:r>
              <a:endParaRPr lang="en-US" altLang="zh-CN" sz="4800" b="1" dirty="0">
                <a:solidFill>
                  <a:schemeClr val="bg1"/>
                </a:solidFill>
                <a:latin typeface="TH Sarabun New" panose="020B0500040200020003" pitchFamily="34" charset="-34"/>
                <a:ea typeface="方正风雅宋简体" panose="02000000000000000000" pitchFamily="2" charset="-122"/>
                <a:cs typeface="TH Sarabun New" panose="020B0500040200020003" pitchFamily="34" charset="-34"/>
              </a:endParaRPr>
            </a:p>
          </p:txBody>
        </p:sp>
        <p:sp>
          <p:nvSpPr>
            <p:cNvPr id="24" name="椭圆 15">
              <a:extLst>
                <a:ext uri="{FF2B5EF4-FFF2-40B4-BE49-F238E27FC236}">
                  <a16:creationId xmlns:a16="http://schemas.microsoft.com/office/drawing/2014/main" id="{EB47CBF4-A023-4AAF-AC44-343BD756D742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4BAFAD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1">
              <a:extLst>
                <a:ext uri="{FF2B5EF4-FFF2-40B4-BE49-F238E27FC236}">
                  <a16:creationId xmlns:a16="http://schemas.microsoft.com/office/drawing/2014/main" id="{DD29E21B-C550-4B2C-A6DF-5ADBA88738F5}"/>
                </a:ext>
              </a:extLst>
            </p:cNvPr>
            <p:cNvSpPr/>
            <p:nvPr/>
          </p:nvSpPr>
          <p:spPr>
            <a:xfrm rot="21369282">
              <a:off x="1450621" y="2183087"/>
              <a:ext cx="422265" cy="9996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1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26" name="文本框 21">
              <a:extLst>
                <a:ext uri="{FF2B5EF4-FFF2-40B4-BE49-F238E27FC236}">
                  <a16:creationId xmlns:a16="http://schemas.microsoft.com/office/drawing/2014/main" id="{767EFDA0-EFB5-4F6D-8019-1AC9E758D9D7}"/>
                </a:ext>
              </a:extLst>
            </p:cNvPr>
            <p:cNvSpPr txBox="1"/>
            <p:nvPr/>
          </p:nvSpPr>
          <p:spPr>
            <a:xfrm rot="21369282">
              <a:off x="687256" y="3457954"/>
              <a:ext cx="2147220" cy="1806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รายการชัวร์นะแม่ </a:t>
              </a:r>
            </a:p>
            <a:p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อย่าแชร์มั่ว </a:t>
              </a:r>
            </a:p>
            <a:p>
              <a:endPara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4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รายการชัวร์ก่อนแชร์  </a:t>
              </a:r>
              <a:endParaRPr lang="en-US" sz="4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7" name="组合 24">
            <a:extLst>
              <a:ext uri="{FF2B5EF4-FFF2-40B4-BE49-F238E27FC236}">
                <a16:creationId xmlns:a16="http://schemas.microsoft.com/office/drawing/2014/main" id="{753B3452-7322-49E5-80EC-B6BCB43AD9EF}"/>
              </a:ext>
            </a:extLst>
          </p:cNvPr>
          <p:cNvGrpSpPr/>
          <p:nvPr/>
        </p:nvGrpSpPr>
        <p:grpSpPr>
          <a:xfrm rot="224405">
            <a:off x="4763173" y="2268131"/>
            <a:ext cx="3606570" cy="6334428"/>
            <a:chOff x="642510" y="2122089"/>
            <a:chExt cx="2325704" cy="4084769"/>
          </a:xfrm>
        </p:grpSpPr>
        <p:sp>
          <p:nvSpPr>
            <p:cNvPr id="28" name="同侧圆角矩形 3">
              <a:extLst>
                <a:ext uri="{FF2B5EF4-FFF2-40B4-BE49-F238E27FC236}">
                  <a16:creationId xmlns:a16="http://schemas.microsoft.com/office/drawing/2014/main" id="{D392D5DF-89EA-4BAD-A7C3-ECE067F4CF77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圆角矩形 9">
              <a:extLst>
                <a:ext uri="{FF2B5EF4-FFF2-40B4-BE49-F238E27FC236}">
                  <a16:creationId xmlns:a16="http://schemas.microsoft.com/office/drawing/2014/main" id="{99EE8BA2-4528-41F2-91F4-E93274333764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378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6">
              <a:extLst>
                <a:ext uri="{FF2B5EF4-FFF2-40B4-BE49-F238E27FC236}">
                  <a16:creationId xmlns:a16="http://schemas.microsoft.com/office/drawing/2014/main" id="{7CAE556E-FD5B-4CC8-946F-A078461FFD3A}"/>
                </a:ext>
              </a:extLst>
            </p:cNvPr>
            <p:cNvSpPr/>
            <p:nvPr/>
          </p:nvSpPr>
          <p:spPr>
            <a:xfrm rot="21369282">
              <a:off x="1291090" y="5624618"/>
              <a:ext cx="1130041" cy="535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Website</a:t>
              </a:r>
            </a:p>
          </p:txBody>
        </p:sp>
        <p:sp>
          <p:nvSpPr>
            <p:cNvPr id="31" name="椭圆 15">
              <a:extLst>
                <a:ext uri="{FF2B5EF4-FFF2-40B4-BE49-F238E27FC236}">
                  <a16:creationId xmlns:a16="http://schemas.microsoft.com/office/drawing/2014/main" id="{9FA33612-383B-4C34-821A-0AE07532F190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37817F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1">
              <a:extLst>
                <a:ext uri="{FF2B5EF4-FFF2-40B4-BE49-F238E27FC236}">
                  <a16:creationId xmlns:a16="http://schemas.microsoft.com/office/drawing/2014/main" id="{E8063749-3729-42B2-81DE-E710EFF6D12E}"/>
                </a:ext>
              </a:extLst>
            </p:cNvPr>
            <p:cNvSpPr/>
            <p:nvPr/>
          </p:nvSpPr>
          <p:spPr>
            <a:xfrm rot="21369282">
              <a:off x="1464730" y="2216487"/>
              <a:ext cx="394047" cy="93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2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33" name="文本框 21">
              <a:extLst>
                <a:ext uri="{FF2B5EF4-FFF2-40B4-BE49-F238E27FC236}">
                  <a16:creationId xmlns:a16="http://schemas.microsoft.com/office/drawing/2014/main" id="{B270BE12-CDCD-495F-89AC-7FE1D5F3ADCF}"/>
                </a:ext>
              </a:extLst>
            </p:cNvPr>
            <p:cNvSpPr txBox="1"/>
            <p:nvPr/>
          </p:nvSpPr>
          <p:spPr>
            <a:xfrm rot="21369282">
              <a:off x="671059" y="3398850"/>
              <a:ext cx="2124998" cy="196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https://www.khaosod.co.th/monitor-news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https://www.thairath.co.th/tags/แชร์มั่ว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https://news.kapook.com/topics/ข่าวปลอม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ea typeface="方正兰亭黑简体" panose="02000000000000000000" pitchFamily="2" charset="-122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4" name="组合 24">
            <a:extLst>
              <a:ext uri="{FF2B5EF4-FFF2-40B4-BE49-F238E27FC236}">
                <a16:creationId xmlns:a16="http://schemas.microsoft.com/office/drawing/2014/main" id="{70E5E3CE-E2E5-4559-A648-F16C9313FDB0}"/>
              </a:ext>
            </a:extLst>
          </p:cNvPr>
          <p:cNvGrpSpPr/>
          <p:nvPr/>
        </p:nvGrpSpPr>
        <p:grpSpPr>
          <a:xfrm rot="224405">
            <a:off x="8928456" y="2301113"/>
            <a:ext cx="3606570" cy="6334428"/>
            <a:chOff x="642510" y="2122089"/>
            <a:chExt cx="2325704" cy="4084769"/>
          </a:xfrm>
        </p:grpSpPr>
        <p:sp>
          <p:nvSpPr>
            <p:cNvPr id="35" name="同侧圆角矩形 3">
              <a:extLst>
                <a:ext uri="{FF2B5EF4-FFF2-40B4-BE49-F238E27FC236}">
                  <a16:creationId xmlns:a16="http://schemas.microsoft.com/office/drawing/2014/main" id="{2F69301C-29C7-44BC-8A60-68D6CC03DFE5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圆角矩形 9">
              <a:extLst>
                <a:ext uri="{FF2B5EF4-FFF2-40B4-BE49-F238E27FC236}">
                  <a16:creationId xmlns:a16="http://schemas.microsoft.com/office/drawing/2014/main" id="{D2E3170D-8DA8-407B-8B22-6DC3EE2B2FFB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1632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6">
              <a:extLst>
                <a:ext uri="{FF2B5EF4-FFF2-40B4-BE49-F238E27FC236}">
                  <a16:creationId xmlns:a16="http://schemas.microsoft.com/office/drawing/2014/main" id="{7782D4F0-0DAE-48FF-9ADF-57DF460A83AB}"/>
                </a:ext>
              </a:extLst>
            </p:cNvPr>
            <p:cNvSpPr/>
            <p:nvPr/>
          </p:nvSpPr>
          <p:spPr>
            <a:xfrm rot="21369282">
              <a:off x="1189273" y="5624618"/>
              <a:ext cx="1333680" cy="535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Facebook</a:t>
              </a:r>
            </a:p>
          </p:txBody>
        </p:sp>
        <p:sp>
          <p:nvSpPr>
            <p:cNvPr id="38" name="椭圆 15">
              <a:extLst>
                <a:ext uri="{FF2B5EF4-FFF2-40B4-BE49-F238E27FC236}">
                  <a16:creationId xmlns:a16="http://schemas.microsoft.com/office/drawing/2014/main" id="{B6B97DA2-6CB9-4748-8917-006F567523C1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163231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1">
              <a:extLst>
                <a:ext uri="{FF2B5EF4-FFF2-40B4-BE49-F238E27FC236}">
                  <a16:creationId xmlns:a16="http://schemas.microsoft.com/office/drawing/2014/main" id="{F290DA1B-B8D6-456E-BD8B-AC5EA404DAA9}"/>
                </a:ext>
              </a:extLst>
            </p:cNvPr>
            <p:cNvSpPr/>
            <p:nvPr/>
          </p:nvSpPr>
          <p:spPr>
            <a:xfrm rot="21369282">
              <a:off x="1464730" y="2216487"/>
              <a:ext cx="394047" cy="93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3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40" name="文本框 21">
              <a:extLst>
                <a:ext uri="{FF2B5EF4-FFF2-40B4-BE49-F238E27FC236}">
                  <a16:creationId xmlns:a16="http://schemas.microsoft.com/office/drawing/2014/main" id="{2F2A813D-A5C9-4F6B-8EDC-FD0C4675A9C5}"/>
                </a:ext>
              </a:extLst>
            </p:cNvPr>
            <p:cNvSpPr txBox="1"/>
            <p:nvPr/>
          </p:nvSpPr>
          <p:spPr>
            <a:xfrm rot="21369282">
              <a:off x="687256" y="3374780"/>
              <a:ext cx="2147220" cy="1972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th-TH" sz="2400" dirty="0"/>
                <a:t>https://www.facebook.com/DramaAdd</a:t>
              </a:r>
            </a:p>
            <a:p>
              <a:pPr>
                <a:lnSpc>
                  <a:spcPct val="140000"/>
                </a:lnSpc>
              </a:pPr>
              <a:r>
                <a:rPr lang="th-TH" sz="2400" dirty="0"/>
                <a:t> https://www.facebook.com/SureAndShare</a:t>
              </a:r>
              <a:endParaRPr lang="en-US" sz="2400" dirty="0"/>
            </a:p>
            <a:p>
              <a:pPr>
                <a:lnSpc>
                  <a:spcPct val="140000"/>
                </a:lnSpc>
              </a:pP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7667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แบ่งนักเรียนออกเป็นกลุ่ม กลุ่มละ 4 คน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44A874-E67C-B145-A9AB-51B6DB68DDA4}"/>
              </a:ext>
            </a:extLst>
          </p:cNvPr>
          <p:cNvSpPr txBox="1"/>
          <p:nvPr/>
        </p:nvSpPr>
        <p:spPr>
          <a:xfrm rot="10800000" flipV="1">
            <a:off x="931007" y="1879806"/>
            <a:ext cx="11142785" cy="675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ส่งตัวแทนออกมารับบัตรสถานการณ์และ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ใบงานที่ 3.1 รู้เท่าทัน ฉันปลอดภัย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โดยให้นักเรียนค้นข้อมูลที่เกี่ยวข้องกับ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บัตรสถานการณ์ที่ได้รับพร้อมทำใบงานที่ 3.1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4296027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ร่วมกันสรุป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772407" y="3201039"/>
            <a:ext cx="11750835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การใช้เทคโนโลยีสารสนเทศอย่างมีความรับผิดชอบ </a:t>
            </a:r>
          </a:p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ไม่สร้างข่าวลวง ไม่แชร์ข้อมูลโดยไม่ตรวจสอบข้อเท็จจริง   </a:t>
            </a:r>
          </a:p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และแนวทางการป้องกันตนเองจากการถูกโน้มน้าวด้วยเนื้อหาที่เป็นเท็จ</a:t>
            </a:r>
          </a:p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และมีผลกระทบต่อผู้อื่น </a:t>
            </a:r>
          </a:p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เพื่อไม่ให้ตกเป็นเครื่องมือทางการตลาด</a:t>
            </a:r>
          </a:p>
          <a:p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หรือทำให้เกิดผลประโยชน์กับบุคคลใดบุคคลหนึ่ง </a:t>
            </a:r>
            <a:endParaRPr lang="en-US" sz="4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660911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A37FED1-170E-C74F-AB94-43D00BF15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31" y="287118"/>
            <a:ext cx="1309981" cy="14748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79B076-D2F3-F744-9584-5038AA050BBC}"/>
              </a:ext>
            </a:extLst>
          </p:cNvPr>
          <p:cNvSpPr/>
          <p:nvPr/>
        </p:nvSpPr>
        <p:spPr>
          <a:xfrm>
            <a:off x="-70340" y="2637692"/>
            <a:ext cx="13188462" cy="4607170"/>
          </a:xfrm>
          <a:prstGeom prst="rect">
            <a:avLst/>
          </a:prstGeom>
          <a:solidFill>
            <a:srgbClr val="4BAFAD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EDB711-BA5C-9444-8DBA-AF04B9064FB1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39" tIns="45719" rIns="91439" bIns="45719"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ชื่อเรื่อง">
            <a:extLst>
              <a:ext uri="{FF2B5EF4-FFF2-40B4-BE49-F238E27FC236}">
                <a16:creationId xmlns:a16="http://schemas.microsoft.com/office/drawing/2014/main" id="{CCD65BAA-E8F7-664B-A7F1-BBE4362788A5}"/>
              </a:ext>
            </a:extLst>
          </p:cNvPr>
          <p:cNvSpPr txBox="1">
            <a:spLocks/>
          </p:cNvSpPr>
          <p:nvPr/>
        </p:nvSpPr>
        <p:spPr>
          <a:xfrm>
            <a:off x="836130" y="3775933"/>
            <a:ext cx="11375521" cy="3468929"/>
          </a:xfrm>
          <a:prstGeom prst="rect">
            <a:avLst/>
          </a:prstGeom>
        </p:spPr>
        <p:txBody>
          <a:bodyPr/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3429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6858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10287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13716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7145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20574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24003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27432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5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ศึกษาเนื้อหาในหนังสือเรียน</a:t>
            </a:r>
          </a:p>
          <a:p>
            <a:pPr algn="ctr" hangingPunct="1"/>
            <a:r>
              <a:rPr lang="th-TH" sz="5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บทที่ </a:t>
            </a:r>
            <a:r>
              <a:rPr lang="en-US" sz="5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 </a:t>
            </a:r>
            <a:endParaRPr lang="th-TH" sz="5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 hangingPunct="1"/>
            <a:r>
              <a:rPr lang="th-TH" sz="5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หัวข้อ 6.3.1 การทำธุรกรรมอิเล็กทรอนิกส์อย่างปลอดภัย</a:t>
            </a:r>
          </a:p>
        </p:txBody>
      </p:sp>
    </p:spTree>
    <p:extLst>
      <p:ext uri="{BB962C8B-B14F-4D97-AF65-F5344CB8AC3E}">
        <p14:creationId xmlns:p14="http://schemas.microsoft.com/office/powerpoint/2010/main" val="299573604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การทำธุรกรรมอิเล็กทรอนิกส์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772407" y="3006043"/>
            <a:ext cx="11605845" cy="28110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โครงการพร้อมเพย์</a:t>
            </a:r>
          </a:p>
          <a:p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Prompt Pay)</a:t>
            </a:r>
            <a:endParaRPr lang="th-TH" sz="8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Graphic 4" descr="Money">
            <a:extLst>
              <a:ext uri="{FF2B5EF4-FFF2-40B4-BE49-F238E27FC236}">
                <a16:creationId xmlns:a16="http://schemas.microsoft.com/office/drawing/2014/main" id="{09A7E7E0-2CB5-417D-ACE9-71A423143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49995" y="5879943"/>
            <a:ext cx="2050668" cy="205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6604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การทำธุรกรรมอิเล็กทรอนิกส์มี 2 รูปแบบ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DBAFBC-CEDB-4F37-8DDF-ED7C69EBEAD8}"/>
              </a:ext>
            </a:extLst>
          </p:cNvPr>
          <p:cNvSpPr/>
          <p:nvPr/>
        </p:nvSpPr>
        <p:spPr>
          <a:xfrm>
            <a:off x="946466" y="3025588"/>
            <a:ext cx="4459251" cy="5540179"/>
          </a:xfrm>
          <a:prstGeom prst="rect">
            <a:avLst/>
          </a:prstGeom>
          <a:solidFill>
            <a:srgbClr val="4BAFAD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4BA509-B5C1-415F-8B34-E60197F588F2}"/>
              </a:ext>
            </a:extLst>
          </p:cNvPr>
          <p:cNvSpPr/>
          <p:nvPr/>
        </p:nvSpPr>
        <p:spPr>
          <a:xfrm>
            <a:off x="7378643" y="3039035"/>
            <a:ext cx="4459251" cy="5540179"/>
          </a:xfrm>
          <a:prstGeom prst="rect">
            <a:avLst/>
          </a:prstGeom>
          <a:solidFill>
            <a:srgbClr val="37817F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6954C53-C2E6-415F-BB09-3881621F2862}"/>
              </a:ext>
            </a:extLst>
          </p:cNvPr>
          <p:cNvSpPr/>
          <p:nvPr/>
        </p:nvSpPr>
        <p:spPr>
          <a:xfrm>
            <a:off x="322482" y="2317931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1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A34CDF2-9C17-42F1-A429-AEAA1063CA37}"/>
              </a:ext>
            </a:extLst>
          </p:cNvPr>
          <p:cNvSpPr/>
          <p:nvPr/>
        </p:nvSpPr>
        <p:spPr>
          <a:xfrm>
            <a:off x="6781552" y="2334549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2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41DAF-36C5-413D-98CF-E7E5B8216DAE}"/>
              </a:ext>
            </a:extLst>
          </p:cNvPr>
          <p:cNvSpPr txBox="1"/>
          <p:nvPr/>
        </p:nvSpPr>
        <p:spPr>
          <a:xfrm>
            <a:off x="1237129" y="4055500"/>
            <a:ext cx="3644153" cy="3426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การทำธุรกรรมโดยตรง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ระหว่างผู้ขาย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และผู้ซื้อ</a:t>
            </a:r>
            <a:endParaRPr kumimoji="0" lang="th-TH" sz="54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90B465-1BBD-494A-9ED3-B6DCB62F3D98}"/>
              </a:ext>
            </a:extLst>
          </p:cNvPr>
          <p:cNvSpPr txBox="1"/>
          <p:nvPr/>
        </p:nvSpPr>
        <p:spPr>
          <a:xfrm>
            <a:off x="7903078" y="4584849"/>
            <a:ext cx="3644153" cy="2595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ผ่านผู้ให้บริการ</a:t>
            </a:r>
          </a:p>
        </p:txBody>
      </p:sp>
    </p:spTree>
    <p:extLst>
      <p:ext uri="{BB962C8B-B14F-4D97-AF65-F5344CB8AC3E}">
        <p14:creationId xmlns:p14="http://schemas.microsoft.com/office/powerpoint/2010/main" val="476399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D090B465-1BBD-494A-9ED3-B6DCB62F3D98}"/>
              </a:ext>
            </a:extLst>
          </p:cNvPr>
          <p:cNvSpPr txBox="1"/>
          <p:nvPr/>
        </p:nvSpPr>
        <p:spPr>
          <a:xfrm>
            <a:off x="7903078" y="4584849"/>
            <a:ext cx="3644153" cy="2595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ผ่านผู้ให้บริการ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การทำธุรกรรมอิเล็กทรอนิกส์มี 2 รูปแบบ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4BA509-B5C1-415F-8B34-E60197F588F2}"/>
              </a:ext>
            </a:extLst>
          </p:cNvPr>
          <p:cNvSpPr/>
          <p:nvPr/>
        </p:nvSpPr>
        <p:spPr>
          <a:xfrm>
            <a:off x="7378643" y="3039035"/>
            <a:ext cx="4459251" cy="5540179"/>
          </a:xfrm>
          <a:prstGeom prst="rect">
            <a:avLst/>
          </a:prstGeom>
          <a:solidFill>
            <a:srgbClr val="37817F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DBAFBC-CEDB-4F37-8DDF-ED7C69EBEAD8}"/>
              </a:ext>
            </a:extLst>
          </p:cNvPr>
          <p:cNvSpPr/>
          <p:nvPr/>
        </p:nvSpPr>
        <p:spPr>
          <a:xfrm>
            <a:off x="1016000" y="3025588"/>
            <a:ext cx="10972800" cy="5553626"/>
          </a:xfrm>
          <a:prstGeom prst="rect">
            <a:avLst/>
          </a:prstGeom>
          <a:solidFill>
            <a:srgbClr val="4BAFAD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6954C53-C2E6-415F-BB09-3881621F2862}"/>
              </a:ext>
            </a:extLst>
          </p:cNvPr>
          <p:cNvSpPr/>
          <p:nvPr/>
        </p:nvSpPr>
        <p:spPr>
          <a:xfrm>
            <a:off x="322482" y="2317931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1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41DAF-36C5-413D-98CF-E7E5B8216DAE}"/>
              </a:ext>
            </a:extLst>
          </p:cNvPr>
          <p:cNvSpPr txBox="1"/>
          <p:nvPr/>
        </p:nvSpPr>
        <p:spPr>
          <a:xfrm>
            <a:off x="1237129" y="4055502"/>
            <a:ext cx="10310102" cy="3426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การทำธุรกรรมผ่านทางเครือข่ายสังคมต่างๆ หรือผ่านเว็บไซต์ของผู้ขาย เช่น การจองที่พักผ่านทางเว็บไซต์ของทางโรงแรม การสั่งซื้อมะพร้าวจากเว็บไซต์กลุ่มเกษตรกรจังหวัด</a:t>
            </a:r>
            <a:endParaRPr kumimoji="0" lang="th-TH" sz="54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30833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การทำธุรกรรมอิเล็กทรอนิกส์มี 2 รูปแบบ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6DBAFBC-CEDB-4F37-8DDF-ED7C69EBEAD8}"/>
              </a:ext>
            </a:extLst>
          </p:cNvPr>
          <p:cNvSpPr/>
          <p:nvPr/>
        </p:nvSpPr>
        <p:spPr>
          <a:xfrm>
            <a:off x="946466" y="3025588"/>
            <a:ext cx="4459251" cy="5540179"/>
          </a:xfrm>
          <a:prstGeom prst="rect">
            <a:avLst/>
          </a:prstGeom>
          <a:solidFill>
            <a:srgbClr val="4BAFAD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4BA509-B5C1-415F-8B34-E60197F588F2}"/>
              </a:ext>
            </a:extLst>
          </p:cNvPr>
          <p:cNvSpPr/>
          <p:nvPr/>
        </p:nvSpPr>
        <p:spPr>
          <a:xfrm>
            <a:off x="7378643" y="3039035"/>
            <a:ext cx="4459251" cy="5540179"/>
          </a:xfrm>
          <a:prstGeom prst="rect">
            <a:avLst/>
          </a:prstGeom>
          <a:solidFill>
            <a:srgbClr val="37817F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6954C53-C2E6-415F-BB09-3881621F2862}"/>
              </a:ext>
            </a:extLst>
          </p:cNvPr>
          <p:cNvSpPr/>
          <p:nvPr/>
        </p:nvSpPr>
        <p:spPr>
          <a:xfrm>
            <a:off x="322482" y="2317931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1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A34CDF2-9C17-42F1-A429-AEAA1063CA37}"/>
              </a:ext>
            </a:extLst>
          </p:cNvPr>
          <p:cNvSpPr/>
          <p:nvPr/>
        </p:nvSpPr>
        <p:spPr>
          <a:xfrm>
            <a:off x="6781552" y="2334549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2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41DAF-36C5-413D-98CF-E7E5B8216DAE}"/>
              </a:ext>
            </a:extLst>
          </p:cNvPr>
          <p:cNvSpPr txBox="1"/>
          <p:nvPr/>
        </p:nvSpPr>
        <p:spPr>
          <a:xfrm>
            <a:off x="1237129" y="4055500"/>
            <a:ext cx="3644153" cy="3426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การทำธุรกรรมโดยตรง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ระหว่างผู้ขาย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และผู้ซื้อ</a:t>
            </a:r>
            <a:endParaRPr kumimoji="0" lang="th-TH" sz="54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90B465-1BBD-494A-9ED3-B6DCB62F3D98}"/>
              </a:ext>
            </a:extLst>
          </p:cNvPr>
          <p:cNvSpPr txBox="1"/>
          <p:nvPr/>
        </p:nvSpPr>
        <p:spPr>
          <a:xfrm>
            <a:off x="7903078" y="4584849"/>
            <a:ext cx="3644153" cy="25955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โดย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ผ่านผู้ให้บริการ</a:t>
            </a:r>
          </a:p>
        </p:txBody>
      </p:sp>
    </p:spTree>
    <p:extLst>
      <p:ext uri="{BB962C8B-B14F-4D97-AF65-F5344CB8AC3E}">
        <p14:creationId xmlns:p14="http://schemas.microsoft.com/office/powerpoint/2010/main" val="3762924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การทำธุรกรรมอิเล็กทรอนิกส์มี 2 รูปแบบ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4BA509-B5C1-415F-8B34-E60197F588F2}"/>
              </a:ext>
            </a:extLst>
          </p:cNvPr>
          <p:cNvSpPr/>
          <p:nvPr/>
        </p:nvSpPr>
        <p:spPr>
          <a:xfrm>
            <a:off x="1016000" y="3039035"/>
            <a:ext cx="10972800" cy="5540179"/>
          </a:xfrm>
          <a:prstGeom prst="rect">
            <a:avLst/>
          </a:prstGeom>
          <a:solidFill>
            <a:srgbClr val="37817F"/>
          </a:solidFill>
          <a:ln w="12700" cap="flat">
            <a:solidFill>
              <a:srgbClr val="B3B3B3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A34CDF2-9C17-42F1-A429-AEAA1063CA37}"/>
              </a:ext>
            </a:extLst>
          </p:cNvPr>
          <p:cNvSpPr/>
          <p:nvPr/>
        </p:nvSpPr>
        <p:spPr>
          <a:xfrm>
            <a:off x="452887" y="2233261"/>
            <a:ext cx="1394288" cy="1536412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H Sarabun New" panose="020B0500040200020003" pitchFamily="34" charset="-34"/>
                <a:ea typeface="Helvetica Neue"/>
                <a:cs typeface="TH Sarabun New" panose="020B0500040200020003" pitchFamily="34" charset="-34"/>
                <a:sym typeface="Helvetica Neue"/>
              </a:rPr>
              <a:t>2</a:t>
            </a:r>
            <a:endParaRPr kumimoji="0" lang="th-TH" sz="6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TH Sarabun New" panose="020B0500040200020003" pitchFamily="34" charset="-34"/>
              <a:ea typeface="Helvetica Neue"/>
              <a:cs typeface="TH Sarabun New" panose="020B0500040200020003" pitchFamily="34" charset="-34"/>
              <a:sym typeface="Helvetica Neue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090B465-1BBD-494A-9ED3-B6DCB62F3D98}"/>
              </a:ext>
            </a:extLst>
          </p:cNvPr>
          <p:cNvSpPr txBox="1"/>
          <p:nvPr/>
        </p:nvSpPr>
        <p:spPr>
          <a:xfrm>
            <a:off x="2070848" y="3753853"/>
            <a:ext cx="9476384" cy="42575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ธุรกรรมที่มีผู้ให้บริการสนับสนุนการดำเนินการหรือตัวกลาง โดยผู้ให้บริการรวบรวมสินค้าและบริการต่างๆ ให้อยู่ที่เดียวเพื่อง่ายต่อการเข้าถึงและใช้บริการของทั้งผู้ซื้อและผู้ขาย เช่น</a:t>
            </a:r>
          </a:p>
          <a:p>
            <a:r>
              <a:rPr lang="en-US" sz="5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ebay.com, lazada.co.th, shopee.co.th</a:t>
            </a:r>
            <a:endParaRPr lang="th-TH" sz="54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519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314937" y="461770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วิเคราะห์สถานการณ์ต่อไปนี้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699477" y="2737614"/>
            <a:ext cx="11605845" cy="3395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สถานการณ์ที่ 1  </a:t>
            </a: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“สิ้นตำนานนักบู๊ไทย </a:t>
            </a:r>
            <a:r>
              <a:rPr lang="th-TH" sz="4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โทนี่</a:t>
            </a: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จา ทัช</a:t>
            </a:r>
            <a:r>
              <a:rPr lang="th-TH" sz="4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ช</a:t>
            </a: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กรยีรัมย์ เคลื่อนย้ายกลับสุรินทร์ทำพิธี ผู้กำกับ </a:t>
            </a:r>
            <a:r>
              <a: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Fast9 </a:t>
            </a: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แถลงเย็นนี้”</a:t>
            </a:r>
          </a:p>
          <a:p>
            <a:endParaRPr lang="th-TH" sz="5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สถานการณ์ที่ 2 </a:t>
            </a:r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“การให้เด็กต่ำกว่า 2 ขวบเล่นอินเทอร์เน็ต แท็บเล็ต หรือโซเชียลมีเดียต่าง ๆ จะทำให้เด็กสมาธิสั้น”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6C93A4-7D3A-D343-BE77-18CAA1628E04}"/>
              </a:ext>
            </a:extLst>
          </p:cNvPr>
          <p:cNvSpPr txBox="1"/>
          <p:nvPr/>
        </p:nvSpPr>
        <p:spPr>
          <a:xfrm>
            <a:off x="597878" y="7187681"/>
            <a:ext cx="1160584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4800" b="1" u="sng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แล้วพิจารณาว่าสถานการณ์ใดเป็นข่าวลวง หรือเป็นข้อเท็จจริง </a:t>
            </a:r>
            <a:endParaRPr lang="th-TH" sz="7200" b="1" u="sng" dirty="0">
              <a:solidFill>
                <a:srgbClr val="C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39290783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429732"/>
            <a:ext cx="1099038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สิ่งที่ผู้ใช้บริการควรระมัดระวังในการชำระค่าสินค้าหรือบริการ</a:t>
            </a:r>
            <a:endParaRPr kumimoji="0" lang="en-US" sz="4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236EF4B5-670E-4002-BF45-AB17DD49E12C}"/>
              </a:ext>
            </a:extLst>
          </p:cNvPr>
          <p:cNvGrpSpPr/>
          <p:nvPr/>
        </p:nvGrpSpPr>
        <p:grpSpPr>
          <a:xfrm>
            <a:off x="0" y="2534161"/>
            <a:ext cx="12553663" cy="1456809"/>
            <a:chOff x="0" y="2534161"/>
            <a:chExt cx="12553663" cy="145680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2F661E3-2CE3-47C6-9F7C-1FC451AF14C7}"/>
                </a:ext>
              </a:extLst>
            </p:cNvPr>
            <p:cNvSpPr txBox="1"/>
            <p:nvPr/>
          </p:nvSpPr>
          <p:spPr>
            <a:xfrm>
              <a:off x="433550" y="2534161"/>
              <a:ext cx="12120113" cy="1456809"/>
            </a:xfrm>
            <a:prstGeom prst="rect">
              <a:avLst/>
            </a:prstGeom>
            <a:solidFill>
              <a:srgbClr val="4BAFA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4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ชำระเงินโดยผู้ซื้อดำเนินการโอนเงินผ่านทางธนาคาร</a:t>
              </a:r>
              <a:r>
                <a:rPr lang="th-TH" sz="44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แล้วส่งหลักฐานยืนยัน</a:t>
              </a: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th-TH" sz="44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เพื่อให้ผู้ขายส่งของภายหลัง</a:t>
              </a:r>
              <a:endParaRPr kumimoji="0" lang="th-TH" sz="4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BE9B728-C550-4854-B434-80927FDA72A8}"/>
                </a:ext>
              </a:extLst>
            </p:cNvPr>
            <p:cNvGrpSpPr/>
            <p:nvPr/>
          </p:nvGrpSpPr>
          <p:grpSpPr>
            <a:xfrm>
              <a:off x="0" y="2639784"/>
              <a:ext cx="1245562" cy="1245562"/>
              <a:chOff x="3565763" y="1625259"/>
              <a:chExt cx="1245562" cy="1245562"/>
            </a:xfrm>
          </p:grpSpPr>
          <p:pic>
            <p:nvPicPr>
              <p:cNvPr id="61" name="Graphic 60" descr="Piggy Bank">
                <a:extLst>
                  <a:ext uri="{FF2B5EF4-FFF2-40B4-BE49-F238E27FC236}">
                    <a16:creationId xmlns:a16="http://schemas.microsoft.com/office/drawing/2014/main" id="{7EA70E5F-5FE8-4150-A41F-6A7CEC93CF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565763" y="1625259"/>
                <a:ext cx="1245562" cy="1245562"/>
              </a:xfrm>
              <a:prstGeom prst="rect">
                <a:avLst/>
              </a:prstGeom>
            </p:spPr>
          </p:pic>
          <p:sp>
            <p:nvSpPr>
              <p:cNvPr id="63" name="圆角矩形 25">
                <a:extLst>
                  <a:ext uri="{FF2B5EF4-FFF2-40B4-BE49-F238E27FC236}">
                    <a16:creationId xmlns:a16="http://schemas.microsoft.com/office/drawing/2014/main" id="{09A8F414-F227-4858-A545-E5774CE7BA92}"/>
                  </a:ext>
                </a:extLst>
              </p:cNvPr>
              <p:cNvSpPr/>
              <p:nvPr/>
            </p:nvSpPr>
            <p:spPr>
              <a:xfrm>
                <a:off x="3953736" y="1948042"/>
                <a:ext cx="350416" cy="557193"/>
              </a:xfrm>
              <a:prstGeom prst="roundRect">
                <a:avLst>
                  <a:gd name="adj" fmla="val 46974"/>
                </a:avLst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nchorSteamNF" panose="00000400000000000000" pitchFamily="2" charset="0"/>
                  </a:rPr>
                  <a:t>1</a:t>
                </a:r>
                <a:endParaRPr lang="zh-CN" altLang="en-US" b="1" dirty="0">
                  <a:solidFill>
                    <a:schemeClr val="bg1"/>
                  </a:solidFill>
                  <a:latin typeface="AnchorSteamNF" panose="00000400000000000000" pitchFamily="2" charset="0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921B511-98A1-48D7-BC7F-70554451AD83}"/>
              </a:ext>
            </a:extLst>
          </p:cNvPr>
          <p:cNvGrpSpPr/>
          <p:nvPr/>
        </p:nvGrpSpPr>
        <p:grpSpPr>
          <a:xfrm>
            <a:off x="-17585" y="4310622"/>
            <a:ext cx="12580041" cy="1245562"/>
            <a:chOff x="-17585" y="4310622"/>
            <a:chExt cx="12580041" cy="1245562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839FF6E-5A69-477E-A3DC-B6381FA3DB1D}"/>
                </a:ext>
              </a:extLst>
            </p:cNvPr>
            <p:cNvSpPr txBox="1"/>
            <p:nvPr/>
          </p:nvSpPr>
          <p:spPr>
            <a:xfrm>
              <a:off x="442343" y="4577451"/>
              <a:ext cx="12120113" cy="779701"/>
            </a:xfrm>
            <a:prstGeom prst="rect">
              <a:avLst/>
            </a:prstGeom>
            <a:solidFill>
              <a:srgbClr val="4BAFA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4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ชำระเงินภายหลังจากได้รับสินค้ากับผู้ขายหรือผู้ให้บริการส่งสินค้า</a:t>
              </a: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111EBD8-15DE-4935-9F26-CD7E3C72A56E}"/>
                </a:ext>
              </a:extLst>
            </p:cNvPr>
            <p:cNvGrpSpPr/>
            <p:nvPr/>
          </p:nvGrpSpPr>
          <p:grpSpPr>
            <a:xfrm>
              <a:off x="-17585" y="4310622"/>
              <a:ext cx="1245562" cy="1245562"/>
              <a:chOff x="3565763" y="1652153"/>
              <a:chExt cx="1245562" cy="1245562"/>
            </a:xfrm>
          </p:grpSpPr>
          <p:pic>
            <p:nvPicPr>
              <p:cNvPr id="66" name="Graphic 65" descr="Piggy Bank">
                <a:extLst>
                  <a:ext uri="{FF2B5EF4-FFF2-40B4-BE49-F238E27FC236}">
                    <a16:creationId xmlns:a16="http://schemas.microsoft.com/office/drawing/2014/main" id="{D58B2149-D284-4593-8D17-01FB9C90DC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565763" y="1652153"/>
                <a:ext cx="1245562" cy="1245562"/>
              </a:xfrm>
              <a:prstGeom prst="rect">
                <a:avLst/>
              </a:prstGeom>
            </p:spPr>
          </p:pic>
          <p:sp>
            <p:nvSpPr>
              <p:cNvPr id="67" name="圆角矩形 25">
                <a:extLst>
                  <a:ext uri="{FF2B5EF4-FFF2-40B4-BE49-F238E27FC236}">
                    <a16:creationId xmlns:a16="http://schemas.microsoft.com/office/drawing/2014/main" id="{CAC745EC-D355-41A6-8EAE-B8DAA47A455D}"/>
                  </a:ext>
                </a:extLst>
              </p:cNvPr>
              <p:cNvSpPr/>
              <p:nvPr/>
            </p:nvSpPr>
            <p:spPr>
              <a:xfrm>
                <a:off x="3953736" y="1948042"/>
                <a:ext cx="350416" cy="557193"/>
              </a:xfrm>
              <a:prstGeom prst="roundRect">
                <a:avLst>
                  <a:gd name="adj" fmla="val 46974"/>
                </a:avLst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nchorSteamNF" panose="00000400000000000000" pitchFamily="2" charset="0"/>
                  </a:rPr>
                  <a:t>2</a:t>
                </a:r>
                <a:endParaRPr lang="zh-CN" altLang="en-US" b="1" dirty="0">
                  <a:solidFill>
                    <a:schemeClr val="bg1"/>
                  </a:solidFill>
                  <a:latin typeface="AnchorSteamNF" panose="00000400000000000000" pitchFamily="2" charset="0"/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FCE7787-B5E1-4E0D-B0D5-45871DC23C6D}"/>
              </a:ext>
            </a:extLst>
          </p:cNvPr>
          <p:cNvGrpSpPr/>
          <p:nvPr/>
        </p:nvGrpSpPr>
        <p:grpSpPr>
          <a:xfrm>
            <a:off x="6146" y="5600970"/>
            <a:ext cx="12566853" cy="1245562"/>
            <a:chOff x="6146" y="5600970"/>
            <a:chExt cx="12566853" cy="124556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71B93A9-3935-423C-B979-90E92AECCFBF}"/>
                </a:ext>
              </a:extLst>
            </p:cNvPr>
            <p:cNvSpPr txBox="1"/>
            <p:nvPr/>
          </p:nvSpPr>
          <p:spPr>
            <a:xfrm>
              <a:off x="452886" y="5860887"/>
              <a:ext cx="12120113" cy="779701"/>
            </a:xfrm>
            <a:prstGeom prst="rect">
              <a:avLst/>
            </a:prstGeom>
            <a:solidFill>
              <a:srgbClr val="4BAFA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4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ชำระเงินผ่านบัตรเครดิตหรือบัญชีธนาคาร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1D69D438-B188-48A9-A3DC-4793B5A7FDA2}"/>
                </a:ext>
              </a:extLst>
            </p:cNvPr>
            <p:cNvGrpSpPr/>
            <p:nvPr/>
          </p:nvGrpSpPr>
          <p:grpSpPr>
            <a:xfrm>
              <a:off x="6146" y="5600970"/>
              <a:ext cx="1245562" cy="1245562"/>
              <a:chOff x="3589494" y="1641189"/>
              <a:chExt cx="1245562" cy="1245562"/>
            </a:xfrm>
          </p:grpSpPr>
          <p:pic>
            <p:nvPicPr>
              <p:cNvPr id="69" name="Graphic 68" descr="Piggy Bank">
                <a:extLst>
                  <a:ext uri="{FF2B5EF4-FFF2-40B4-BE49-F238E27FC236}">
                    <a16:creationId xmlns:a16="http://schemas.microsoft.com/office/drawing/2014/main" id="{7F95AFFA-E22B-457A-908B-022001C2BF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589494" y="1641189"/>
                <a:ext cx="1245562" cy="1245562"/>
              </a:xfrm>
              <a:prstGeom prst="rect">
                <a:avLst/>
              </a:prstGeom>
            </p:spPr>
          </p:pic>
          <p:sp>
            <p:nvSpPr>
              <p:cNvPr id="70" name="圆角矩形 25">
                <a:extLst>
                  <a:ext uri="{FF2B5EF4-FFF2-40B4-BE49-F238E27FC236}">
                    <a16:creationId xmlns:a16="http://schemas.microsoft.com/office/drawing/2014/main" id="{4190405E-0216-4A2B-8FD2-4A2A097DD1C5}"/>
                  </a:ext>
                </a:extLst>
              </p:cNvPr>
              <p:cNvSpPr/>
              <p:nvPr/>
            </p:nvSpPr>
            <p:spPr>
              <a:xfrm>
                <a:off x="3953736" y="1948042"/>
                <a:ext cx="350416" cy="557193"/>
              </a:xfrm>
              <a:prstGeom prst="roundRect">
                <a:avLst>
                  <a:gd name="adj" fmla="val 46974"/>
                </a:avLst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nchorSteamNF" panose="00000400000000000000" pitchFamily="2" charset="0"/>
                  </a:rPr>
                  <a:t>3</a:t>
                </a:r>
                <a:endParaRPr lang="zh-CN" altLang="en-US" b="1" dirty="0">
                  <a:solidFill>
                    <a:schemeClr val="bg1"/>
                  </a:solidFill>
                  <a:latin typeface="AnchorSteamNF" panose="00000400000000000000" pitchFamily="2" charset="0"/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A715527-65BF-430B-8314-5475988C948C}"/>
              </a:ext>
            </a:extLst>
          </p:cNvPr>
          <p:cNvGrpSpPr/>
          <p:nvPr/>
        </p:nvGrpSpPr>
        <p:grpSpPr>
          <a:xfrm>
            <a:off x="221" y="7186502"/>
            <a:ext cx="12572779" cy="1333698"/>
            <a:chOff x="221" y="7186502"/>
            <a:chExt cx="12572779" cy="1333698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DDB272B-D2A2-49D6-BCC1-51E70CF88427}"/>
                </a:ext>
              </a:extLst>
            </p:cNvPr>
            <p:cNvSpPr txBox="1"/>
            <p:nvPr/>
          </p:nvSpPr>
          <p:spPr>
            <a:xfrm>
              <a:off x="452887" y="7186502"/>
              <a:ext cx="12120113" cy="1333698"/>
            </a:xfrm>
            <a:prstGeom prst="rect">
              <a:avLst/>
            </a:prstGeom>
            <a:solidFill>
              <a:srgbClr val="4BAFA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ชำระเงินผ่านบริการตัวกลางการชำระเงิน</a:t>
              </a:r>
              <a:r>
                <a:rPr kumimoji="0" lang="th-TH" sz="4000" b="1" i="0" u="none" strike="noStrike" cap="none" spc="0" normalizeH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 เช่น </a:t>
              </a:r>
              <a:r>
                <a:rPr lang="th-TH" sz="4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ให้บริการโทรศัพท์มือถือมีบริการรับชำระเงินโดยการเติมเงินเข้าระบบและผูกกับบัญชีเข้ากับหมายเลขโทรศัพท์</a:t>
              </a:r>
              <a:endParaRPr kumimoji="0" lang="th-TH" sz="4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78C04D06-AB98-4371-80C3-FC74B24B99B4}"/>
                </a:ext>
              </a:extLst>
            </p:cNvPr>
            <p:cNvGrpSpPr/>
            <p:nvPr/>
          </p:nvGrpSpPr>
          <p:grpSpPr>
            <a:xfrm>
              <a:off x="221" y="7248675"/>
              <a:ext cx="1245562" cy="1245562"/>
              <a:chOff x="3565763" y="1625259"/>
              <a:chExt cx="1245562" cy="1245562"/>
            </a:xfrm>
          </p:grpSpPr>
          <p:pic>
            <p:nvPicPr>
              <p:cNvPr id="77" name="Graphic 76" descr="Piggy Bank">
                <a:extLst>
                  <a:ext uri="{FF2B5EF4-FFF2-40B4-BE49-F238E27FC236}">
                    <a16:creationId xmlns:a16="http://schemas.microsoft.com/office/drawing/2014/main" id="{D917B2BF-06D8-4179-8130-555A1EA22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565763" y="1625259"/>
                <a:ext cx="1245562" cy="1245562"/>
              </a:xfrm>
              <a:prstGeom prst="rect">
                <a:avLst/>
              </a:prstGeom>
            </p:spPr>
          </p:pic>
          <p:sp>
            <p:nvSpPr>
              <p:cNvPr id="78" name="圆角矩形 25">
                <a:extLst>
                  <a:ext uri="{FF2B5EF4-FFF2-40B4-BE49-F238E27FC236}">
                    <a16:creationId xmlns:a16="http://schemas.microsoft.com/office/drawing/2014/main" id="{0DA1C115-F2B3-4D6C-8B2F-D971423D53B9}"/>
                  </a:ext>
                </a:extLst>
              </p:cNvPr>
              <p:cNvSpPr/>
              <p:nvPr/>
            </p:nvSpPr>
            <p:spPr>
              <a:xfrm>
                <a:off x="3953736" y="1948042"/>
                <a:ext cx="350416" cy="557193"/>
              </a:xfrm>
              <a:prstGeom prst="roundRect">
                <a:avLst>
                  <a:gd name="adj" fmla="val 46974"/>
                </a:avLst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AnchorSteamNF" panose="00000400000000000000" pitchFamily="2" charset="0"/>
                  </a:rPr>
                  <a:t>4</a:t>
                </a:r>
                <a:endParaRPr lang="zh-CN" altLang="en-US" b="1" dirty="0">
                  <a:solidFill>
                    <a:schemeClr val="bg1"/>
                  </a:solidFill>
                  <a:latin typeface="AnchorSteamNF" panose="000004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85033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429732"/>
            <a:ext cx="10990385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ข้อควรระวังในการซื้อแอปพลิเคชัน ไอเท็ม หรือการบริการ</a:t>
            </a:r>
            <a:endParaRPr kumimoji="0" lang="en-US" sz="4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FFB5D1D-4E52-4105-9A5C-31644FB95643}"/>
              </a:ext>
            </a:extLst>
          </p:cNvPr>
          <p:cNvGrpSpPr/>
          <p:nvPr/>
        </p:nvGrpSpPr>
        <p:grpSpPr>
          <a:xfrm>
            <a:off x="702131" y="1664856"/>
            <a:ext cx="4189558" cy="4514327"/>
            <a:chOff x="1001007" y="1924634"/>
            <a:chExt cx="4189558" cy="451432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2F661E3-2CE3-47C6-9F7C-1FC451AF14C7}"/>
                </a:ext>
              </a:extLst>
            </p:cNvPr>
            <p:cNvSpPr txBox="1"/>
            <p:nvPr/>
          </p:nvSpPr>
          <p:spPr>
            <a:xfrm>
              <a:off x="1001007" y="2643050"/>
              <a:ext cx="4189558" cy="3795911"/>
            </a:xfrm>
            <a:prstGeom prst="rect">
              <a:avLst/>
            </a:prstGeom>
            <a:solidFill>
              <a:srgbClr val="4BAFA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เมื่อมีการชำระเงินผ่านบัตรเครดิต ระบบปฏิบัติการจะบันทึกข้อมูลไว้เสมอผู้ใช้ควรตั้งค่าความปลอดภัยทุกครั้ง</a:t>
              </a: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1FA2BEC-1C59-456D-9DC3-2F2AF64123DB}"/>
                </a:ext>
              </a:extLst>
            </p:cNvPr>
            <p:cNvSpPr/>
            <p:nvPr/>
          </p:nvSpPr>
          <p:spPr>
            <a:xfrm>
              <a:off x="2451808" y="1924634"/>
              <a:ext cx="1287955" cy="1276737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54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>
                    <a:solidFill>
                      <a:srgbClr val="000000"/>
                    </a:solidFill>
                  </a:uFill>
                  <a:latin typeface="TH Sarabun New" panose="020B0500040200020003" pitchFamily="34" charset="-34"/>
                  <a:ea typeface="Helvetica Neue"/>
                  <a:cs typeface="TH Sarabun New" panose="020B0500040200020003" pitchFamily="34" charset="-34"/>
                  <a:sym typeface="Helvetica Neue"/>
                </a:rPr>
                <a:t>1 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CB492E-616B-43CD-B549-16BB1D50CA76}"/>
              </a:ext>
            </a:extLst>
          </p:cNvPr>
          <p:cNvGrpSpPr/>
          <p:nvPr/>
        </p:nvGrpSpPr>
        <p:grpSpPr>
          <a:xfrm>
            <a:off x="8113112" y="1602891"/>
            <a:ext cx="4189558" cy="4742057"/>
            <a:chOff x="8014165" y="1876800"/>
            <a:chExt cx="4189558" cy="474205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4C3D14-1877-4435-9122-76AA2EB8387C}"/>
                </a:ext>
              </a:extLst>
            </p:cNvPr>
            <p:cNvSpPr txBox="1"/>
            <p:nvPr/>
          </p:nvSpPr>
          <p:spPr>
            <a:xfrm>
              <a:off x="8014165" y="2515169"/>
              <a:ext cx="4189558" cy="4103688"/>
            </a:xfrm>
            <a:prstGeom prst="rect">
              <a:avLst/>
            </a:prstGeom>
            <a:solidFill>
              <a:srgbClr val="37817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th-TH" sz="4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การสมัครบริการต่างๆ ที่มีการชำระเงินรายเดือน ถึงเราจะสมัครใช้บริการแต่เดือนเดียว แต่ผู้ให้บริการมักหักเงินค่าบริการแบบอัตโนมัติ</a:t>
              </a: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A81F626-16AE-48E9-A58F-3C533DBAA6D5}"/>
                </a:ext>
              </a:extLst>
            </p:cNvPr>
            <p:cNvSpPr/>
            <p:nvPr/>
          </p:nvSpPr>
          <p:spPr>
            <a:xfrm>
              <a:off x="9464966" y="1876800"/>
              <a:ext cx="1287955" cy="1276737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54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>
                    <a:solidFill>
                      <a:srgbClr val="000000"/>
                    </a:solidFill>
                  </a:uFill>
                  <a:latin typeface="TH Sarabun New" panose="020B0500040200020003" pitchFamily="34" charset="-34"/>
                  <a:ea typeface="Helvetica Neue"/>
                  <a:cs typeface="TH Sarabun New" panose="020B0500040200020003" pitchFamily="34" charset="-34"/>
                  <a:sym typeface="Helvetica Neue"/>
                </a:rPr>
                <a:t>2  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F2682D0-5E9F-484D-AA94-72CB300C3AF8}"/>
              </a:ext>
            </a:extLst>
          </p:cNvPr>
          <p:cNvGrpSpPr/>
          <p:nvPr/>
        </p:nvGrpSpPr>
        <p:grpSpPr>
          <a:xfrm>
            <a:off x="4456889" y="4589826"/>
            <a:ext cx="4189558" cy="4496495"/>
            <a:chOff x="8014164" y="1928198"/>
            <a:chExt cx="4189558" cy="449649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7F922AB-A095-4048-B173-2978B1A6A555}"/>
                </a:ext>
              </a:extLst>
            </p:cNvPr>
            <p:cNvSpPr txBox="1"/>
            <p:nvPr/>
          </p:nvSpPr>
          <p:spPr>
            <a:xfrm>
              <a:off x="8014164" y="2628782"/>
              <a:ext cx="4189558" cy="3795911"/>
            </a:xfrm>
            <a:prstGeom prst="rect">
              <a:avLst/>
            </a:prstGeom>
            <a:solidFill>
              <a:srgbClr val="16323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40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PSK" panose="020B0500040200020003" pitchFamily="34" charset="-34"/>
                  <a:cs typeface="TH SarabunPSK" panose="020B0500040200020003" pitchFamily="34" charset="-34"/>
                  <a:sym typeface="Helvetica Light"/>
                </a:rPr>
                <a:t>ระวังการคลิกลิงก์โฆษณาผ่านทางข้อความ อาจจะเป็นการสมัครใช้บริการโดยอัตโนมัติ</a:t>
              </a: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th-TH" sz="40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ทันที</a:t>
              </a:r>
              <a:endParaRPr kumimoji="0" lang="th-TH" sz="4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marR="0" indent="0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2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ADD3855-DD36-4A71-8A77-06B06351708D}"/>
                </a:ext>
              </a:extLst>
            </p:cNvPr>
            <p:cNvSpPr/>
            <p:nvPr/>
          </p:nvSpPr>
          <p:spPr>
            <a:xfrm>
              <a:off x="9430534" y="1928198"/>
              <a:ext cx="1287955" cy="1276737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54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>
                    <a:solidFill>
                      <a:srgbClr val="000000"/>
                    </a:solidFill>
                  </a:uFill>
                  <a:latin typeface="TH Sarabun New" panose="020B0500040200020003" pitchFamily="34" charset="-34"/>
                  <a:ea typeface="Helvetica Neue"/>
                  <a:cs typeface="TH Sarabun New" panose="020B0500040200020003" pitchFamily="34" charset="-34"/>
                  <a:sym typeface="Helvetica Neue"/>
                </a:rPr>
                <a:t>3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26526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สิ่งที่เห็นในโฆษณากับสิ่งที่ได้รับ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pic>
        <p:nvPicPr>
          <p:cNvPr id="5" name="Picture 4" descr="A picture containing food, holding, man, phone&#10;&#10;Description automatically generated">
            <a:extLst>
              <a:ext uri="{FF2B5EF4-FFF2-40B4-BE49-F238E27FC236}">
                <a16:creationId xmlns:a16="http://schemas.microsoft.com/office/drawing/2014/main" id="{BBBF6B1E-ECE1-4CEE-9C16-FDD3783967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43" y="1897831"/>
            <a:ext cx="11639680" cy="5957938"/>
          </a:xfrm>
          <a:prstGeom prst="rect">
            <a:avLst/>
          </a:prstGeom>
        </p:spPr>
      </p:pic>
      <p:pic>
        <p:nvPicPr>
          <p:cNvPr id="12" name="Picture 11" descr="A sandwich sitting on top of a table&#10;&#10;Description automatically generated">
            <a:extLst>
              <a:ext uri="{FF2B5EF4-FFF2-40B4-BE49-F238E27FC236}">
                <a16:creationId xmlns:a16="http://schemas.microsoft.com/office/drawing/2014/main" id="{6AAB1934-BC54-4A23-841B-49FDE666B4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362" y="1844117"/>
            <a:ext cx="8033777" cy="72818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264B406-572C-4DC7-A9D9-0FF16F79E44D}"/>
              </a:ext>
            </a:extLst>
          </p:cNvPr>
          <p:cNvSpPr txBox="1"/>
          <p:nvPr/>
        </p:nvSpPr>
        <p:spPr>
          <a:xfrm>
            <a:off x="2221861" y="8829174"/>
            <a:ext cx="810157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kumimoji="0" lang="th-TH" sz="2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ที่มา </a:t>
            </a:r>
            <a:r>
              <a:rPr kumimoji="0" lang="en-US" sz="2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: </a:t>
            </a:r>
            <a:r>
              <a:rPr lang="af-ZA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https://www.lp-yaem.com/25-false-packag/  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 ณ วันที่ 11 พฤศจิกายน 2562</a:t>
            </a:r>
            <a:endParaRPr kumimoji="0" lang="th-TH" sz="24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pic>
        <p:nvPicPr>
          <p:cNvPr id="15" name="Picture 14" descr="A box filled with different types of food&#10;&#10;Description automatically generated">
            <a:extLst>
              <a:ext uri="{FF2B5EF4-FFF2-40B4-BE49-F238E27FC236}">
                <a16:creationId xmlns:a16="http://schemas.microsoft.com/office/drawing/2014/main" id="{2A8B4D94-7C6B-44CD-AB7E-F629536BDC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773" y="1920187"/>
            <a:ext cx="7017064" cy="6751205"/>
          </a:xfrm>
          <a:prstGeom prst="rect">
            <a:avLst/>
          </a:prstGeom>
        </p:spPr>
      </p:pic>
      <p:pic>
        <p:nvPicPr>
          <p:cNvPr id="17" name="Picture 16" descr="A picture containing indoor, clothing, shirt, table&#10;&#10;Description automatically generated">
            <a:extLst>
              <a:ext uri="{FF2B5EF4-FFF2-40B4-BE49-F238E27FC236}">
                <a16:creationId xmlns:a16="http://schemas.microsoft.com/office/drawing/2014/main" id="{450A2A4C-D692-4ACB-8EA8-A1A2BE0B56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760" y="1962584"/>
            <a:ext cx="7123928" cy="693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096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แบ่งนักเรียนออกเป็นกลุ่ม กลุ่มละ 4 คน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44A874-E67C-B145-A9AB-51B6DB68DDA4}"/>
              </a:ext>
            </a:extLst>
          </p:cNvPr>
          <p:cNvSpPr txBox="1"/>
          <p:nvPr/>
        </p:nvSpPr>
        <p:spPr>
          <a:xfrm rot="10800000" flipV="1">
            <a:off x="931007" y="2710803"/>
            <a:ext cx="11142785" cy="5088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ส่งตัวแทนออกมารับ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ใบงานที่ 3.2 ปลอดภัย ได้ตรงปก</a:t>
            </a:r>
          </a:p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ให้นักเรียนทำใบงานที่ 3.2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981321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ร่วมกันสรุป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786742" y="2377081"/>
            <a:ext cx="11431316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แนวคิดในการพิจารณารายละเอียดสินค้าและร้านค้า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9902BAA-5C51-4067-BFFC-1FDABD07ADCE}"/>
              </a:ext>
            </a:extLst>
          </p:cNvPr>
          <p:cNvGrpSpPr/>
          <p:nvPr/>
        </p:nvGrpSpPr>
        <p:grpSpPr>
          <a:xfrm>
            <a:off x="560959" y="3568533"/>
            <a:ext cx="5244353" cy="4647615"/>
            <a:chOff x="560959" y="3568533"/>
            <a:chExt cx="5244353" cy="4647615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DFDFC2A-E74A-460E-946E-3B9A31B05ED5}"/>
                </a:ext>
              </a:extLst>
            </p:cNvPr>
            <p:cNvSpPr/>
            <p:nvPr/>
          </p:nvSpPr>
          <p:spPr>
            <a:xfrm>
              <a:off x="560959" y="4296494"/>
              <a:ext cx="5244353" cy="3919654"/>
            </a:xfrm>
            <a:prstGeom prst="rect">
              <a:avLst/>
            </a:prstGeom>
            <a:solidFill>
              <a:srgbClr val="4BAFAD"/>
            </a:solidFill>
            <a:ln w="12700" cap="flat">
              <a:solidFill>
                <a:srgbClr val="B3B3B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C259F6-8A88-4EE3-BA2A-899FFA89A3C1}"/>
                </a:ext>
              </a:extLst>
            </p:cNvPr>
            <p:cNvSpPr txBox="1"/>
            <p:nvPr/>
          </p:nvSpPr>
          <p:spPr>
            <a:xfrm>
              <a:off x="1268349" y="5780645"/>
              <a:ext cx="3829575" cy="933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5400" b="1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TH Sarabun New" panose="020B0500040200020003" pitchFamily="34" charset="-34"/>
                  <a:cs typeface="TH Sarabun New" panose="020B0500040200020003" pitchFamily="34" charset="-34"/>
                  <a:sym typeface="Helvetica Light"/>
                </a:rPr>
                <a:t>ก่อนการสั่งซื้อสินค้า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6424C3E-F4AE-496E-8E79-64D13C4088C3}"/>
                </a:ext>
              </a:extLst>
            </p:cNvPr>
            <p:cNvSpPr/>
            <p:nvPr/>
          </p:nvSpPr>
          <p:spPr>
            <a:xfrm>
              <a:off x="2423376" y="3568533"/>
              <a:ext cx="1519518" cy="151951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EFB7AB9-8F94-485E-9D13-192EB267BBDD}"/>
                </a:ext>
              </a:extLst>
            </p:cNvPr>
            <p:cNvSpPr txBox="1"/>
            <p:nvPr/>
          </p:nvSpPr>
          <p:spPr>
            <a:xfrm>
              <a:off x="2918639" y="3653794"/>
              <a:ext cx="528992" cy="14568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8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H Sarabun New" panose="020B0500040200020003" pitchFamily="34" charset="-34"/>
                  <a:cs typeface="TH Sarabun New" panose="020B0500040200020003" pitchFamily="34" charset="-34"/>
                  <a:sym typeface="Helvetica Light"/>
                </a:rPr>
                <a:t>1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46B43F4-04F4-4673-8C12-59A7C2957F55}"/>
              </a:ext>
            </a:extLst>
          </p:cNvPr>
          <p:cNvGrpSpPr/>
          <p:nvPr/>
        </p:nvGrpSpPr>
        <p:grpSpPr>
          <a:xfrm>
            <a:off x="6959370" y="3535794"/>
            <a:ext cx="5244353" cy="4680354"/>
            <a:chOff x="6959370" y="3535794"/>
            <a:chExt cx="5244353" cy="468035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1992910-9CC7-462F-B1C7-E27AAFF2FF8E}"/>
                </a:ext>
              </a:extLst>
            </p:cNvPr>
            <p:cNvSpPr/>
            <p:nvPr/>
          </p:nvSpPr>
          <p:spPr>
            <a:xfrm>
              <a:off x="6959370" y="4296494"/>
              <a:ext cx="5244353" cy="3919654"/>
            </a:xfrm>
            <a:prstGeom prst="rect">
              <a:avLst/>
            </a:prstGeom>
            <a:solidFill>
              <a:srgbClr val="37817F"/>
            </a:solidFill>
            <a:ln w="12700" cap="flat">
              <a:solidFill>
                <a:srgbClr val="B3B3B3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64B1D73-5908-49F3-9FEB-8E5E855E9C0B}"/>
                </a:ext>
              </a:extLst>
            </p:cNvPr>
            <p:cNvSpPr txBox="1"/>
            <p:nvPr/>
          </p:nvSpPr>
          <p:spPr>
            <a:xfrm>
              <a:off x="7796783" y="5365146"/>
              <a:ext cx="3784689" cy="17645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ติดตามผล</a:t>
              </a:r>
            </a:p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th-TH" sz="5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หลังการสั่งซื้อสินค้า</a:t>
              </a:r>
              <a:endParaRPr kumimoji="0" lang="th-TH" sz="5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F9B3912-B7B1-4DCF-BD52-410CBF981BF9}"/>
                </a:ext>
              </a:extLst>
            </p:cNvPr>
            <p:cNvSpPr/>
            <p:nvPr/>
          </p:nvSpPr>
          <p:spPr>
            <a:xfrm>
              <a:off x="8929368" y="3535794"/>
              <a:ext cx="1519518" cy="151951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8100" tIns="38100" rIns="38100" bIns="38100" numCol="1" spcCol="38100" rtlCol="0" anchor="t">
              <a:spAutoFit/>
            </a:bodyPr>
            <a:lstStyle/>
            <a:p>
              <a:pPr marL="0" marR="0" indent="0" algn="ctr" defTabSz="130048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th-TH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97076-3D49-402A-9854-7F41A4F4475D}"/>
                </a:ext>
              </a:extLst>
            </p:cNvPr>
            <p:cNvSpPr txBox="1"/>
            <p:nvPr/>
          </p:nvSpPr>
          <p:spPr>
            <a:xfrm>
              <a:off x="9424631" y="3584804"/>
              <a:ext cx="528992" cy="14568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th-TH" sz="8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TH Sarabun New" panose="020B0500040200020003" pitchFamily="34" charset="-34"/>
                  <a:cs typeface="TH Sarabun New" panose="020B0500040200020003" pitchFamily="34" charset="-34"/>
                  <a:sym typeface="Helvetica Light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84541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5">
            <a:extLst>
              <a:ext uri="{FF2B5EF4-FFF2-40B4-BE49-F238E27FC236}">
                <a16:creationId xmlns:a16="http://schemas.microsoft.com/office/drawing/2014/main" id="{06C8FDF2-F477-4128-9E97-26E835BF13F5}"/>
              </a:ext>
            </a:extLst>
          </p:cNvPr>
          <p:cNvCxnSpPr>
            <a:cxnSpLocks/>
          </p:cNvCxnSpPr>
          <p:nvPr/>
        </p:nvCxnSpPr>
        <p:spPr>
          <a:xfrm flipV="1">
            <a:off x="3697039" y="6299068"/>
            <a:ext cx="1321293" cy="7862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5">
            <a:extLst>
              <a:ext uri="{FF2B5EF4-FFF2-40B4-BE49-F238E27FC236}">
                <a16:creationId xmlns:a16="http://schemas.microsoft.com/office/drawing/2014/main" id="{6CC7DA20-E10D-45BA-9E7F-3F6825E861D3}"/>
              </a:ext>
            </a:extLst>
          </p:cNvPr>
          <p:cNvCxnSpPr>
            <a:cxnSpLocks/>
          </p:cNvCxnSpPr>
          <p:nvPr/>
        </p:nvCxnSpPr>
        <p:spPr>
          <a:xfrm flipV="1">
            <a:off x="7463142" y="4090987"/>
            <a:ext cx="1321293" cy="7862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5">
            <a:extLst>
              <a:ext uri="{FF2B5EF4-FFF2-40B4-BE49-F238E27FC236}">
                <a16:creationId xmlns:a16="http://schemas.microsoft.com/office/drawing/2014/main" id="{C393D638-D53D-43C2-BE5A-06A609FB52A1}"/>
              </a:ext>
            </a:extLst>
          </p:cNvPr>
          <p:cNvCxnSpPr>
            <a:cxnSpLocks/>
          </p:cNvCxnSpPr>
          <p:nvPr/>
        </p:nvCxnSpPr>
        <p:spPr>
          <a:xfrm flipV="1">
            <a:off x="5484851" y="5207769"/>
            <a:ext cx="1321293" cy="78621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ร่วมกันสรุป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8C9E84-DED0-4121-B70B-1E2E95D980F9}"/>
              </a:ext>
            </a:extLst>
          </p:cNvPr>
          <p:cNvSpPr txBox="1"/>
          <p:nvPr/>
        </p:nvSpPr>
        <p:spPr>
          <a:xfrm>
            <a:off x="7463142" y="2197909"/>
            <a:ext cx="4871526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การทำธุรกรรมอิเล็กทรอนิกส์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B10707-EAEC-47C5-A24D-F49EAFD42CAB}"/>
              </a:ext>
            </a:extLst>
          </p:cNvPr>
          <p:cNvSpPr txBox="1"/>
          <p:nvPr/>
        </p:nvSpPr>
        <p:spPr>
          <a:xfrm>
            <a:off x="531280" y="8590952"/>
            <a:ext cx="2226572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4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การซื้อสินค้า</a:t>
            </a:r>
            <a:endParaRPr kumimoji="0" lang="th-TH" sz="4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546A66-0334-4AC9-94DF-32A536BE13EB}"/>
              </a:ext>
            </a:extLst>
          </p:cNvPr>
          <p:cNvSpPr txBox="1"/>
          <p:nvPr/>
        </p:nvSpPr>
        <p:spPr>
          <a:xfrm>
            <a:off x="3696365" y="3999244"/>
            <a:ext cx="2994409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การซื้อซอฟต์แวร์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2F8F0E-E072-4C29-A30E-68703549597D}"/>
              </a:ext>
            </a:extLst>
          </p:cNvPr>
          <p:cNvSpPr txBox="1"/>
          <p:nvPr/>
        </p:nvSpPr>
        <p:spPr>
          <a:xfrm>
            <a:off x="826585" y="6111194"/>
            <a:ext cx="2311530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การซื้อไอเท็ม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571D8C-988F-41A7-BF7B-BE7C0BCCB0F3}"/>
              </a:ext>
            </a:extLst>
          </p:cNvPr>
          <p:cNvSpPr txBox="1"/>
          <p:nvPr/>
        </p:nvSpPr>
        <p:spPr>
          <a:xfrm>
            <a:off x="5119173" y="6627419"/>
            <a:ext cx="3206006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การชำระค่าบริการ</a:t>
            </a:r>
          </a:p>
        </p:txBody>
      </p:sp>
      <p:cxnSp>
        <p:nvCxnSpPr>
          <p:cNvPr id="23" name="直接连接符 5">
            <a:extLst>
              <a:ext uri="{FF2B5EF4-FFF2-40B4-BE49-F238E27FC236}">
                <a16:creationId xmlns:a16="http://schemas.microsoft.com/office/drawing/2014/main" id="{6FAA3515-1A8E-4D7B-A13A-7A4E60D3201B}"/>
              </a:ext>
            </a:extLst>
          </p:cNvPr>
          <p:cNvCxnSpPr>
            <a:cxnSpLocks/>
          </p:cNvCxnSpPr>
          <p:nvPr/>
        </p:nvCxnSpPr>
        <p:spPr>
          <a:xfrm flipV="1">
            <a:off x="1809323" y="7284198"/>
            <a:ext cx="1458312" cy="9007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FDCBE29-4EDE-4FE6-A8A1-BE1F2CDB4C9E}"/>
              </a:ext>
            </a:extLst>
          </p:cNvPr>
          <p:cNvGrpSpPr/>
          <p:nvPr/>
        </p:nvGrpSpPr>
        <p:grpSpPr>
          <a:xfrm>
            <a:off x="1604875" y="7693611"/>
            <a:ext cx="681364" cy="641673"/>
            <a:chOff x="1604875" y="7693611"/>
            <a:chExt cx="681364" cy="641673"/>
          </a:xfrm>
        </p:grpSpPr>
        <p:sp>
          <p:nvSpPr>
            <p:cNvPr id="24" name="椭圆 7">
              <a:extLst>
                <a:ext uri="{FF2B5EF4-FFF2-40B4-BE49-F238E27FC236}">
                  <a16:creationId xmlns:a16="http://schemas.microsoft.com/office/drawing/2014/main" id="{26C4E27C-DF09-454E-A4EB-7E0A76A6824C}"/>
                </a:ext>
              </a:extLst>
            </p:cNvPr>
            <p:cNvSpPr/>
            <p:nvPr/>
          </p:nvSpPr>
          <p:spPr>
            <a:xfrm>
              <a:off x="1644566" y="7693611"/>
              <a:ext cx="641673" cy="641673"/>
            </a:xfrm>
            <a:prstGeom prst="ellipse">
              <a:avLst/>
            </a:prstGeom>
            <a:solidFill>
              <a:srgbClr val="87CBC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2">
              <a:extLst>
                <a:ext uri="{FF2B5EF4-FFF2-40B4-BE49-F238E27FC236}">
                  <a16:creationId xmlns:a16="http://schemas.microsoft.com/office/drawing/2014/main" id="{C67B622D-4721-44ED-AD92-6EE984C9D12C}"/>
                </a:ext>
              </a:extLst>
            </p:cNvPr>
            <p:cNvSpPr txBox="1"/>
            <p:nvPr/>
          </p:nvSpPr>
          <p:spPr>
            <a:xfrm>
              <a:off x="1604875" y="7846390"/>
              <a:ext cx="6672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E7FC16-91E6-457F-B3F2-B45A5082E31F}"/>
              </a:ext>
            </a:extLst>
          </p:cNvPr>
          <p:cNvGrpSpPr/>
          <p:nvPr/>
        </p:nvGrpSpPr>
        <p:grpSpPr>
          <a:xfrm>
            <a:off x="3091926" y="6805239"/>
            <a:ext cx="744644" cy="744644"/>
            <a:chOff x="3091926" y="6805239"/>
            <a:chExt cx="744644" cy="744644"/>
          </a:xfrm>
        </p:grpSpPr>
        <p:sp>
          <p:nvSpPr>
            <p:cNvPr id="25" name="椭圆 17">
              <a:extLst>
                <a:ext uri="{FF2B5EF4-FFF2-40B4-BE49-F238E27FC236}">
                  <a16:creationId xmlns:a16="http://schemas.microsoft.com/office/drawing/2014/main" id="{5100CFF2-572D-4B01-BA68-0FFC525366B8}"/>
                </a:ext>
              </a:extLst>
            </p:cNvPr>
            <p:cNvSpPr/>
            <p:nvPr/>
          </p:nvSpPr>
          <p:spPr>
            <a:xfrm>
              <a:off x="3091926" y="6805239"/>
              <a:ext cx="744644" cy="744644"/>
            </a:xfrm>
            <a:prstGeom prst="ellipse">
              <a:avLst/>
            </a:prstGeom>
            <a:solidFill>
              <a:srgbClr val="4BAFA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id="{63D34360-9F83-4F90-8669-E66E85D80E4D}"/>
                </a:ext>
              </a:extLst>
            </p:cNvPr>
            <p:cNvSpPr txBox="1"/>
            <p:nvPr/>
          </p:nvSpPr>
          <p:spPr>
            <a:xfrm>
              <a:off x="3130616" y="7008284"/>
              <a:ext cx="6672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4CF86D5-3E40-4002-8181-82CF43905238}"/>
              </a:ext>
            </a:extLst>
          </p:cNvPr>
          <p:cNvGrpSpPr/>
          <p:nvPr/>
        </p:nvGrpSpPr>
        <p:grpSpPr>
          <a:xfrm>
            <a:off x="4676092" y="5796623"/>
            <a:ext cx="901164" cy="901164"/>
            <a:chOff x="4676092" y="5796623"/>
            <a:chExt cx="901164" cy="901164"/>
          </a:xfrm>
        </p:grpSpPr>
        <p:sp>
          <p:nvSpPr>
            <p:cNvPr id="26" name="椭圆 20">
              <a:extLst>
                <a:ext uri="{FF2B5EF4-FFF2-40B4-BE49-F238E27FC236}">
                  <a16:creationId xmlns:a16="http://schemas.microsoft.com/office/drawing/2014/main" id="{15F749F6-6A79-4F58-86A6-49C44F291795}"/>
                </a:ext>
              </a:extLst>
            </p:cNvPr>
            <p:cNvSpPr/>
            <p:nvPr/>
          </p:nvSpPr>
          <p:spPr>
            <a:xfrm>
              <a:off x="4676092" y="5796623"/>
              <a:ext cx="901164" cy="901164"/>
            </a:xfrm>
            <a:prstGeom prst="ellipse">
              <a:avLst/>
            </a:prstGeom>
            <a:solidFill>
              <a:srgbClr val="3C8C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4">
              <a:extLst>
                <a:ext uri="{FF2B5EF4-FFF2-40B4-BE49-F238E27FC236}">
                  <a16:creationId xmlns:a16="http://schemas.microsoft.com/office/drawing/2014/main" id="{AA98983F-9827-41A3-BF78-D039E485989C}"/>
                </a:ext>
              </a:extLst>
            </p:cNvPr>
            <p:cNvSpPr txBox="1"/>
            <p:nvPr/>
          </p:nvSpPr>
          <p:spPr>
            <a:xfrm>
              <a:off x="4793041" y="5970352"/>
              <a:ext cx="6672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5F6FC8-CE1E-4EDE-9E9D-DE6218C3BBAF}"/>
              </a:ext>
            </a:extLst>
          </p:cNvPr>
          <p:cNvGrpSpPr/>
          <p:nvPr/>
        </p:nvGrpSpPr>
        <p:grpSpPr>
          <a:xfrm>
            <a:off x="6561169" y="4500583"/>
            <a:ext cx="1075014" cy="1075014"/>
            <a:chOff x="6561169" y="4500583"/>
            <a:chExt cx="1075014" cy="1075014"/>
          </a:xfrm>
        </p:grpSpPr>
        <p:sp>
          <p:nvSpPr>
            <p:cNvPr id="27" name="椭圆 21">
              <a:extLst>
                <a:ext uri="{FF2B5EF4-FFF2-40B4-BE49-F238E27FC236}">
                  <a16:creationId xmlns:a16="http://schemas.microsoft.com/office/drawing/2014/main" id="{65F914AB-46EE-40E8-BE31-C264782D3F82}"/>
                </a:ext>
              </a:extLst>
            </p:cNvPr>
            <p:cNvSpPr/>
            <p:nvPr/>
          </p:nvSpPr>
          <p:spPr>
            <a:xfrm>
              <a:off x="6561169" y="4500583"/>
              <a:ext cx="1075014" cy="1075014"/>
            </a:xfrm>
            <a:prstGeom prst="ellipse">
              <a:avLst/>
            </a:prstGeom>
            <a:solidFill>
              <a:srgbClr val="2961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25">
              <a:extLst>
                <a:ext uri="{FF2B5EF4-FFF2-40B4-BE49-F238E27FC236}">
                  <a16:creationId xmlns:a16="http://schemas.microsoft.com/office/drawing/2014/main" id="{12704CE5-C435-4314-B219-FB8516D8CBBB}"/>
                </a:ext>
              </a:extLst>
            </p:cNvPr>
            <p:cNvSpPr txBox="1"/>
            <p:nvPr/>
          </p:nvSpPr>
          <p:spPr>
            <a:xfrm>
              <a:off x="6751596" y="4707449"/>
              <a:ext cx="6672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15D1E86-F3A8-454D-8AA6-BD32F781D3BC}"/>
              </a:ext>
            </a:extLst>
          </p:cNvPr>
          <p:cNvGrpSpPr/>
          <p:nvPr/>
        </p:nvGrpSpPr>
        <p:grpSpPr>
          <a:xfrm>
            <a:off x="8408551" y="3186009"/>
            <a:ext cx="1413414" cy="1413414"/>
            <a:chOff x="8408551" y="3186009"/>
            <a:chExt cx="1413414" cy="1413414"/>
          </a:xfrm>
        </p:grpSpPr>
        <p:sp>
          <p:nvSpPr>
            <p:cNvPr id="36" name="椭圆 21">
              <a:extLst>
                <a:ext uri="{FF2B5EF4-FFF2-40B4-BE49-F238E27FC236}">
                  <a16:creationId xmlns:a16="http://schemas.microsoft.com/office/drawing/2014/main" id="{4772096D-92EF-4AD0-A170-F8DFA8E75711}"/>
                </a:ext>
              </a:extLst>
            </p:cNvPr>
            <p:cNvSpPr/>
            <p:nvPr/>
          </p:nvSpPr>
          <p:spPr>
            <a:xfrm>
              <a:off x="8408551" y="3186009"/>
              <a:ext cx="1413414" cy="1413414"/>
            </a:xfrm>
            <a:prstGeom prst="ellipse">
              <a:avLst/>
            </a:prstGeom>
            <a:solidFill>
              <a:srgbClr val="1632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25">
              <a:extLst>
                <a:ext uri="{FF2B5EF4-FFF2-40B4-BE49-F238E27FC236}">
                  <a16:creationId xmlns:a16="http://schemas.microsoft.com/office/drawing/2014/main" id="{70C87628-9802-4431-9901-FD734E5B5567}"/>
                </a:ext>
              </a:extLst>
            </p:cNvPr>
            <p:cNvSpPr txBox="1"/>
            <p:nvPr/>
          </p:nvSpPr>
          <p:spPr>
            <a:xfrm>
              <a:off x="8768178" y="3495740"/>
              <a:ext cx="6672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5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8397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ถ้าสถานการณ์ต่อไปนี้เป็น </a:t>
            </a:r>
            <a:r>
              <a:rPr lang="th-TH" sz="7200" b="1" u="sng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ข่าวลวง</a:t>
            </a:r>
            <a:endParaRPr kumimoji="0" lang="en-US" sz="7200" b="1" i="0" u="sng" strike="noStrike" cap="none" spc="0" normalizeH="0" baseline="0" dirty="0">
              <a:ln>
                <a:noFill/>
              </a:ln>
              <a:solidFill>
                <a:srgbClr val="C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617131" y="2286348"/>
            <a:ext cx="12102123" cy="51809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th-TH" sz="5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นักเรียนช่วยตอบคำถามต่อไปนี้</a:t>
            </a:r>
          </a:p>
          <a:p>
            <a:pPr algn="l">
              <a:lnSpc>
                <a:spcPct val="150000"/>
              </a:lnSpc>
            </a:pPr>
            <a:r>
              <a:rPr lang="th-TH" sz="5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●     ผู้สร้างหรือผู้เผยแพร่ข่าวนั้นหวังผลอะไร</a:t>
            </a:r>
          </a:p>
          <a:p>
            <a:pPr algn="l">
              <a:lnSpc>
                <a:spcPct val="150000"/>
              </a:lnSpc>
            </a:pPr>
            <a:r>
              <a:rPr lang="th-TH" sz="5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●     มีบุคคลใดที่ได้รับผลกระทบจากสถานการณ์นี้บ้าง  อย่างไร</a:t>
            </a:r>
          </a:p>
          <a:p>
            <a:pPr algn="l">
              <a:lnSpc>
                <a:spcPct val="150000"/>
              </a:lnSpc>
            </a:pPr>
            <a:r>
              <a:rPr lang="th-TH" sz="55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●     ผู้เรียนมีแนวทางปฏิบัติเพื่อแก้ไขปัญหานี้อย่างไร</a:t>
            </a:r>
          </a:p>
        </p:txBody>
      </p:sp>
    </p:spTree>
    <p:extLst>
      <p:ext uri="{BB962C8B-B14F-4D97-AF65-F5344CB8AC3E}">
        <p14:creationId xmlns:p14="http://schemas.microsoft.com/office/powerpoint/2010/main" val="173790710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5F72EA-5586-7740-844F-024A3062D508}"/>
              </a:ext>
            </a:extLst>
          </p:cNvPr>
          <p:cNvSpPr txBox="1"/>
          <p:nvPr/>
        </p:nvSpPr>
        <p:spPr>
          <a:xfrm>
            <a:off x="772407" y="2794180"/>
            <a:ext cx="11605845" cy="41652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5842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th-TH" sz="6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นักเรียนมีหลักการพิจารณาระหว่างข้อเท็จจริง</a:t>
            </a:r>
          </a:p>
          <a:p>
            <a:pPr marR="0" defTabSz="5842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th-TH" sz="6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กับข่าวลวงอย่างไรบ้าง</a:t>
            </a:r>
          </a:p>
        </p:txBody>
      </p:sp>
    </p:spTree>
    <p:extLst>
      <p:ext uri="{BB962C8B-B14F-4D97-AF65-F5344CB8AC3E}">
        <p14:creationId xmlns:p14="http://schemas.microsoft.com/office/powerpoint/2010/main" val="124697568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A37FED1-170E-C74F-AB94-43D00BF15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31" y="287118"/>
            <a:ext cx="1309981" cy="147488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79B076-D2F3-F744-9584-5038AA050BBC}"/>
              </a:ext>
            </a:extLst>
          </p:cNvPr>
          <p:cNvSpPr/>
          <p:nvPr/>
        </p:nvSpPr>
        <p:spPr>
          <a:xfrm>
            <a:off x="-70340" y="2637692"/>
            <a:ext cx="13188462" cy="4607170"/>
          </a:xfrm>
          <a:prstGeom prst="rect">
            <a:avLst/>
          </a:prstGeom>
          <a:solidFill>
            <a:srgbClr val="4BAFAD"/>
          </a:solidFill>
          <a:ln w="127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t">
            <a:spAutoFit/>
          </a:bodyPr>
          <a:lstStyle/>
          <a:p>
            <a:pPr marL="0" marR="0" indent="0" algn="ctr" defTabSz="130048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EDB711-BA5C-9444-8DBA-AF04B9064FB1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39" tIns="45719" rIns="91439" bIns="45719"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ชื่อเรื่อง">
            <a:extLst>
              <a:ext uri="{FF2B5EF4-FFF2-40B4-BE49-F238E27FC236}">
                <a16:creationId xmlns:a16="http://schemas.microsoft.com/office/drawing/2014/main" id="{CCD65BAA-E8F7-664B-A7F1-BBE4362788A5}"/>
              </a:ext>
            </a:extLst>
          </p:cNvPr>
          <p:cNvSpPr txBox="1">
            <a:spLocks/>
          </p:cNvSpPr>
          <p:nvPr/>
        </p:nvSpPr>
        <p:spPr>
          <a:xfrm>
            <a:off x="814639" y="2945319"/>
            <a:ext cx="11375521" cy="4026170"/>
          </a:xfrm>
          <a:prstGeom prst="rect">
            <a:avLst/>
          </a:prstGeom>
        </p:spPr>
        <p:txBody>
          <a:bodyPr/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3429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6858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10287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13716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7145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20574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24003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274320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ศึกษาเนื้อหาในหนังสือเรียน</a:t>
            </a:r>
          </a:p>
          <a:p>
            <a:pPr algn="ctr" hangingPunct="1"/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บทที่ </a:t>
            </a:r>
            <a:r>
              <a:rPr lang="en-US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 </a:t>
            </a:r>
            <a:endParaRPr lang="th-TH" sz="65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 hangingPunct="1"/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หัวข้อ </a:t>
            </a:r>
            <a:r>
              <a:rPr lang="en-US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6.3.2 </a:t>
            </a:r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การรู้เท่าทันสื่อ</a:t>
            </a:r>
          </a:p>
          <a:p>
            <a:pPr algn="ctr" hangingPunct="1"/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หัวข้อ </a:t>
            </a:r>
            <a:r>
              <a:rPr lang="en-US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6.3.3 </a:t>
            </a:r>
            <a:r>
              <a:rPr lang="th-TH" sz="6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ข่าวลวงและผลกระทบ</a:t>
            </a:r>
          </a:p>
        </p:txBody>
      </p:sp>
    </p:spTree>
    <p:extLst>
      <p:ext uri="{BB962C8B-B14F-4D97-AF65-F5344CB8AC3E}">
        <p14:creationId xmlns:p14="http://schemas.microsoft.com/office/powerpoint/2010/main" val="30941640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การรู้เท่าทันสื่อ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44A874-E67C-B145-A9AB-51B6DB68DDA4}"/>
              </a:ext>
            </a:extLst>
          </p:cNvPr>
          <p:cNvSpPr txBox="1"/>
          <p:nvPr/>
        </p:nvSpPr>
        <p:spPr>
          <a:xfrm rot="10800000" flipV="1">
            <a:off x="931007" y="2458077"/>
            <a:ext cx="11142785" cy="5642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คือ ความสามารถในการป้องกันตนเองจากการถูกโน้มน้าวด้วยเนื้อหาที่เป็นเท็จและมีผลกระทบต่อผู้รับสื่อ </a:t>
            </a: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เพื่อไม่ให้ตัวเองตกเป็นเครื่องมือทางการตลาดหรือผลประโยชน์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ที่สื่อต้องการนำเสนอ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2816521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การรู้เท่าทันสื่อ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44A874-E67C-B145-A9AB-51B6DB68DDA4}"/>
              </a:ext>
            </a:extLst>
          </p:cNvPr>
          <p:cNvSpPr txBox="1"/>
          <p:nvPr/>
        </p:nvSpPr>
        <p:spPr>
          <a:xfrm rot="10800000" flipV="1">
            <a:off x="931007" y="2710802"/>
            <a:ext cx="11142785" cy="5088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7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 New" panose="020B0500040200020003" pitchFamily="34" charset="-34"/>
                <a:cs typeface="TH Sarabun New" panose="020B0500040200020003" pitchFamily="34" charset="-34"/>
                <a:sym typeface="Helvetica Light"/>
              </a:rPr>
              <a:t>โดยผู้รับสารสามารถ ตีความ วิเคราะห์ แยกแยะเนื้อหาสาระของสื่อให้ได้ก่อนที่จะนำสื่อนั้นไปเผยแพร่ให้กับบุคคลอื่น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8804923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0" y="1580110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468270" y="-77603"/>
            <a:ext cx="10990385" cy="17645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ก่อนนำสื่อไปใช้ให้พิจารณาประเด็นต่อไปนี้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id="{1CA68D8A-78A1-471B-9111-E28A647D33DA}"/>
              </a:ext>
            </a:extLst>
          </p:cNvPr>
          <p:cNvGrpSpPr/>
          <p:nvPr/>
        </p:nvGrpSpPr>
        <p:grpSpPr>
          <a:xfrm>
            <a:off x="3702894" y="1781397"/>
            <a:ext cx="607582" cy="899068"/>
            <a:chOff x="1619672" y="1772816"/>
            <a:chExt cx="1020759" cy="1510466"/>
          </a:xfrm>
        </p:grpSpPr>
        <p:grpSp>
          <p:nvGrpSpPr>
            <p:cNvPr id="46" name="组合 11">
              <a:extLst>
                <a:ext uri="{FF2B5EF4-FFF2-40B4-BE49-F238E27FC236}">
                  <a16:creationId xmlns:a16="http://schemas.microsoft.com/office/drawing/2014/main" id="{EE2EC40E-9C6D-4B7B-BCBA-18B812F652D5}"/>
                </a:ext>
              </a:extLst>
            </p:cNvPr>
            <p:cNvGrpSpPr/>
            <p:nvPr/>
          </p:nvGrpSpPr>
          <p:grpSpPr>
            <a:xfrm>
              <a:off x="1619672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48" name="空心弧 3">
                <a:extLst>
                  <a:ext uri="{FF2B5EF4-FFF2-40B4-BE49-F238E27FC236}">
                    <a16:creationId xmlns:a16="http://schemas.microsoft.com/office/drawing/2014/main" id="{171B5124-607B-49E8-8606-D4F9B4A4365B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49" name="矩形 6">
                <a:extLst>
                  <a:ext uri="{FF2B5EF4-FFF2-40B4-BE49-F238E27FC236}">
                    <a16:creationId xmlns:a16="http://schemas.microsoft.com/office/drawing/2014/main" id="{F8905AA0-4747-4CCF-9E26-88DA8E904186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50" name="直接连接符 9">
                <a:extLst>
                  <a:ext uri="{FF2B5EF4-FFF2-40B4-BE49-F238E27FC236}">
                    <a16:creationId xmlns:a16="http://schemas.microsoft.com/office/drawing/2014/main" id="{F97DE34D-B841-460E-B65D-91F364CB890C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圆角矩形 24">
              <a:extLst>
                <a:ext uri="{FF2B5EF4-FFF2-40B4-BE49-F238E27FC236}">
                  <a16:creationId xmlns:a16="http://schemas.microsoft.com/office/drawing/2014/main" id="{0DC9BF57-1391-4662-A0BB-D29AE3FE6BCC}"/>
                </a:ext>
              </a:extLst>
            </p:cNvPr>
            <p:cNvSpPr/>
            <p:nvPr/>
          </p:nvSpPr>
          <p:spPr>
            <a:xfrm>
              <a:off x="1842837" y="1772816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1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22" name="组合 2">
            <a:extLst>
              <a:ext uri="{FF2B5EF4-FFF2-40B4-BE49-F238E27FC236}">
                <a16:creationId xmlns:a16="http://schemas.microsoft.com/office/drawing/2014/main" id="{039FC622-C9A1-47AA-9DE7-91CC71B47B24}"/>
              </a:ext>
            </a:extLst>
          </p:cNvPr>
          <p:cNvGrpSpPr/>
          <p:nvPr/>
        </p:nvGrpSpPr>
        <p:grpSpPr>
          <a:xfrm>
            <a:off x="3296226" y="2889995"/>
            <a:ext cx="607582" cy="939207"/>
            <a:chOff x="3345756" y="1705382"/>
            <a:chExt cx="1020759" cy="1577900"/>
          </a:xfrm>
        </p:grpSpPr>
        <p:grpSp>
          <p:nvGrpSpPr>
            <p:cNvPr id="41" name="组合 12">
              <a:extLst>
                <a:ext uri="{FF2B5EF4-FFF2-40B4-BE49-F238E27FC236}">
                  <a16:creationId xmlns:a16="http://schemas.microsoft.com/office/drawing/2014/main" id="{13B9F487-8EF2-42D8-AAEC-310D681C8F14}"/>
                </a:ext>
              </a:extLst>
            </p:cNvPr>
            <p:cNvGrpSpPr/>
            <p:nvPr/>
          </p:nvGrpSpPr>
          <p:grpSpPr>
            <a:xfrm>
              <a:off x="3345756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43" name="空心弧 13">
                <a:extLst>
                  <a:ext uri="{FF2B5EF4-FFF2-40B4-BE49-F238E27FC236}">
                    <a16:creationId xmlns:a16="http://schemas.microsoft.com/office/drawing/2014/main" id="{42A192F5-3207-4B4F-AF6C-DC894A9CBA82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14">
                <a:extLst>
                  <a:ext uri="{FF2B5EF4-FFF2-40B4-BE49-F238E27FC236}">
                    <a16:creationId xmlns:a16="http://schemas.microsoft.com/office/drawing/2014/main" id="{8C2D1CC7-0E43-49C2-9792-AACB7ED5FE60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15">
                <a:extLst>
                  <a:ext uri="{FF2B5EF4-FFF2-40B4-BE49-F238E27FC236}">
                    <a16:creationId xmlns:a16="http://schemas.microsoft.com/office/drawing/2014/main" id="{CED96048-3449-440B-87CB-6DE1C36430FB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圆角矩形 25">
              <a:extLst>
                <a:ext uri="{FF2B5EF4-FFF2-40B4-BE49-F238E27FC236}">
                  <a16:creationId xmlns:a16="http://schemas.microsoft.com/office/drawing/2014/main" id="{73AAEB45-78F1-4E47-9A77-C2D58FF36E37}"/>
                </a:ext>
              </a:extLst>
            </p:cNvPr>
            <p:cNvSpPr/>
            <p:nvPr/>
          </p:nvSpPr>
          <p:spPr>
            <a:xfrm>
              <a:off x="3568921" y="1705382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2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23" name="组合 4">
            <a:extLst>
              <a:ext uri="{FF2B5EF4-FFF2-40B4-BE49-F238E27FC236}">
                <a16:creationId xmlns:a16="http://schemas.microsoft.com/office/drawing/2014/main" id="{38796C33-B5B6-422C-8770-DE39481A5A9D}"/>
              </a:ext>
            </a:extLst>
          </p:cNvPr>
          <p:cNvGrpSpPr/>
          <p:nvPr/>
        </p:nvGrpSpPr>
        <p:grpSpPr>
          <a:xfrm>
            <a:off x="2808225" y="3951293"/>
            <a:ext cx="607582" cy="950239"/>
            <a:chOff x="5071840" y="1693177"/>
            <a:chExt cx="1020759" cy="1596434"/>
          </a:xfrm>
        </p:grpSpPr>
        <p:grpSp>
          <p:nvGrpSpPr>
            <p:cNvPr id="36" name="组合 16">
              <a:extLst>
                <a:ext uri="{FF2B5EF4-FFF2-40B4-BE49-F238E27FC236}">
                  <a16:creationId xmlns:a16="http://schemas.microsoft.com/office/drawing/2014/main" id="{E2D3F8FB-58FE-4021-8252-A784ED1C1D31}"/>
                </a:ext>
              </a:extLst>
            </p:cNvPr>
            <p:cNvGrpSpPr/>
            <p:nvPr/>
          </p:nvGrpSpPr>
          <p:grpSpPr>
            <a:xfrm>
              <a:off x="5071840" y="1916833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38" name="空心弧 17">
                <a:extLst>
                  <a:ext uri="{FF2B5EF4-FFF2-40B4-BE49-F238E27FC236}">
                    <a16:creationId xmlns:a16="http://schemas.microsoft.com/office/drawing/2014/main" id="{7689A8EB-9CD2-447B-BD10-3CDB6FF8333E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39" name="矩形 18">
                <a:extLst>
                  <a:ext uri="{FF2B5EF4-FFF2-40B4-BE49-F238E27FC236}">
                    <a16:creationId xmlns:a16="http://schemas.microsoft.com/office/drawing/2014/main" id="{F2CA77B0-8800-4DD2-ACF6-17D8E544C44B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40" name="直接连接符 19">
                <a:extLst>
                  <a:ext uri="{FF2B5EF4-FFF2-40B4-BE49-F238E27FC236}">
                    <a16:creationId xmlns:a16="http://schemas.microsoft.com/office/drawing/2014/main" id="{5DC8F5B2-2506-4995-8911-3A30CCD6ABB4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圆角矩形 26">
              <a:extLst>
                <a:ext uri="{FF2B5EF4-FFF2-40B4-BE49-F238E27FC236}">
                  <a16:creationId xmlns:a16="http://schemas.microsoft.com/office/drawing/2014/main" id="{BD890D12-4D8C-4BD7-8CB6-29E756ED79FE}"/>
                </a:ext>
              </a:extLst>
            </p:cNvPr>
            <p:cNvSpPr/>
            <p:nvPr/>
          </p:nvSpPr>
          <p:spPr>
            <a:xfrm>
              <a:off x="5295005" y="1693177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D17DD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3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24" name="组合 5">
            <a:extLst>
              <a:ext uri="{FF2B5EF4-FFF2-40B4-BE49-F238E27FC236}">
                <a16:creationId xmlns:a16="http://schemas.microsoft.com/office/drawing/2014/main" id="{1788717E-D69B-4E73-9392-E62141A82F05}"/>
              </a:ext>
            </a:extLst>
          </p:cNvPr>
          <p:cNvGrpSpPr/>
          <p:nvPr/>
        </p:nvGrpSpPr>
        <p:grpSpPr>
          <a:xfrm>
            <a:off x="2333477" y="4975625"/>
            <a:ext cx="607582" cy="899068"/>
            <a:chOff x="6797924" y="1772816"/>
            <a:chExt cx="1020759" cy="1510466"/>
          </a:xfrm>
        </p:grpSpPr>
        <p:grpSp>
          <p:nvGrpSpPr>
            <p:cNvPr id="31" name="组合 20">
              <a:extLst>
                <a:ext uri="{FF2B5EF4-FFF2-40B4-BE49-F238E27FC236}">
                  <a16:creationId xmlns:a16="http://schemas.microsoft.com/office/drawing/2014/main" id="{DC3304B7-78AE-499C-BB60-73FEB9080542}"/>
                </a:ext>
              </a:extLst>
            </p:cNvPr>
            <p:cNvGrpSpPr/>
            <p:nvPr/>
          </p:nvGrpSpPr>
          <p:grpSpPr>
            <a:xfrm>
              <a:off x="6797924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33" name="空心弧 21">
                <a:extLst>
                  <a:ext uri="{FF2B5EF4-FFF2-40B4-BE49-F238E27FC236}">
                    <a16:creationId xmlns:a16="http://schemas.microsoft.com/office/drawing/2014/main" id="{7B3F59A5-06D6-44C1-A406-A6CBD204ED6A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34" name="矩形 22">
                <a:extLst>
                  <a:ext uri="{FF2B5EF4-FFF2-40B4-BE49-F238E27FC236}">
                    <a16:creationId xmlns:a16="http://schemas.microsoft.com/office/drawing/2014/main" id="{370502E4-7A44-4F67-9795-F314824552C8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35" name="直接连接符 23">
                <a:extLst>
                  <a:ext uri="{FF2B5EF4-FFF2-40B4-BE49-F238E27FC236}">
                    <a16:creationId xmlns:a16="http://schemas.microsoft.com/office/drawing/2014/main" id="{A35E1F73-39E7-4A9C-A123-F45BC896E94C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圆角矩形 27">
              <a:extLst>
                <a:ext uri="{FF2B5EF4-FFF2-40B4-BE49-F238E27FC236}">
                  <a16:creationId xmlns:a16="http://schemas.microsoft.com/office/drawing/2014/main" id="{450534F1-BB68-4E3F-9AC4-4EA8D44B2E73}"/>
                </a:ext>
              </a:extLst>
            </p:cNvPr>
            <p:cNvSpPr/>
            <p:nvPr/>
          </p:nvSpPr>
          <p:spPr>
            <a:xfrm>
              <a:off x="7021089" y="1772816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4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25" name="组合 31">
            <a:extLst>
              <a:ext uri="{FF2B5EF4-FFF2-40B4-BE49-F238E27FC236}">
                <a16:creationId xmlns:a16="http://schemas.microsoft.com/office/drawing/2014/main" id="{6356DFCB-EB2D-48F8-AC5A-A1B5CE15FBD5}"/>
              </a:ext>
            </a:extLst>
          </p:cNvPr>
          <p:cNvGrpSpPr/>
          <p:nvPr/>
        </p:nvGrpSpPr>
        <p:grpSpPr>
          <a:xfrm>
            <a:off x="1750890" y="5929404"/>
            <a:ext cx="607582" cy="899068"/>
            <a:chOff x="6797924" y="1772816"/>
            <a:chExt cx="1020759" cy="1510466"/>
          </a:xfrm>
        </p:grpSpPr>
        <p:grpSp>
          <p:nvGrpSpPr>
            <p:cNvPr id="26" name="组合 32">
              <a:extLst>
                <a:ext uri="{FF2B5EF4-FFF2-40B4-BE49-F238E27FC236}">
                  <a16:creationId xmlns:a16="http://schemas.microsoft.com/office/drawing/2014/main" id="{BA63CA31-D37E-4FF2-BC24-47E6C11D19D2}"/>
                </a:ext>
              </a:extLst>
            </p:cNvPr>
            <p:cNvGrpSpPr/>
            <p:nvPr/>
          </p:nvGrpSpPr>
          <p:grpSpPr>
            <a:xfrm>
              <a:off x="6797924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28" name="空心弧 34">
                <a:extLst>
                  <a:ext uri="{FF2B5EF4-FFF2-40B4-BE49-F238E27FC236}">
                    <a16:creationId xmlns:a16="http://schemas.microsoft.com/office/drawing/2014/main" id="{1DE07131-2755-4277-9D3A-386168E56642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29" name="矩形 35">
                <a:extLst>
                  <a:ext uri="{FF2B5EF4-FFF2-40B4-BE49-F238E27FC236}">
                    <a16:creationId xmlns:a16="http://schemas.microsoft.com/office/drawing/2014/main" id="{19AFE956-6F04-403F-B895-C4315B40586B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30" name="直接连接符 36">
                <a:extLst>
                  <a:ext uri="{FF2B5EF4-FFF2-40B4-BE49-F238E27FC236}">
                    <a16:creationId xmlns:a16="http://schemas.microsoft.com/office/drawing/2014/main" id="{86024443-FEDA-49FD-AC72-CB1EC9559968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圆角矩形 33">
              <a:extLst>
                <a:ext uri="{FF2B5EF4-FFF2-40B4-BE49-F238E27FC236}">
                  <a16:creationId xmlns:a16="http://schemas.microsoft.com/office/drawing/2014/main" id="{91393ECA-2ED1-420B-948C-11C081E1196B}"/>
                </a:ext>
              </a:extLst>
            </p:cNvPr>
            <p:cNvSpPr/>
            <p:nvPr/>
          </p:nvSpPr>
          <p:spPr>
            <a:xfrm>
              <a:off x="7021089" y="1772816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5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53" name="组合 31">
            <a:extLst>
              <a:ext uri="{FF2B5EF4-FFF2-40B4-BE49-F238E27FC236}">
                <a16:creationId xmlns:a16="http://schemas.microsoft.com/office/drawing/2014/main" id="{649A5D84-1169-48D9-AB0A-D9225281BBB9}"/>
              </a:ext>
            </a:extLst>
          </p:cNvPr>
          <p:cNvGrpSpPr/>
          <p:nvPr/>
        </p:nvGrpSpPr>
        <p:grpSpPr>
          <a:xfrm>
            <a:off x="1295708" y="6926157"/>
            <a:ext cx="607582" cy="899068"/>
            <a:chOff x="6797924" y="1772816"/>
            <a:chExt cx="1020759" cy="1510466"/>
          </a:xfrm>
        </p:grpSpPr>
        <p:grpSp>
          <p:nvGrpSpPr>
            <p:cNvPr id="54" name="组合 32">
              <a:extLst>
                <a:ext uri="{FF2B5EF4-FFF2-40B4-BE49-F238E27FC236}">
                  <a16:creationId xmlns:a16="http://schemas.microsoft.com/office/drawing/2014/main" id="{1E735B34-E6CE-4F04-BEB4-710ABE6E5AFB}"/>
                </a:ext>
              </a:extLst>
            </p:cNvPr>
            <p:cNvGrpSpPr/>
            <p:nvPr/>
          </p:nvGrpSpPr>
          <p:grpSpPr>
            <a:xfrm>
              <a:off x="6797924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56" name="空心弧 34">
                <a:extLst>
                  <a:ext uri="{FF2B5EF4-FFF2-40B4-BE49-F238E27FC236}">
                    <a16:creationId xmlns:a16="http://schemas.microsoft.com/office/drawing/2014/main" id="{02C32D16-C4AE-447D-B4EC-E337490960A1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57" name="矩形 35">
                <a:extLst>
                  <a:ext uri="{FF2B5EF4-FFF2-40B4-BE49-F238E27FC236}">
                    <a16:creationId xmlns:a16="http://schemas.microsoft.com/office/drawing/2014/main" id="{DC3A5F02-B1B1-41E6-AF91-BA2229873FA3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58" name="直接连接符 36">
                <a:extLst>
                  <a:ext uri="{FF2B5EF4-FFF2-40B4-BE49-F238E27FC236}">
                    <a16:creationId xmlns:a16="http://schemas.microsoft.com/office/drawing/2014/main" id="{51E3F91E-5E38-4654-948B-F4FBBCE792C0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圆角矩形 33">
              <a:extLst>
                <a:ext uri="{FF2B5EF4-FFF2-40B4-BE49-F238E27FC236}">
                  <a16:creationId xmlns:a16="http://schemas.microsoft.com/office/drawing/2014/main" id="{4F7B846D-48A2-41B4-8C96-9A2C26E2E0F3}"/>
                </a:ext>
              </a:extLst>
            </p:cNvPr>
            <p:cNvSpPr/>
            <p:nvPr/>
          </p:nvSpPr>
          <p:spPr>
            <a:xfrm>
              <a:off x="7021089" y="1772816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6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grpSp>
        <p:nvGrpSpPr>
          <p:cNvPr id="59" name="组合 31">
            <a:extLst>
              <a:ext uri="{FF2B5EF4-FFF2-40B4-BE49-F238E27FC236}">
                <a16:creationId xmlns:a16="http://schemas.microsoft.com/office/drawing/2014/main" id="{D834C636-CFA6-4663-A4C0-A0AE47D42A69}"/>
              </a:ext>
            </a:extLst>
          </p:cNvPr>
          <p:cNvGrpSpPr/>
          <p:nvPr/>
        </p:nvGrpSpPr>
        <p:grpSpPr>
          <a:xfrm>
            <a:off x="688126" y="8004865"/>
            <a:ext cx="607582" cy="899068"/>
            <a:chOff x="6797924" y="1772816"/>
            <a:chExt cx="1020759" cy="1510466"/>
          </a:xfrm>
        </p:grpSpPr>
        <p:grpSp>
          <p:nvGrpSpPr>
            <p:cNvPr id="60" name="组合 32">
              <a:extLst>
                <a:ext uri="{FF2B5EF4-FFF2-40B4-BE49-F238E27FC236}">
                  <a16:creationId xmlns:a16="http://schemas.microsoft.com/office/drawing/2014/main" id="{F0CEA7E7-0234-48B1-818A-9F9BC849F7D2}"/>
                </a:ext>
              </a:extLst>
            </p:cNvPr>
            <p:cNvGrpSpPr/>
            <p:nvPr/>
          </p:nvGrpSpPr>
          <p:grpSpPr>
            <a:xfrm>
              <a:off x="6797924" y="1910504"/>
              <a:ext cx="1020759" cy="1372778"/>
              <a:chOff x="2699792" y="1916833"/>
              <a:chExt cx="1020759" cy="1372778"/>
            </a:xfrm>
            <a:solidFill>
              <a:schemeClr val="bg1">
                <a:lumMod val="75000"/>
              </a:schemeClr>
            </a:solidFill>
          </p:grpSpPr>
          <p:sp>
            <p:nvSpPr>
              <p:cNvPr id="62" name="空心弧 34">
                <a:extLst>
                  <a:ext uri="{FF2B5EF4-FFF2-40B4-BE49-F238E27FC236}">
                    <a16:creationId xmlns:a16="http://schemas.microsoft.com/office/drawing/2014/main" id="{2C5EAAAC-BE95-4FC3-9504-555B599743D2}"/>
                  </a:ext>
                </a:extLst>
              </p:cNvPr>
              <p:cNvSpPr/>
              <p:nvPr/>
            </p:nvSpPr>
            <p:spPr>
              <a:xfrm rot="10800000">
                <a:off x="2699792" y="1916833"/>
                <a:ext cx="1020759" cy="1020759"/>
              </a:xfrm>
              <a:prstGeom prst="blockArc">
                <a:avLst>
                  <a:gd name="adj1" fmla="val 10800000"/>
                  <a:gd name="adj2" fmla="val 0"/>
                  <a:gd name="adj3" fmla="val 1126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AnchorSteamNF" panose="00000400000000000000" pitchFamily="2" charset="0"/>
                </a:endParaRPr>
              </a:p>
            </p:txBody>
          </p:sp>
          <p:sp>
            <p:nvSpPr>
              <p:cNvPr id="63" name="矩形 35">
                <a:extLst>
                  <a:ext uri="{FF2B5EF4-FFF2-40B4-BE49-F238E27FC236}">
                    <a16:creationId xmlns:a16="http://schemas.microsoft.com/office/drawing/2014/main" id="{9DBA1EB5-E9CC-4DE5-8668-79ABDC884686}"/>
                  </a:ext>
                </a:extLst>
              </p:cNvPr>
              <p:cNvSpPr/>
              <p:nvPr/>
            </p:nvSpPr>
            <p:spPr>
              <a:xfrm>
                <a:off x="3152623" y="2887186"/>
                <a:ext cx="129380" cy="4024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nchorSteamNF" panose="00000400000000000000" pitchFamily="2" charset="0"/>
                </a:endParaRPr>
              </a:p>
            </p:txBody>
          </p:sp>
          <p:cxnSp>
            <p:nvCxnSpPr>
              <p:cNvPr id="64" name="直接连接符 36">
                <a:extLst>
                  <a:ext uri="{FF2B5EF4-FFF2-40B4-BE49-F238E27FC236}">
                    <a16:creationId xmlns:a16="http://schemas.microsoft.com/office/drawing/2014/main" id="{C3034226-06FC-4D2F-AE6F-1504B0904496}"/>
                  </a:ext>
                </a:extLst>
              </p:cNvPr>
              <p:cNvCxnSpPr/>
              <p:nvPr/>
            </p:nvCxnSpPr>
            <p:spPr>
              <a:xfrm>
                <a:off x="2843808" y="3289611"/>
                <a:ext cx="732727" cy="0"/>
              </a:xfrm>
              <a:prstGeom prst="line">
                <a:avLst/>
              </a:prstGeom>
              <a:grpFill/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圆角矩形 33">
              <a:extLst>
                <a:ext uri="{FF2B5EF4-FFF2-40B4-BE49-F238E27FC236}">
                  <a16:creationId xmlns:a16="http://schemas.microsoft.com/office/drawing/2014/main" id="{83FB0EA3-A5E9-4E43-83AC-0602501D0347}"/>
                </a:ext>
              </a:extLst>
            </p:cNvPr>
            <p:cNvSpPr/>
            <p:nvPr/>
          </p:nvSpPr>
          <p:spPr>
            <a:xfrm>
              <a:off x="7021089" y="1772816"/>
              <a:ext cx="588711" cy="936104"/>
            </a:xfrm>
            <a:prstGeom prst="roundRect">
              <a:avLst>
                <a:gd name="adj" fmla="val 46974"/>
              </a:avLst>
            </a:prstGeom>
            <a:solidFill>
              <a:srgbClr val="4BAFA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nchorSteamNF" panose="00000400000000000000" pitchFamily="2" charset="0"/>
                </a:rPr>
                <a:t>7</a:t>
              </a:r>
              <a:endParaRPr lang="zh-CN" altLang="en-US" dirty="0">
                <a:latin typeface="AnchorSteamNF" panose="000004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E4781E4-9F17-4DA8-9077-83DA774D9263}"/>
              </a:ext>
            </a:extLst>
          </p:cNvPr>
          <p:cNvSpPr txBox="1"/>
          <p:nvPr/>
        </p:nvSpPr>
        <p:spPr>
          <a:xfrm>
            <a:off x="4812747" y="1948739"/>
            <a:ext cx="4082849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สื่อที่นำเสนอมีที่มาอย่างไร</a:t>
            </a:r>
            <a:endParaRPr kumimoji="0" lang="th-TH" sz="4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PSK" panose="020B0500040200020003" pitchFamily="34" charset="-34"/>
              <a:cs typeface="TH SarabunPSK" panose="020B0500040200020003" pitchFamily="34" charset="-34"/>
              <a:sym typeface="Helvetica Light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CD18747-BCF5-458F-A509-04C3AF5F115E}"/>
              </a:ext>
            </a:extLst>
          </p:cNvPr>
          <p:cNvSpPr txBox="1"/>
          <p:nvPr/>
        </p:nvSpPr>
        <p:spPr>
          <a:xfrm>
            <a:off x="4313292" y="2977277"/>
            <a:ext cx="3377528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rPr>
              <a:t>ใครเป็นเจ้าของสื่อนั้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</a:t>
            </a:r>
            <a:endParaRPr kumimoji="0" lang="th-TH" sz="4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PSK" panose="020B0500040200020003" pitchFamily="34" charset="-34"/>
              <a:cs typeface="TH SarabunPSK" panose="020B0500040200020003" pitchFamily="34" charset="-34"/>
              <a:sym typeface="Helvetica Ligh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F505D69-2D4B-4060-B8D5-F8C8CD7C86EC}"/>
              </a:ext>
            </a:extLst>
          </p:cNvPr>
          <p:cNvSpPr txBox="1"/>
          <p:nvPr/>
        </p:nvSpPr>
        <p:spPr>
          <a:xfrm>
            <a:off x="3957565" y="4131745"/>
            <a:ext cx="2290692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rPr>
              <a:t>สื่อนั้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นใครผลิต</a:t>
            </a:r>
            <a:endParaRPr kumimoji="0" lang="th-TH" sz="4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PSK" panose="020B0500040200020003" pitchFamily="34" charset="-34"/>
              <a:cs typeface="TH SarabunPSK" panose="020B0500040200020003" pitchFamily="34" charset="-34"/>
              <a:sym typeface="Helvetica Ligh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2640FC5-6094-4D4A-9AB9-307F2DE8F381}"/>
              </a:ext>
            </a:extLst>
          </p:cNvPr>
          <p:cNvSpPr txBox="1"/>
          <p:nvPr/>
        </p:nvSpPr>
        <p:spPr>
          <a:xfrm>
            <a:off x="3353192" y="5226369"/>
            <a:ext cx="445154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สื่อนั้นผลิตภายใต้ข้อจำกัดใด</a:t>
            </a:r>
            <a:endParaRPr kumimoji="0" lang="th-TH" sz="4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PSK" panose="020B0500040200020003" pitchFamily="34" charset="-34"/>
              <a:cs typeface="TH SarabunPSK" panose="020B0500040200020003" pitchFamily="34" charset="-34"/>
              <a:sym typeface="Helvetica Ligh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61F7853-D9C9-459C-BC0C-D9026F12715C}"/>
              </a:ext>
            </a:extLst>
          </p:cNvPr>
          <p:cNvSpPr txBox="1"/>
          <p:nvPr/>
        </p:nvSpPr>
        <p:spPr>
          <a:xfrm>
            <a:off x="2747340" y="6239149"/>
            <a:ext cx="3763852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rPr>
              <a:t>เราควรเชื่อสื่อนั้นหรือไม่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96C93A4-7FD0-481C-85A9-DD1F89847063}"/>
              </a:ext>
            </a:extLst>
          </p:cNvPr>
          <p:cNvSpPr txBox="1"/>
          <p:nvPr/>
        </p:nvSpPr>
        <p:spPr>
          <a:xfrm>
            <a:off x="2100332" y="7248786"/>
            <a:ext cx="5857374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rPr>
              <a:t>มีความเชื่ออะไรบ้างที่แฝงมากับสื่อนั้น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59E3AE2-8F2B-44ED-97D9-8999357D7B55}"/>
              </a:ext>
            </a:extLst>
          </p:cNvPr>
          <p:cNvSpPr txBox="1"/>
          <p:nvPr/>
        </p:nvSpPr>
        <p:spPr>
          <a:xfrm>
            <a:off x="1565245" y="8263494"/>
            <a:ext cx="8120813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H SarabunPSK" panose="020B0500040200020003" pitchFamily="34" charset="-34"/>
                <a:cs typeface="TH SarabunPSK" panose="020B0500040200020003" pitchFamily="34" charset="-34"/>
                <a:sym typeface="Helvetica Light"/>
              </a:rPr>
              <a:t>ผู้สร้างหรือผู้เผยแพร่สื่อนั้นหวังผลประโยชน์อะไรบ้าง</a:t>
            </a:r>
          </a:p>
        </p:txBody>
      </p:sp>
      <p:pic>
        <p:nvPicPr>
          <p:cNvPr id="71" name="Graphic 70" descr="Questions">
            <a:extLst>
              <a:ext uri="{FF2B5EF4-FFF2-40B4-BE49-F238E27FC236}">
                <a16:creationId xmlns:a16="http://schemas.microsoft.com/office/drawing/2014/main" id="{0546F56D-A565-4C77-B559-B225D597B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99452" y="3619672"/>
            <a:ext cx="3528889" cy="35288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633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69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38C0D71-C889-C24F-9AD8-DBB3A8BB6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4" y="169665"/>
            <a:ext cx="1128047" cy="1270051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E21AEF-97B1-B54F-9E79-7D93BC717141}"/>
              </a:ext>
            </a:extLst>
          </p:cNvPr>
          <p:cNvCxnSpPr>
            <a:cxnSpLocks/>
          </p:cNvCxnSpPr>
          <p:nvPr/>
        </p:nvCxnSpPr>
        <p:spPr>
          <a:xfrm>
            <a:off x="-17585" y="1652953"/>
            <a:ext cx="13022385" cy="0"/>
          </a:xfrm>
          <a:prstGeom prst="line">
            <a:avLst/>
          </a:prstGeom>
          <a:noFill/>
          <a:ln w="114300" cap="flat">
            <a:solidFill>
              <a:srgbClr val="4BAFAD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9AB6CD2B-EB28-0C4C-8071-BC867E9C7B25}"/>
              </a:ext>
            </a:extLst>
          </p:cNvPr>
          <p:cNvSpPr txBox="1">
            <a:spLocks/>
          </p:cNvSpPr>
          <p:nvPr/>
        </p:nvSpPr>
        <p:spPr>
          <a:xfrm>
            <a:off x="452887" y="9283700"/>
            <a:ext cx="11750836" cy="40335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 hangingPunct="1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สถาบันส่งเสริมการสอนวิทยาศาสตร์และเทคโนโลยี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7DAF5D-25C6-034E-8DCB-C95B38C97E69}"/>
              </a:ext>
            </a:extLst>
          </p:cNvPr>
          <p:cNvSpPr txBox="1"/>
          <p:nvPr/>
        </p:nvSpPr>
        <p:spPr>
          <a:xfrm>
            <a:off x="1582614" y="245065"/>
            <a:ext cx="10990385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การรู้เท่าทันสื่อแบ่งออกเป็น </a:t>
            </a:r>
            <a:r>
              <a:rPr lang="en-US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 </a:t>
            </a:r>
            <a:r>
              <a:rPr lang="th-TH" sz="7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</a:t>
            </a:r>
            <a:endParaRPr kumimoji="0" lang="en-US" sz="7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H Sarabun New" panose="020B0500040200020003" pitchFamily="34" charset="-34"/>
              <a:cs typeface="TH Sarabun New" panose="020B0500040200020003" pitchFamily="34" charset="-34"/>
              <a:sym typeface="Helvetica Light"/>
            </a:endParaRPr>
          </a:p>
        </p:txBody>
      </p:sp>
      <p:grpSp>
        <p:nvGrpSpPr>
          <p:cNvPr id="7" name="组合 24">
            <a:extLst>
              <a:ext uri="{FF2B5EF4-FFF2-40B4-BE49-F238E27FC236}">
                <a16:creationId xmlns:a16="http://schemas.microsoft.com/office/drawing/2014/main" id="{71D9F10D-3FD6-4CC7-95FD-70439E5529DB}"/>
              </a:ext>
            </a:extLst>
          </p:cNvPr>
          <p:cNvGrpSpPr/>
          <p:nvPr/>
        </p:nvGrpSpPr>
        <p:grpSpPr>
          <a:xfrm rot="219500">
            <a:off x="721965" y="2195253"/>
            <a:ext cx="3606570" cy="6334428"/>
            <a:chOff x="642510" y="2122089"/>
            <a:chExt cx="2325704" cy="4084769"/>
          </a:xfrm>
        </p:grpSpPr>
        <p:sp>
          <p:nvSpPr>
            <p:cNvPr id="10" name="同侧圆角矩形 3">
              <a:extLst>
                <a:ext uri="{FF2B5EF4-FFF2-40B4-BE49-F238E27FC236}">
                  <a16:creationId xmlns:a16="http://schemas.microsoft.com/office/drawing/2014/main" id="{B74EB1DA-565E-4DEC-ADD3-2F8DE4F47F92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圆角矩形 9">
              <a:extLst>
                <a:ext uri="{FF2B5EF4-FFF2-40B4-BE49-F238E27FC236}">
                  <a16:creationId xmlns:a16="http://schemas.microsoft.com/office/drawing/2014/main" id="{3105149A-6D1F-4410-B0C9-E2EC33B00EE5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4BA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6">
              <a:extLst>
                <a:ext uri="{FF2B5EF4-FFF2-40B4-BE49-F238E27FC236}">
                  <a16:creationId xmlns:a16="http://schemas.microsoft.com/office/drawing/2014/main" id="{2BD10C35-614A-42F1-89D4-C91E6D1A7892}"/>
                </a:ext>
              </a:extLst>
            </p:cNvPr>
            <p:cNvSpPr/>
            <p:nvPr/>
          </p:nvSpPr>
          <p:spPr>
            <a:xfrm rot="21369282">
              <a:off x="1375800" y="5605431"/>
              <a:ext cx="960619" cy="5742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altLang="zh-CN" sz="4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ระดับที่</a:t>
              </a:r>
              <a:endParaRPr lang="en-US" altLang="zh-CN" sz="4800" b="1" dirty="0">
                <a:solidFill>
                  <a:schemeClr val="bg1"/>
                </a:solidFill>
                <a:latin typeface="TH Sarabun New" panose="020B0500040200020003" pitchFamily="34" charset="-34"/>
                <a:ea typeface="方正风雅宋简体" panose="02000000000000000000" pitchFamily="2" charset="-122"/>
                <a:cs typeface="TH Sarabun New" panose="020B0500040200020003" pitchFamily="34" charset="-34"/>
              </a:endParaRPr>
            </a:p>
          </p:txBody>
        </p:sp>
        <p:sp>
          <p:nvSpPr>
            <p:cNvPr id="13" name="椭圆 15">
              <a:extLst>
                <a:ext uri="{FF2B5EF4-FFF2-40B4-BE49-F238E27FC236}">
                  <a16:creationId xmlns:a16="http://schemas.microsoft.com/office/drawing/2014/main" id="{E14A5959-6747-453F-B3EB-0C8C52C51AD4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4BAFAD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">
              <a:extLst>
                <a:ext uri="{FF2B5EF4-FFF2-40B4-BE49-F238E27FC236}">
                  <a16:creationId xmlns:a16="http://schemas.microsoft.com/office/drawing/2014/main" id="{0C0AFAC4-40B2-45E0-948D-CDDD548F08BF}"/>
                </a:ext>
              </a:extLst>
            </p:cNvPr>
            <p:cNvSpPr/>
            <p:nvPr/>
          </p:nvSpPr>
          <p:spPr>
            <a:xfrm rot="21369282">
              <a:off x="1450621" y="2183087"/>
              <a:ext cx="422265" cy="9996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1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15" name="文本框 21">
              <a:extLst>
                <a:ext uri="{FF2B5EF4-FFF2-40B4-BE49-F238E27FC236}">
                  <a16:creationId xmlns:a16="http://schemas.microsoft.com/office/drawing/2014/main" id="{B1EC6AD2-102D-4109-BFFE-EE7C210E3366}"/>
                </a:ext>
              </a:extLst>
            </p:cNvPr>
            <p:cNvSpPr txBox="1"/>
            <p:nvPr/>
          </p:nvSpPr>
          <p:spPr>
            <a:xfrm rot="21369282">
              <a:off x="687256" y="3442073"/>
              <a:ext cx="2147220" cy="18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ผู้รับสื่อตระหนักถึงความสำคัญ</a:t>
              </a:r>
            </a:p>
            <a:p>
              <a:pPr algn="ctr"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ในการเลือกและจัดสรรเวลา</a:t>
              </a:r>
            </a:p>
            <a:p>
              <a:pPr algn="ctr"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ในการใช้สื่อต่างๆ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ea typeface="方正兰亭黑简体" panose="02000000000000000000" pitchFamily="2" charset="-122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0" name="组合 24">
            <a:extLst>
              <a:ext uri="{FF2B5EF4-FFF2-40B4-BE49-F238E27FC236}">
                <a16:creationId xmlns:a16="http://schemas.microsoft.com/office/drawing/2014/main" id="{AF3B3BCF-C9CD-4784-84BA-17825CF9C854}"/>
              </a:ext>
            </a:extLst>
          </p:cNvPr>
          <p:cNvGrpSpPr/>
          <p:nvPr/>
        </p:nvGrpSpPr>
        <p:grpSpPr>
          <a:xfrm rot="224405">
            <a:off x="4764216" y="2201294"/>
            <a:ext cx="3606570" cy="6334428"/>
            <a:chOff x="642510" y="2122089"/>
            <a:chExt cx="2325704" cy="4084769"/>
          </a:xfrm>
        </p:grpSpPr>
        <p:sp>
          <p:nvSpPr>
            <p:cNvPr id="31" name="同侧圆角矩形 3">
              <a:extLst>
                <a:ext uri="{FF2B5EF4-FFF2-40B4-BE49-F238E27FC236}">
                  <a16:creationId xmlns:a16="http://schemas.microsoft.com/office/drawing/2014/main" id="{A94F3E6F-1D15-4E16-8610-C7A53F4E2CEA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圆角矩形 9">
              <a:extLst>
                <a:ext uri="{FF2B5EF4-FFF2-40B4-BE49-F238E27FC236}">
                  <a16:creationId xmlns:a16="http://schemas.microsoft.com/office/drawing/2014/main" id="{CEFC0A62-F4DF-4697-822C-E881804BE467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3781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6">
              <a:extLst>
                <a:ext uri="{FF2B5EF4-FFF2-40B4-BE49-F238E27FC236}">
                  <a16:creationId xmlns:a16="http://schemas.microsoft.com/office/drawing/2014/main" id="{6D5D056E-5469-4BB8-81F0-1F09AD0BC42E}"/>
                </a:ext>
              </a:extLst>
            </p:cNvPr>
            <p:cNvSpPr/>
            <p:nvPr/>
          </p:nvSpPr>
          <p:spPr>
            <a:xfrm rot="21369282">
              <a:off x="1375800" y="5605431"/>
              <a:ext cx="960619" cy="5742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altLang="zh-CN" sz="4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ระดับที่</a:t>
              </a:r>
              <a:endParaRPr lang="en-US" altLang="zh-CN" sz="4800" b="1" dirty="0">
                <a:solidFill>
                  <a:schemeClr val="bg1"/>
                </a:solidFill>
                <a:latin typeface="TH Sarabun New" panose="020B0500040200020003" pitchFamily="34" charset="-34"/>
                <a:ea typeface="方正风雅宋简体" panose="02000000000000000000" pitchFamily="2" charset="-122"/>
                <a:cs typeface="TH Sarabun New" panose="020B0500040200020003" pitchFamily="34" charset="-34"/>
              </a:endParaRPr>
            </a:p>
          </p:txBody>
        </p:sp>
        <p:sp>
          <p:nvSpPr>
            <p:cNvPr id="34" name="椭圆 15">
              <a:extLst>
                <a:ext uri="{FF2B5EF4-FFF2-40B4-BE49-F238E27FC236}">
                  <a16:creationId xmlns:a16="http://schemas.microsoft.com/office/drawing/2014/main" id="{4B57CC31-75FB-4558-81B5-37C2C37BAC3D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37817F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1">
              <a:extLst>
                <a:ext uri="{FF2B5EF4-FFF2-40B4-BE49-F238E27FC236}">
                  <a16:creationId xmlns:a16="http://schemas.microsoft.com/office/drawing/2014/main" id="{641E6217-F984-4C76-B373-EEA22C2A0213}"/>
                </a:ext>
              </a:extLst>
            </p:cNvPr>
            <p:cNvSpPr/>
            <p:nvPr/>
          </p:nvSpPr>
          <p:spPr>
            <a:xfrm rot="21369282">
              <a:off x="1464730" y="2216487"/>
              <a:ext cx="394047" cy="93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2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36" name="文本框 21">
              <a:extLst>
                <a:ext uri="{FF2B5EF4-FFF2-40B4-BE49-F238E27FC236}">
                  <a16:creationId xmlns:a16="http://schemas.microsoft.com/office/drawing/2014/main" id="{01EC91B3-4B33-4F22-BB22-09D380E19868}"/>
                </a:ext>
              </a:extLst>
            </p:cNvPr>
            <p:cNvSpPr txBox="1"/>
            <p:nvPr/>
          </p:nvSpPr>
          <p:spPr>
            <a:xfrm rot="21369282">
              <a:off x="687256" y="3235665"/>
              <a:ext cx="2147220" cy="2250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ผู้รับสื่อมีทักษะการรับสื่อแบบวิพากย์ สามารถวิเคราะห์และตั้งคำถามว่า</a:t>
              </a:r>
            </a:p>
            <a:p>
              <a:pPr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สื่อถูกสร้างขึ้นได้อย่างไร </a:t>
              </a:r>
            </a:p>
            <a:p>
              <a:pPr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มีความน่าเชื่อถือหรือไม่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37" name="组合 24">
            <a:extLst>
              <a:ext uri="{FF2B5EF4-FFF2-40B4-BE49-F238E27FC236}">
                <a16:creationId xmlns:a16="http://schemas.microsoft.com/office/drawing/2014/main" id="{FE8E0CD1-F75E-4A6E-AEA5-399216C300EA}"/>
              </a:ext>
            </a:extLst>
          </p:cNvPr>
          <p:cNvGrpSpPr/>
          <p:nvPr/>
        </p:nvGrpSpPr>
        <p:grpSpPr>
          <a:xfrm rot="224405">
            <a:off x="8887029" y="2103812"/>
            <a:ext cx="3606570" cy="6334428"/>
            <a:chOff x="642510" y="2122089"/>
            <a:chExt cx="2325704" cy="4084769"/>
          </a:xfrm>
        </p:grpSpPr>
        <p:sp>
          <p:nvSpPr>
            <p:cNvPr id="38" name="同侧圆角矩形 3">
              <a:extLst>
                <a:ext uri="{FF2B5EF4-FFF2-40B4-BE49-F238E27FC236}">
                  <a16:creationId xmlns:a16="http://schemas.microsoft.com/office/drawing/2014/main" id="{DFA829AE-8CB0-4758-8D8C-FD476E8E6808}"/>
                </a:ext>
              </a:extLst>
            </p:cNvPr>
            <p:cNvSpPr/>
            <p:nvPr/>
          </p:nvSpPr>
          <p:spPr>
            <a:xfrm rot="21369282">
              <a:off x="642510" y="2573624"/>
              <a:ext cx="2224586" cy="3623481"/>
            </a:xfrm>
            <a:prstGeom prst="round2SameRect">
              <a:avLst>
                <a:gd name="adj1" fmla="val 6851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圆角矩形 9">
              <a:extLst>
                <a:ext uri="{FF2B5EF4-FFF2-40B4-BE49-F238E27FC236}">
                  <a16:creationId xmlns:a16="http://schemas.microsoft.com/office/drawing/2014/main" id="{359AC10A-1AA4-4913-A741-1F37DFFD2E98}"/>
                </a:ext>
              </a:extLst>
            </p:cNvPr>
            <p:cNvSpPr/>
            <p:nvPr/>
          </p:nvSpPr>
          <p:spPr>
            <a:xfrm rot="21369282">
              <a:off x="731703" y="5573137"/>
              <a:ext cx="2236511" cy="633721"/>
            </a:xfrm>
            <a:prstGeom prst="roundRect">
              <a:avLst>
                <a:gd name="adj" fmla="val 0"/>
              </a:avLst>
            </a:prstGeom>
            <a:solidFill>
              <a:srgbClr val="1632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6">
              <a:extLst>
                <a:ext uri="{FF2B5EF4-FFF2-40B4-BE49-F238E27FC236}">
                  <a16:creationId xmlns:a16="http://schemas.microsoft.com/office/drawing/2014/main" id="{051DC3C5-1598-4307-9AEC-5E3059C3A33B}"/>
                </a:ext>
              </a:extLst>
            </p:cNvPr>
            <p:cNvSpPr/>
            <p:nvPr/>
          </p:nvSpPr>
          <p:spPr>
            <a:xfrm rot="21369282">
              <a:off x="1375800" y="5605431"/>
              <a:ext cx="960619" cy="5742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altLang="zh-CN" sz="4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方正风雅宋简体" panose="02000000000000000000" pitchFamily="2" charset="-122"/>
                  <a:cs typeface="TH Sarabun New" panose="020B0500040200020003" pitchFamily="34" charset="-34"/>
                </a:rPr>
                <a:t>ระดับที่</a:t>
              </a:r>
              <a:endParaRPr lang="en-US" altLang="zh-CN" sz="4800" b="1" dirty="0">
                <a:solidFill>
                  <a:schemeClr val="bg1"/>
                </a:solidFill>
                <a:latin typeface="TH Sarabun New" panose="020B0500040200020003" pitchFamily="34" charset="-34"/>
                <a:ea typeface="方正风雅宋简体" panose="02000000000000000000" pitchFamily="2" charset="-122"/>
                <a:cs typeface="TH Sarabun New" panose="020B0500040200020003" pitchFamily="34" charset="-34"/>
              </a:endParaRPr>
            </a:p>
          </p:txBody>
        </p:sp>
        <p:sp>
          <p:nvSpPr>
            <p:cNvPr id="41" name="椭圆 15">
              <a:extLst>
                <a:ext uri="{FF2B5EF4-FFF2-40B4-BE49-F238E27FC236}">
                  <a16:creationId xmlns:a16="http://schemas.microsoft.com/office/drawing/2014/main" id="{EFF2FFE0-8157-4C1D-B6E6-825233FB0D4A}"/>
                </a:ext>
              </a:extLst>
            </p:cNvPr>
            <p:cNvSpPr/>
            <p:nvPr/>
          </p:nvSpPr>
          <p:spPr>
            <a:xfrm rot="21369282">
              <a:off x="1093461" y="2122089"/>
              <a:ext cx="1091822" cy="1091822"/>
            </a:xfrm>
            <a:prstGeom prst="ellipse">
              <a:avLst/>
            </a:prstGeom>
            <a:solidFill>
              <a:srgbClr val="163231"/>
            </a:solidFill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1">
              <a:extLst>
                <a:ext uri="{FF2B5EF4-FFF2-40B4-BE49-F238E27FC236}">
                  <a16:creationId xmlns:a16="http://schemas.microsoft.com/office/drawing/2014/main" id="{6310FBB5-D7EA-4CC1-B605-001A7E04620B}"/>
                </a:ext>
              </a:extLst>
            </p:cNvPr>
            <p:cNvSpPr/>
            <p:nvPr/>
          </p:nvSpPr>
          <p:spPr>
            <a:xfrm rot="21369282">
              <a:off x="1464730" y="2216487"/>
              <a:ext cx="394047" cy="93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MStiffHeiHK-UltraBold" panose="00000900000000000000" pitchFamily="50" charset="-120"/>
                  <a:cs typeface="TH Sarabun New" panose="020B0500040200020003" pitchFamily="34" charset="-34"/>
                </a:rPr>
                <a:t>3</a:t>
              </a:r>
              <a:endParaRPr lang="zh-CN" altLang="en-US" sz="8800" b="1" dirty="0">
                <a:latin typeface="TH Sarabun New" panose="020B0500040200020003" pitchFamily="34" charset="-34"/>
                <a:ea typeface="MStiffHeiHK-UltraBold" panose="00000900000000000000" pitchFamily="50" charset="-120"/>
                <a:cs typeface="TH Sarabun New" panose="020B0500040200020003" pitchFamily="34" charset="-34"/>
              </a:endParaRPr>
            </a:p>
          </p:txBody>
        </p:sp>
        <p:sp>
          <p:nvSpPr>
            <p:cNvPr id="43" name="文本框 21">
              <a:extLst>
                <a:ext uri="{FF2B5EF4-FFF2-40B4-BE49-F238E27FC236}">
                  <a16:creationId xmlns:a16="http://schemas.microsoft.com/office/drawing/2014/main" id="{43A3D739-3E7B-4CB7-8AC7-9C1A2209D3C6}"/>
                </a:ext>
              </a:extLst>
            </p:cNvPr>
            <p:cNvSpPr txBox="1"/>
            <p:nvPr/>
          </p:nvSpPr>
          <p:spPr>
            <a:xfrm rot="21369282">
              <a:off x="687256" y="3235665"/>
              <a:ext cx="2147220" cy="2250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ผู้รับสื่อสามารถวิเคราะห์สื่อในเชิงสังคม การเมือง </a:t>
              </a:r>
            </a:p>
            <a:p>
              <a:pPr>
                <a:lnSpc>
                  <a:spcPct val="140000"/>
                </a:lnSpc>
              </a:pPr>
              <a:r>
                <a:rPr lang="th-TH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ea typeface="方正兰亭黑简体" panose="02000000000000000000" pitchFamily="2" charset="-122"/>
                  <a:cs typeface="TH Sarabun New" panose="020B0500040200020003" pitchFamily="34" charset="-34"/>
                </a:rPr>
                <a:t>เครษฐกิจ และวัฒนธรรมอย่างสร้างสรรค์ จนนำไปสู่การสร้างเวทีทางสังคม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0662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solidFill>
            <a:srgbClr val="B3B3B3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t">
        <a:spAutoFit/>
      </a:bodyPr>
      <a:lstStyle>
        <a:defPPr marL="0" marR="0" indent="0" algn="ctr" defTabSz="130048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solidFill>
            <a:srgbClr val="B3B3B3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t">
        <a:spAutoFit/>
      </a:bodyPr>
      <a:lstStyle>
        <a:defPPr marL="0" marR="0" indent="0" algn="ctr" defTabSz="130048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1280</Words>
  <Application>Microsoft Office PowerPoint</Application>
  <PresentationFormat>Custom</PresentationFormat>
  <Paragraphs>198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AnchorSteamNF</vt:lpstr>
      <vt:lpstr>Avenir Roman</vt:lpstr>
      <vt:lpstr>Helvetica</vt:lpstr>
      <vt:lpstr>Helvetica Light</vt:lpstr>
      <vt:lpstr>Helvetica Neue</vt:lpstr>
      <vt:lpstr>Helvetica Neue Light</vt:lpstr>
      <vt:lpstr>TH Sarabun New</vt:lpstr>
      <vt:lpstr>TH SarabunPSK</vt:lpstr>
      <vt:lpstr>Thonburi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Tassanee Krongtong</cp:lastModifiedBy>
  <cp:revision>32</cp:revision>
  <dcterms:modified xsi:type="dcterms:W3CDTF">2020-02-05T06:16:10Z</dcterms:modified>
</cp:coreProperties>
</file>