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97" r:id="rId4"/>
    <p:sldId id="298" r:id="rId5"/>
    <p:sldId id="262" r:id="rId6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th-TH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818B35-885D-4ACE-BF3F-204C67B782D6}" type="datetimeFigureOut">
              <a:rPr lang="th-TH" smtClean="0"/>
              <a:t>13/02/61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th-TH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15616" y="2708920"/>
            <a:ext cx="680316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th-TH"/>
            </a:defPPr>
            <a:lvl1pPr algn="ctr">
              <a:defRPr sz="8800" b="1">
                <a:effectLst>
                  <a:glow rad="127000">
                    <a:srgbClr val="FF0066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th-TH" sz="7200" dirty="0" smtClean="0"/>
              <a:t>การโปรแกรมด้วย </a:t>
            </a:r>
            <a:r>
              <a:rPr lang="en-US" sz="7200" dirty="0" smtClean="0"/>
              <a:t>Scratch </a:t>
            </a:r>
            <a:r>
              <a:rPr lang="th-TH" sz="7200" dirty="0" smtClean="0"/>
              <a:t>เพื่อประยุกต์ใช้งาน</a:t>
            </a:r>
            <a:endParaRPr lang="th-TH" sz="7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339752" y="678810"/>
            <a:ext cx="5184576" cy="144655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th-TH"/>
            </a:defPPr>
            <a:lvl1pPr algn="ctr">
              <a:defRPr sz="8800" b="1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th-TH" dirty="0"/>
              <a:t>กิจกรรมที่ </a:t>
            </a:r>
            <a:r>
              <a:rPr lang="en-US" dirty="0" smtClean="0"/>
              <a:t>11</a:t>
            </a:r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08864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93961" y="1700808"/>
            <a:ext cx="53846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ให้นักเรียนทำ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11.1 ฉันตอบอะไรได้บ้าง</a:t>
            </a:r>
            <a:endParaRPr lang="th-TH" sz="5400" b="1" dirty="0" smtClean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464" y="1700808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888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836773"/>
              </p:ext>
            </p:extLst>
          </p:nvPr>
        </p:nvGraphicFramePr>
        <p:xfrm>
          <a:off x="1979712" y="996033"/>
          <a:ext cx="5724525" cy="4981063"/>
        </p:xfrm>
        <a:graphic>
          <a:graphicData uri="http://schemas.openxmlformats.org/drawingml/2006/table">
            <a:tbl>
              <a:tblPr/>
              <a:tblGrid>
                <a:gridCol w="828675"/>
                <a:gridCol w="2143125"/>
                <a:gridCol w="1381125"/>
                <a:gridCol w="1371600"/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ข้อ</a:t>
                      </a:r>
                      <a:endParaRPr lang="th-TH" dirty="0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บล็อกคำสั่ง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กำหนดข้อมูลเข้า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1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ผลลัพธ์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1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0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-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         10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 row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2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ป้อนข้อมูล 3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7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21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ป้อนข้อมูล 6</a:t>
                      </a:r>
                      <a:endParaRPr lang="th-TH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22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3543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ป้อนข้อมูล 8</a:t>
                      </a:r>
                      <a:endParaRPr lang="th-TH" dirty="0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37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s://lh4.googleusercontent.com/7vw-W0EtDGVcaubzaPPPVp7TLRCtxQFex76zNXy295S6NmoNZxlqHpzH0qVlJby_PtQbmlk-Q1xjw56t8De7KoJsk0ySRcQWc1fvktWs63hfTeUrsm6qXoIXjT-Prr9UHhIsiK0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341" y="3281574"/>
            <a:ext cx="1752600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lh4.googleusercontent.com/1g0ckEl9dOnfudac_yFU6Y2WM4abOfEXh7Yc54Irfmjrb2GdeDEuZbjDteTRyPV_vbqoi3aHmPVDcxpFFen2_l75qNBzxJ0uXu4bk9N_u9ybXIMjNandcqkr_3ZnhmsVXt174qh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12776"/>
            <a:ext cx="176212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33023" y="332656"/>
            <a:ext cx="5384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32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</a:t>
            </a:r>
            <a:r>
              <a:rPr lang="th-TH" sz="32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กิจกรรมที่ </a:t>
            </a:r>
            <a:r>
              <a:rPr lang="th-TH" sz="32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11.1 ฉันตอบอะไรได้บ้าง</a:t>
            </a:r>
            <a:endParaRPr lang="th-TH" sz="3200" b="1" dirty="0" smtClean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60345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315564"/>
              </p:ext>
            </p:extLst>
          </p:nvPr>
        </p:nvGraphicFramePr>
        <p:xfrm>
          <a:off x="1763687" y="1844824"/>
          <a:ext cx="5508502" cy="3143032"/>
        </p:xfrm>
        <a:graphic>
          <a:graphicData uri="http://schemas.openxmlformats.org/drawingml/2006/table">
            <a:tbl>
              <a:tblPr/>
              <a:tblGrid>
                <a:gridCol w="797404"/>
                <a:gridCol w="2062251"/>
                <a:gridCol w="1329006"/>
                <a:gridCol w="1319841"/>
              </a:tblGrid>
              <a:tr h="393700">
                <a:tc rowSpan="3"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H SarabunPSK"/>
                        </a:rPr>
                        <a:t>3</a:t>
                      </a:r>
                      <a:endParaRPr lang="th-TH" dirty="0">
                        <a:effectLst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th-TH" sz="12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ป้อนข้อมูล 2</a:t>
                      </a:r>
                      <a:endParaRPr lang="th-TH" sz="2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           2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0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ป้อนข้อมูล 3</a:t>
                      </a:r>
                      <a:endParaRPr lang="th-TH" sz="2400" b="1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           6</a:t>
                      </a: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112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i="0" u="none" strike="noStrike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ป้อนข้อมูล 4</a:t>
                      </a:r>
                      <a:endParaRPr lang="th-TH" sz="2400" b="1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t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th-TH" sz="2400" b="1" kern="1200" dirty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 </a:t>
                      </a:r>
                      <a:r>
                        <a:rPr kumimoji="0" lang="th-TH" sz="2400" b="1" kern="1200" dirty="0" smtClean="0">
                          <a:solidFill>
                            <a:schemeClr val="tx1"/>
                          </a:solidFill>
                          <a:effectLst>
                            <a:glow rad="127000">
                              <a:srgbClr val="FFCCFF"/>
                            </a:glow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ea typeface="+mn-ea"/>
                          <a:cs typeface="TH Mali Grade 6" panose="02000506000000020004" pitchFamily="2" charset="-34"/>
                        </a:rPr>
                        <a:t>  24</a:t>
                      </a:r>
                      <a:endParaRPr kumimoji="0" lang="th-TH" sz="2400" b="1" kern="1200" dirty="0">
                        <a:solidFill>
                          <a:schemeClr val="tx1"/>
                        </a:solidFill>
                        <a:effectLst>
                          <a:glow rad="127000">
                            <a:srgbClr val="FFCCFF"/>
                          </a:glow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  <a:ea typeface="+mn-ea"/>
                        <a:cs typeface="TH Mali Grade 6" panose="02000506000000020004" pitchFamily="2" charset="-34"/>
                      </a:endParaRPr>
                    </a:p>
                  </a:txBody>
                  <a:tcPr marL="73025" marR="730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https://lh3.googleusercontent.com/3kSbnjBqFL-F1pTDyBG9-GfHwY-qJ9VnLvDVaF6mNRcXyvyAMO0X9ELZeFK2FlEdQAgDqLphIb9CQkWKCrQ9Yl3YbVdtFpY0RDX-bOa1DsQ-ecH8vRoKE3d4I7hlO57Yke8pUIC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88839"/>
            <a:ext cx="1752600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798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692696"/>
            <a:ext cx="77048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6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ผู้เรียนทำแบบทดสอบกิจกรรมที่ </a:t>
            </a:r>
            <a:r>
              <a:rPr lang="th-TH" sz="6000" b="1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11 เขียนโปรแกรมเพื่อแก้ปัญหา</a:t>
            </a:r>
            <a:endParaRPr lang="th-TH" sz="60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1955438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551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</TotalTime>
  <Words>73</Words>
  <Application>Microsoft Office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IPST</dc:creator>
  <cp:lastModifiedBy>Tassanee Krongtong</cp:lastModifiedBy>
  <cp:revision>119</cp:revision>
  <dcterms:created xsi:type="dcterms:W3CDTF">2017-10-17T07:25:07Z</dcterms:created>
  <dcterms:modified xsi:type="dcterms:W3CDTF">2018-02-13T09:31:27Z</dcterms:modified>
</cp:coreProperties>
</file>