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af95258a8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3af95258a8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af95258a8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3af95258a8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af95258a8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af95258a8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3af95258a8_0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3af95258a8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af95258a8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3af95258a8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af95258a8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3af95258a8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af95258a8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af95258a8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af95258a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af95258a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af95258a8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af95258a8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af95258a8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af95258a8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af95258a8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3af95258a8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3af95258a8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3af95258a8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3af95258a8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3af95258a8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af95258a8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3af95258a8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af95258a8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af95258a8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Relationship Id="rId4" Type="http://schemas.openxmlformats.org/officeDocument/2006/relationships/image" Target="../media/image1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ww.python.org/ftp/python/3.4.4/python-3.4.4.msi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download-cf.jetbrains.com/python/pycharm-edu-3.5.1.exe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1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Python &amp; PyCharm Edu 3.5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สำหรับ Windows XP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ให้เลือก 32-bit launcher และตั้งชื่อโฟลเดอร์</a:t>
            </a:r>
            <a:endParaRPr/>
          </a:p>
        </p:txBody>
      </p:sp>
      <p:pic>
        <p:nvPicPr>
          <p:cNvPr id="119" name="Google Shape;11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7" y="1674122"/>
            <a:ext cx="3757950" cy="289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74347" y="1674134"/>
            <a:ext cx="3757950" cy="28947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เมื่อติดตั้งเสร็จสิ้น จะเปิดโปรแกรม</a:t>
            </a:r>
            <a:br>
              <a:rPr lang="en"/>
            </a:br>
            <a:r>
              <a:rPr lang="en"/>
              <a:t>PyCharm Edu ได้จากภายใต้ชื่อโฟลเดอร์</a:t>
            </a:r>
            <a:br>
              <a:rPr lang="en"/>
            </a:br>
            <a:r>
              <a:rPr lang="en"/>
              <a:t>ที่ได้กำหนดขึ้น ในที่นี้ คือ JetBrains</a:t>
            </a:r>
            <a:endParaRPr/>
          </a:p>
        </p:txBody>
      </p:sp>
      <p:pic>
        <p:nvPicPr>
          <p:cNvPr id="127" name="Google Shape;127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17621" y="1264375"/>
            <a:ext cx="3461550" cy="330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การเริ่มต้นใช้งาน PyCharm 3.5</a:t>
            </a:r>
            <a:endParaRPr/>
          </a:p>
        </p:txBody>
      </p:sp>
      <p:sp>
        <p:nvSpPr>
          <p:cNvPr id="133" name="Google Shape;133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เมื่อเปิดโปรแกรมครั้งแรก ให้ยอมรับเงื่อนไขการใช้งาน </a:t>
            </a:r>
            <a:endParaRPr/>
          </a:p>
        </p:txBody>
      </p:sp>
      <p:pic>
        <p:nvPicPr>
          <p:cNvPr id="134" name="Google Shape;134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5122" y="1680047"/>
            <a:ext cx="3737176" cy="288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1680050"/>
            <a:ext cx="4572174" cy="2888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ให้เลือก Create New Project</a:t>
            </a:r>
            <a:endParaRPr/>
          </a:p>
        </p:txBody>
      </p:sp>
      <p:pic>
        <p:nvPicPr>
          <p:cNvPr id="142" name="Google Shape;14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11300" y="1421200"/>
            <a:ext cx="4520999" cy="3124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ตรวจสอบว่า Interpreter ได้ถูกกำหนด</a:t>
            </a:r>
            <a:br>
              <a:rPr lang="en"/>
            </a:br>
            <a:r>
              <a:rPr lang="en"/>
              <a:t>ไว้อย่างถูกต้องหรือไม่ ถ้าถูกต้อง คือ</a:t>
            </a:r>
            <a:br>
              <a:rPr lang="en"/>
            </a:br>
            <a:r>
              <a:rPr lang="en"/>
              <a:t>C:\Python34\python.exe</a:t>
            </a:r>
            <a:br>
              <a:rPr lang="en"/>
            </a:br>
            <a:r>
              <a:rPr lang="en"/>
              <a:t>หากไม่ถูกต้อง ให้คลิกเพื่อเลือกใหม่ที่</a:t>
            </a:r>
            <a:br>
              <a:rPr lang="en"/>
            </a:br>
            <a:r>
              <a:rPr lang="en"/>
              <a:t>เครื่องหมายเฟือง</a:t>
            </a:r>
            <a:endParaRPr/>
          </a:p>
        </p:txBody>
      </p:sp>
      <p:pic>
        <p:nvPicPr>
          <p:cNvPr id="149" name="Google Shape;14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96825" y="1365525"/>
            <a:ext cx="4635475" cy="3203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แล้วให้ไปเลือกโปรแกรม python.exe</a:t>
            </a:r>
            <a:br>
              <a:rPr lang="en"/>
            </a:br>
            <a:r>
              <a:rPr lang="en"/>
              <a:t>ที่เพิ่งติดตั้งจากใน C:\Python34</a:t>
            </a:r>
            <a:br>
              <a:rPr lang="en"/>
            </a:b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ก็จะเริ่มใช้งานได้ ดังรูปในหน้าถัดไป</a:t>
            </a:r>
            <a:endParaRPr/>
          </a:p>
        </p:txBody>
      </p:sp>
      <p:pic>
        <p:nvPicPr>
          <p:cNvPr id="156" name="Google Shape;15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13327" y="1152475"/>
            <a:ext cx="4618973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63" name="Google Shape;16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63383" y="1207126"/>
            <a:ext cx="5817231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ขั้นตอนการติดตั้ง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เนื่องจาก Windows XP รองรับ Python ได้สูงที่สุด คือ version 3.4.4 หากเครื่องคอมพิวเตอร์ยังใช้ Windows XP อยู่ ให้ดำเนินการติดตั้ง PyCharm Edu สำหรับทดลองเขียนโปรแกรมด้วย Python ดังขั้นตอนต่อไปนี้</a:t>
            </a:r>
            <a:endParaRPr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ดาวน์โหลดและติดตั้ง Python 3.4.4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ดาวน์โหลดและติดตั้ง PyCharm Edu 3.5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ต่อไปเป็นรายละเอียด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การติดตั้ง Python 3.4.4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ดาวน์โหลดตัวติดตั้งจาก URL นี้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	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https://www.python.org/ftp/python/3.4.4/python-3.4.4.msi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แล้วทำการรันโปรแกรมที่ดาวน์โหลดมา โดยมีขั้นตอนตามลำดับดังรูป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เริ่มต้นการติดตั้ง และเลือกให้ทุก user ใช้งานได้</a:t>
            </a:r>
            <a:endParaRPr/>
          </a:p>
        </p:txBody>
      </p:sp>
      <p:pic>
        <p:nvPicPr>
          <p:cNvPr id="74" name="Google Shape;7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692325"/>
            <a:ext cx="3867150" cy="287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65150" y="1692326"/>
            <a:ext cx="3382995" cy="2876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เลือกโฟลเดอร์ที่จะติดตั้ง ให้เป็น C:\Python34</a:t>
            </a:r>
            <a:endParaRPr/>
          </a:p>
        </p:txBody>
      </p:sp>
      <p:pic>
        <p:nvPicPr>
          <p:cNvPr id="82" name="Google Shape;8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9650" y="1685000"/>
            <a:ext cx="3389125" cy="288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17775" y="1777000"/>
            <a:ext cx="3383513" cy="2889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ติดตั้งสำเร็จ</a:t>
            </a:r>
            <a:endParaRPr/>
          </a:p>
        </p:txBody>
      </p:sp>
      <p:pic>
        <p:nvPicPr>
          <p:cNvPr id="90" name="Google Shape;9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67750" y="1501647"/>
            <a:ext cx="3608500" cy="3067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การติดตั้ง PyCharm Edu 3.5</a:t>
            </a:r>
            <a:endParaRPr/>
          </a:p>
        </p:txBody>
      </p:sp>
      <p:sp>
        <p:nvSpPr>
          <p:cNvPr id="96" name="Google Shape;96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ดาวน์โหลดตัวติดตั้งจาก URL นี้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	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https://download-cf.jetbrains.com/python/pycharm-edu-3.5.1.exe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แล้วทำการรันโปรแกรมที่ดาวน์โหลดมา โดยมีขั้นตอนตามลำดับดังรูป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เริ่มต้นการติดตั้ง</a:t>
            </a:r>
            <a:endParaRPr/>
          </a:p>
        </p:txBody>
      </p:sp>
      <p:pic>
        <p:nvPicPr>
          <p:cNvPr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805900"/>
            <a:ext cx="3690025" cy="276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24951" y="1805897"/>
            <a:ext cx="3586895" cy="2762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เลือกโฟลเดอร์ และถ้ามี error แจ้งว่า python.txt หาไม่พบ ให้ข้ามไป ไม่มีผลต่อการทำงาน</a:t>
            </a:r>
            <a:endParaRPr/>
          </a:p>
        </p:txBody>
      </p:sp>
      <p:pic>
        <p:nvPicPr>
          <p:cNvPr id="111" name="Google Shape;11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626900"/>
            <a:ext cx="3821550" cy="294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97898" y="1626898"/>
            <a:ext cx="3834399" cy="294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