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ppt/theme/themeOverride4.xml" ContentType="application/vnd.openxmlformats-officedocument.themeOverride+xml"/>
  <Override PartName="/ppt/theme/themeOverride5.xml" ContentType="application/vnd.openxmlformats-officedocument.themeOverride+xml"/>
  <Override PartName="/ppt/theme/themeOverride6.xml" ContentType="application/vnd.openxmlformats-officedocument.themeOverride+xml"/>
  <Override PartName="/ppt/theme/themeOverride7.xml" ContentType="application/vnd.openxmlformats-officedocument.themeOverride+xml"/>
  <Override PartName="/ppt/theme/themeOverride8.xml" ContentType="application/vnd.openxmlformats-officedocument.themeOverride+xml"/>
  <Override PartName="/ppt/theme/themeOverride9.xml" ContentType="application/vnd.openxmlformats-officedocument.themeOverride+xml"/>
  <Override PartName="/ppt/theme/themeOverride10.xml" ContentType="application/vnd.openxmlformats-officedocument.themeOverrid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theme/themeOverride11.xml" ContentType="application/vnd.openxmlformats-officedocument.themeOverride+xml"/>
  <Override PartName="/ppt/theme/themeOverride12.xml" ContentType="application/vnd.openxmlformats-officedocument.themeOverride+xml"/>
  <Override PartName="/ppt/theme/themeOverride13.xml" ContentType="application/vnd.openxmlformats-officedocument.themeOverride+xml"/>
  <Override PartName="/ppt/notesSlides/notesSlide3.xml" ContentType="application/vnd.openxmlformats-officedocument.presentationml.notesSlide+xml"/>
  <Override PartName="/ppt/theme/themeOverride14.xml" ContentType="application/vnd.openxmlformats-officedocument.themeOverride+xml"/>
  <Override PartName="/ppt/theme/themeOverride15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  <p:sldMasterId id="2147483684" r:id="rId3"/>
  </p:sldMasterIdLst>
  <p:notesMasterIdLst>
    <p:notesMasterId r:id="rId59"/>
  </p:notesMasterIdLst>
  <p:sldIdLst>
    <p:sldId id="256" r:id="rId4"/>
    <p:sldId id="257" r:id="rId5"/>
    <p:sldId id="260" r:id="rId6"/>
    <p:sldId id="259" r:id="rId7"/>
    <p:sldId id="261" r:id="rId8"/>
    <p:sldId id="262" r:id="rId9"/>
    <p:sldId id="263" r:id="rId10"/>
    <p:sldId id="266" r:id="rId11"/>
    <p:sldId id="271" r:id="rId12"/>
    <p:sldId id="273" r:id="rId13"/>
    <p:sldId id="267" r:id="rId14"/>
    <p:sldId id="295" r:id="rId15"/>
    <p:sldId id="296" r:id="rId16"/>
    <p:sldId id="297" r:id="rId17"/>
    <p:sldId id="298" r:id="rId18"/>
    <p:sldId id="299" r:id="rId19"/>
    <p:sldId id="300" r:id="rId20"/>
    <p:sldId id="301" r:id="rId21"/>
    <p:sldId id="302" r:id="rId22"/>
    <p:sldId id="303" r:id="rId23"/>
    <p:sldId id="304" r:id="rId24"/>
    <p:sldId id="305" r:id="rId25"/>
    <p:sldId id="306" r:id="rId26"/>
    <p:sldId id="307" r:id="rId27"/>
    <p:sldId id="308" r:id="rId28"/>
    <p:sldId id="309" r:id="rId29"/>
    <p:sldId id="312" r:id="rId30"/>
    <p:sldId id="315" r:id="rId31"/>
    <p:sldId id="314" r:id="rId32"/>
    <p:sldId id="316" r:id="rId33"/>
    <p:sldId id="317" r:id="rId34"/>
    <p:sldId id="318" r:id="rId35"/>
    <p:sldId id="264" r:id="rId36"/>
    <p:sldId id="274" r:id="rId37"/>
    <p:sldId id="275" r:id="rId38"/>
    <p:sldId id="265" r:id="rId39"/>
    <p:sldId id="276" r:id="rId40"/>
    <p:sldId id="280" r:id="rId41"/>
    <p:sldId id="277" r:id="rId42"/>
    <p:sldId id="269" r:id="rId43"/>
    <p:sldId id="284" r:id="rId44"/>
    <p:sldId id="319" r:id="rId45"/>
    <p:sldId id="320" r:id="rId46"/>
    <p:sldId id="282" r:id="rId47"/>
    <p:sldId id="281" r:id="rId48"/>
    <p:sldId id="283" r:id="rId49"/>
    <p:sldId id="285" r:id="rId50"/>
    <p:sldId id="279" r:id="rId51"/>
    <p:sldId id="270" r:id="rId52"/>
    <p:sldId id="286" r:id="rId53"/>
    <p:sldId id="272" r:id="rId54"/>
    <p:sldId id="287" r:id="rId55"/>
    <p:sldId id="289" r:id="rId56"/>
    <p:sldId id="290" r:id="rId57"/>
    <p:sldId id="291" r:id="rId58"/>
  </p:sldIdLst>
  <p:sldSz cx="9144000" cy="6858000" type="screen4x3"/>
  <p:notesSz cx="6858000" cy="9144000"/>
  <p:defaultTextStyle>
    <a:defPPr>
      <a:defRPr lang="th-TH"/>
    </a:defPPr>
    <a:lvl1pPr marL="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CCFF"/>
    <a:srgbClr val="0000FF"/>
    <a:srgbClr val="FFCCFF"/>
    <a:srgbClr val="FF0066"/>
    <a:srgbClr val="66FFFF"/>
    <a:srgbClr val="CCECFF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762" y="-26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slide" Target="slides/slide36.xml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42" Type="http://schemas.openxmlformats.org/officeDocument/2006/relationships/slide" Target="slides/slide39.xml"/><Relationship Id="rId47" Type="http://schemas.openxmlformats.org/officeDocument/2006/relationships/slide" Target="slides/slide44.xml"/><Relationship Id="rId50" Type="http://schemas.openxmlformats.org/officeDocument/2006/relationships/slide" Target="slides/slide47.xml"/><Relationship Id="rId55" Type="http://schemas.openxmlformats.org/officeDocument/2006/relationships/slide" Target="slides/slide52.xml"/><Relationship Id="rId63" Type="http://schemas.openxmlformats.org/officeDocument/2006/relationships/tableStyles" Target="tableStyles.xml"/><Relationship Id="rId7" Type="http://schemas.openxmlformats.org/officeDocument/2006/relationships/slide" Target="slides/slide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41" Type="http://schemas.openxmlformats.org/officeDocument/2006/relationships/slide" Target="slides/slide38.xml"/><Relationship Id="rId54" Type="http://schemas.openxmlformats.org/officeDocument/2006/relationships/slide" Target="slides/slide51.xml"/><Relationship Id="rId62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slide" Target="slides/slide34.xml"/><Relationship Id="rId40" Type="http://schemas.openxmlformats.org/officeDocument/2006/relationships/slide" Target="slides/slide37.xml"/><Relationship Id="rId45" Type="http://schemas.openxmlformats.org/officeDocument/2006/relationships/slide" Target="slides/slide42.xml"/><Relationship Id="rId53" Type="http://schemas.openxmlformats.org/officeDocument/2006/relationships/slide" Target="slides/slide50.xml"/><Relationship Id="rId58" Type="http://schemas.openxmlformats.org/officeDocument/2006/relationships/slide" Target="slides/slide55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slide" Target="slides/slide33.xml"/><Relationship Id="rId49" Type="http://schemas.openxmlformats.org/officeDocument/2006/relationships/slide" Target="slides/slide46.xml"/><Relationship Id="rId57" Type="http://schemas.openxmlformats.org/officeDocument/2006/relationships/slide" Target="slides/slide54.xml"/><Relationship Id="rId61" Type="http://schemas.openxmlformats.org/officeDocument/2006/relationships/viewProps" Target="view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4" Type="http://schemas.openxmlformats.org/officeDocument/2006/relationships/slide" Target="slides/slide41.xml"/><Relationship Id="rId52" Type="http://schemas.openxmlformats.org/officeDocument/2006/relationships/slide" Target="slides/slide49.xml"/><Relationship Id="rId60" Type="http://schemas.openxmlformats.org/officeDocument/2006/relationships/presProps" Target="pres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slide" Target="slides/slide32.xml"/><Relationship Id="rId43" Type="http://schemas.openxmlformats.org/officeDocument/2006/relationships/slide" Target="slides/slide40.xml"/><Relationship Id="rId48" Type="http://schemas.openxmlformats.org/officeDocument/2006/relationships/slide" Target="slides/slide45.xml"/><Relationship Id="rId56" Type="http://schemas.openxmlformats.org/officeDocument/2006/relationships/slide" Target="slides/slide53.xml"/><Relationship Id="rId8" Type="http://schemas.openxmlformats.org/officeDocument/2006/relationships/slide" Target="slides/slide5.xml"/><Relationship Id="rId51" Type="http://schemas.openxmlformats.org/officeDocument/2006/relationships/slide" Target="slides/slide48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slide" Target="slides/slide35.xml"/><Relationship Id="rId46" Type="http://schemas.openxmlformats.org/officeDocument/2006/relationships/slide" Target="slides/slide43.xml"/><Relationship Id="rId5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h-T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3FFBE04-FB31-4725-96BC-4F4FA21F28B2}" type="datetimeFigureOut">
              <a:rPr lang="th-TH" smtClean="0"/>
              <a:t>01/05/61</a:t>
            </a:fld>
            <a:endParaRPr lang="th-TH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th-TH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D5570B-B476-47A6-826E-9B2D1B672329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9516936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h-T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D5570B-B476-47A6-826E-9B2D1B672329}" type="slidenum">
              <a:rPr lang="th-TH" smtClean="0"/>
              <a:t>27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18241719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h-T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D5570B-B476-47A6-826E-9B2D1B672329}" type="slidenum">
              <a:rPr lang="th-TH" smtClean="0"/>
              <a:t>28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18241719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1pPr>
            <a:lvl2pPr marL="742950" indent="-285750" eaLnBrk="0" hangingPunct="0">
              <a:spcBef>
                <a:spcPct val="30000"/>
              </a:spcBef>
              <a:defRPr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2pPr>
            <a:lvl3pPr marL="1143000" indent="-228600" eaLnBrk="0" hangingPunct="0">
              <a:spcBef>
                <a:spcPct val="30000"/>
              </a:spcBef>
              <a:defRPr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3pPr>
            <a:lvl4pPr marL="1600200" indent="-228600" eaLnBrk="0" hangingPunct="0">
              <a:spcBef>
                <a:spcPct val="30000"/>
              </a:spcBef>
              <a:defRPr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4pPr>
            <a:lvl5pPr marL="2057400" indent="-228600" eaLnBrk="0" hangingPunct="0">
              <a:spcBef>
                <a:spcPct val="30000"/>
              </a:spcBef>
              <a:defRPr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9pPr>
          </a:lstStyle>
          <a:p>
            <a:pPr eaLnBrk="1" hangingPunct="1">
              <a:spcBef>
                <a:spcPct val="0"/>
              </a:spcBef>
            </a:pPr>
            <a:fld id="{E692C6AB-EC38-46EA-B776-AE0AACD23838}" type="slidenum">
              <a:rPr lang="en-US" altLang="th-TH" smtClean="0">
                <a:solidFill>
                  <a:prstClr val="black"/>
                </a:solidFill>
              </a:rPr>
              <a:pPr eaLnBrk="1" hangingPunct="1">
                <a:spcBef>
                  <a:spcPct val="0"/>
                </a:spcBef>
              </a:pPr>
              <a:t>43</a:t>
            </a:fld>
            <a:endParaRPr lang="th-TH" altLang="th-TH" smtClean="0">
              <a:solidFill>
                <a:prstClr val="black"/>
              </a:solidFill>
            </a:endParaRPr>
          </a:p>
        </p:txBody>
      </p:sp>
      <p:sp>
        <p:nvSpPr>
          <p:cNvPr id="1740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174084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/>
            <a:endParaRPr lang="th-TH" altLang="th-TH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Autofit/>
          </a:bodyPr>
          <a:lstStyle>
            <a:lvl1pPr>
              <a:defRPr sz="72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th-TH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18B35-885D-4ACE-BF3F-204C67B782D6}" type="datetimeFigureOut">
              <a:rPr lang="th-TH" smtClean="0"/>
              <a:t>01/05/61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9CA923-3700-426C-BB4A-D4302ADC0403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48754714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18B35-885D-4ACE-BF3F-204C67B782D6}" type="datetimeFigureOut">
              <a:rPr lang="th-TH" smtClean="0"/>
              <a:t>01/05/61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9CA923-3700-426C-BB4A-D4302ADC0403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1763697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18B35-885D-4ACE-BF3F-204C67B782D6}" type="datetimeFigureOut">
              <a:rPr lang="th-TH" smtClean="0"/>
              <a:t>01/05/61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9CA923-3700-426C-BB4A-D4302ADC0403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27770163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29" name="Title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CFBB3-1FD1-440F-9F12-4A7DCA06E64C}" type="datetimeFigureOut">
              <a:rPr lang="th-TH" smtClean="0">
                <a:solidFill>
                  <a:srgbClr val="F0A22E">
                    <a:shade val="75000"/>
                  </a:srgbClr>
                </a:solidFill>
              </a:rPr>
              <a:pPr/>
              <a:t>01/05/61</a:t>
            </a:fld>
            <a:endParaRPr lang="th-TH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CB2216F0-1C98-4ADA-8629-7F1CDBC381FC}" type="slidenum">
              <a:rPr lang="th-TH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th-TH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715841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7" name="Content Placeholder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CFBB3-1FD1-440F-9F12-4A7DCA06E64C}" type="datetimeFigureOut">
              <a:rPr lang="th-TH" smtClean="0">
                <a:solidFill>
                  <a:srgbClr val="F0A22E">
                    <a:shade val="75000"/>
                  </a:srgbClr>
                </a:solidFill>
              </a:rPr>
              <a:pPr/>
              <a:t>01/05/61</a:t>
            </a:fld>
            <a:endParaRPr lang="th-TH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th-TH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CB2216F0-1C98-4ADA-8629-7F1CDBC381FC}" type="slidenum">
              <a:rPr lang="th-TH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th-TH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811038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CFBB3-1FD1-440F-9F12-4A7DCA06E64C}" type="datetimeFigureOut">
              <a:rPr lang="th-TH" smtClean="0">
                <a:solidFill>
                  <a:srgbClr val="F0A22E">
                    <a:shade val="75000"/>
                  </a:srgbClr>
                </a:solidFill>
              </a:rPr>
              <a:pPr/>
              <a:t>01/05/61</a:t>
            </a:fld>
            <a:endParaRPr lang="th-TH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2216F0-1C98-4ADA-8629-7F1CDBC381FC}" type="slidenum">
              <a:rPr lang="th-TH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th-TH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47287018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CFBB3-1FD1-440F-9F12-4A7DCA06E64C}" type="datetimeFigureOut">
              <a:rPr lang="th-TH" smtClean="0">
                <a:solidFill>
                  <a:srgbClr val="F0A22E">
                    <a:shade val="75000"/>
                  </a:srgbClr>
                </a:solidFill>
              </a:rPr>
              <a:pPr/>
              <a:t>01/05/61</a:t>
            </a:fld>
            <a:endParaRPr lang="th-TH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2216F0-1C98-4ADA-8629-7F1CDBC381FC}" type="slidenum">
              <a:rPr lang="th-TH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th-TH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776338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5" name="Text Placeholder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8" name="Content Placeholder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CFBB3-1FD1-440F-9F12-4A7DCA06E64C}" type="datetimeFigureOut">
              <a:rPr lang="th-TH" smtClean="0">
                <a:solidFill>
                  <a:srgbClr val="F0A22E">
                    <a:shade val="75000"/>
                  </a:srgbClr>
                </a:solidFill>
              </a:rPr>
              <a:pPr/>
              <a:t>01/05/61</a:t>
            </a:fld>
            <a:endParaRPr lang="th-TH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CB2216F0-1C98-4ADA-8629-7F1CDBC381FC}" type="slidenum">
              <a:rPr lang="th-TH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th-TH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995996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CFBB3-1FD1-440F-9F12-4A7DCA06E64C}" type="datetimeFigureOut">
              <a:rPr lang="th-TH" smtClean="0">
                <a:solidFill>
                  <a:srgbClr val="F0A22E">
                    <a:shade val="75000"/>
                  </a:srgbClr>
                </a:solidFill>
              </a:rPr>
              <a:pPr/>
              <a:t>01/05/61</a:t>
            </a:fld>
            <a:endParaRPr lang="th-TH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2216F0-1C98-4ADA-8629-7F1CDBC381FC}" type="slidenum">
              <a:rPr lang="th-TH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th-TH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095942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CFBB3-1FD1-440F-9F12-4A7DCA06E64C}" type="datetimeFigureOut">
              <a:rPr lang="th-TH" smtClean="0">
                <a:solidFill>
                  <a:srgbClr val="F0A22E">
                    <a:shade val="75000"/>
                  </a:srgbClr>
                </a:solidFill>
              </a:rPr>
              <a:pPr/>
              <a:t>01/05/61</a:t>
            </a:fld>
            <a:endParaRPr lang="th-TH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2216F0-1C98-4ADA-8629-7F1CDBC381FC}" type="slidenum">
              <a:rPr lang="th-TH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th-TH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708461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CFBB3-1FD1-440F-9F12-4A7DCA06E64C}" type="datetimeFigureOut">
              <a:rPr lang="th-TH" smtClean="0">
                <a:solidFill>
                  <a:srgbClr val="F0A22E">
                    <a:shade val="75000"/>
                  </a:srgbClr>
                </a:solidFill>
              </a:rPr>
              <a:pPr/>
              <a:t>01/05/61</a:t>
            </a:fld>
            <a:endParaRPr lang="th-TH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29" name="Footer Placeholder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2216F0-1C98-4ADA-8629-7F1CDBC381FC}" type="slidenum">
              <a:rPr lang="th-TH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th-TH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40139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12" y="274638"/>
            <a:ext cx="8964488" cy="1143000"/>
          </a:xfrm>
        </p:spPr>
        <p:txBody>
          <a:bodyPr>
            <a:noAutofit/>
          </a:bodyPr>
          <a:lstStyle>
            <a:lvl1pPr>
              <a:defRPr sz="7200" b="1">
                <a:solidFill>
                  <a:sysClr val="windowText" lastClr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th-TH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>
              <a:defRPr sz="48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  <a:lvl2pPr>
              <a:defRPr sz="44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2pPr>
            <a:lvl3pPr>
              <a:defRPr sz="40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3pPr>
            <a:lvl4pPr>
              <a:defRPr sz="36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4pPr>
            <a:lvl5pPr>
              <a:defRPr sz="36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th-TH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18B35-885D-4ACE-BF3F-204C67B782D6}" type="datetimeFigureOut">
              <a:rPr lang="th-TH" smtClean="0"/>
              <a:t>01/05/61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9CA923-3700-426C-BB4A-D4302ADC0403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04566601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CFBB3-1FD1-440F-9F12-4A7DCA06E64C}" type="datetimeFigureOut">
              <a:rPr lang="th-TH" smtClean="0">
                <a:solidFill>
                  <a:srgbClr val="F0A22E">
                    <a:shade val="75000"/>
                  </a:srgbClr>
                </a:solidFill>
              </a:rPr>
              <a:pPr/>
              <a:t>01/05/61</a:t>
            </a:fld>
            <a:endParaRPr lang="th-TH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2216F0-1C98-4ADA-8629-7F1CDBC381FC}" type="slidenum">
              <a:rPr lang="th-TH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th-TH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56650160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CFBB3-1FD1-440F-9F12-4A7DCA06E64C}" type="datetimeFigureOut">
              <a:rPr lang="th-TH" smtClean="0">
                <a:solidFill>
                  <a:srgbClr val="F0A22E">
                    <a:shade val="75000"/>
                  </a:srgbClr>
                </a:solidFill>
              </a:rPr>
              <a:pPr/>
              <a:t>01/05/61</a:t>
            </a:fld>
            <a:endParaRPr lang="th-TH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2216F0-1C98-4ADA-8629-7F1CDBC381FC}" type="slidenum">
              <a:rPr lang="th-TH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th-TH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705785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CFBB3-1FD1-440F-9F12-4A7DCA06E64C}" type="datetimeFigureOut">
              <a:rPr lang="th-TH" smtClean="0">
                <a:solidFill>
                  <a:srgbClr val="F0A22E">
                    <a:shade val="75000"/>
                  </a:srgbClr>
                </a:solidFill>
              </a:rPr>
              <a:pPr/>
              <a:t>01/05/61</a:t>
            </a:fld>
            <a:endParaRPr lang="th-TH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2216F0-1C98-4ADA-8629-7F1CDBC381FC}" type="slidenum">
              <a:rPr lang="th-TH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th-TH">
              <a:solidFill>
                <a:srgbClr val="F0A22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632232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9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endParaRPr lang="en-US" altLang="th-TH" smtClean="0">
              <a:solidFill>
                <a:prstClr val="black"/>
              </a:solidFill>
            </a:endParaRPr>
          </a:p>
        </p:txBody>
      </p:sp>
      <p:sp>
        <p:nvSpPr>
          <p:cNvPr id="5" name="Rectangle 20"/>
          <p:cNvSpPr>
            <a:spLocks noChangeArrowheads="1"/>
          </p:cNvSpPr>
          <p:nvPr/>
        </p:nvSpPr>
        <p:spPr bwMode="white">
          <a:xfrm>
            <a:off x="8991600" y="3175"/>
            <a:ext cx="152400" cy="68580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endParaRPr lang="en-US" altLang="th-TH" smtClean="0">
              <a:solidFill>
                <a:prstClr val="black"/>
              </a:solidFill>
            </a:endParaRPr>
          </a:p>
        </p:txBody>
      </p:sp>
      <p:sp>
        <p:nvSpPr>
          <p:cNvPr id="6" name="Rectangle 23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endParaRPr lang="en-US" altLang="th-TH" smtClean="0">
              <a:solidFill>
                <a:prstClr val="black"/>
              </a:solidFill>
            </a:endParaRPr>
          </a:p>
        </p:txBody>
      </p:sp>
      <p:sp>
        <p:nvSpPr>
          <p:cNvPr id="7" name="Rectangle 24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endParaRPr lang="en-US" altLang="th-TH" smtClean="0">
              <a:solidFill>
                <a:prstClr val="black"/>
              </a:solidFill>
            </a:endParaRPr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46050" y="6391275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400">
              <a:solidFill>
                <a:prstClr val="black"/>
              </a:solidFill>
              <a:latin typeface="Times New Roman" pitchFamily="18" charset="0"/>
              <a:cs typeface="Angsana New" pitchFamily="18" charset="-34"/>
            </a:endParaRPr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55575" y="2419350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400">
              <a:solidFill>
                <a:prstClr val="black"/>
              </a:solidFill>
              <a:latin typeface="Times New Roman" pitchFamily="18" charset="0"/>
              <a:cs typeface="Angsana New" pitchFamily="18" charset="-34"/>
            </a:endParaRPr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2400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400" dirty="0">
              <a:solidFill>
                <a:prstClr val="black"/>
              </a:solidFill>
              <a:latin typeface="Times New Roman" pitchFamily="18" charset="0"/>
              <a:cs typeface="Angsana New" pitchFamily="18" charset="-34"/>
            </a:endParaRPr>
          </a:p>
        </p:txBody>
      </p:sp>
      <p:sp>
        <p:nvSpPr>
          <p:cNvPr id="13" name="Oval 12"/>
          <p:cNvSpPr/>
          <p:nvPr/>
        </p:nvSpPr>
        <p:spPr>
          <a:xfrm>
            <a:off x="4267200" y="211455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400">
              <a:solidFill>
                <a:prstClr val="white"/>
              </a:solidFill>
            </a:endParaRPr>
          </a:p>
        </p:txBody>
      </p:sp>
      <p:sp>
        <p:nvSpPr>
          <p:cNvPr id="14" name="Oval 13"/>
          <p:cNvSpPr/>
          <p:nvPr/>
        </p:nvSpPr>
        <p:spPr>
          <a:xfrm>
            <a:off x="4362450" y="2209800"/>
            <a:ext cx="419100" cy="420688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400">
              <a:solidFill>
                <a:prstClr val="white"/>
              </a:solidFill>
            </a:endParaRPr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5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h-TH"/>
          </a:p>
        </p:txBody>
      </p:sp>
      <p:sp>
        <p:nvSpPr>
          <p:cNvPr id="16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h-TH"/>
          </a:p>
        </p:txBody>
      </p:sp>
      <p:sp>
        <p:nvSpPr>
          <p:cNvPr id="17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868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0AF0FAF5-70AD-41A0-B8AD-BDE8E523934F}" type="slidenum">
              <a:rPr lang="th-TH">
                <a:solidFill>
                  <a:srgbClr val="8CADAE">
                    <a:shade val="75000"/>
                  </a:srgbClr>
                </a:solidFill>
              </a:rPr>
              <a:pPr>
                <a:defRPr/>
              </a:pPr>
              <a:t>‹#›</a:t>
            </a:fld>
            <a:endParaRPr lang="th-TH">
              <a:solidFill>
                <a:srgbClr val="8CADA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315123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2450" y="1027113"/>
            <a:ext cx="457200" cy="4413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D79DDC-A353-4814-ACC4-95D55B2F3984}" type="slidenum">
              <a:rPr lang="th-TH">
                <a:solidFill>
                  <a:srgbClr val="8CADAE">
                    <a:shade val="75000"/>
                  </a:srgbClr>
                </a:solidFill>
              </a:rPr>
              <a:pPr>
                <a:defRPr/>
              </a:pPr>
              <a:t>‹#›</a:t>
            </a:fld>
            <a:endParaRPr lang="th-TH">
              <a:solidFill>
                <a:srgbClr val="8CADA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909954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endParaRPr lang="en-US" altLang="th-TH" smtClean="0">
              <a:solidFill>
                <a:prstClr val="black"/>
              </a:solidFill>
            </a:endParaRPr>
          </a:p>
        </p:txBody>
      </p:sp>
      <p:sp>
        <p:nvSpPr>
          <p:cNvPr id="5" name="Rectangle 20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endParaRPr lang="en-US" altLang="th-TH" smtClean="0">
              <a:solidFill>
                <a:prstClr val="black"/>
              </a:solidFill>
            </a:endParaRPr>
          </a:p>
        </p:txBody>
      </p:sp>
      <p:sp>
        <p:nvSpPr>
          <p:cNvPr id="6" name="Rectangle 23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endParaRPr lang="en-US" altLang="th-TH" smtClean="0">
              <a:solidFill>
                <a:prstClr val="black"/>
              </a:solidFill>
            </a:endParaRPr>
          </a:p>
        </p:txBody>
      </p:sp>
      <p:sp>
        <p:nvSpPr>
          <p:cNvPr id="7" name="Rectangle 24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endParaRPr lang="en-US" altLang="th-TH" smtClean="0">
              <a:solidFill>
                <a:prstClr val="black"/>
              </a:solidFill>
            </a:endParaRPr>
          </a:p>
        </p:txBody>
      </p:sp>
      <p:sp>
        <p:nvSpPr>
          <p:cNvPr id="8" name="Rectangle 25"/>
          <p:cNvSpPr>
            <a:spLocks noChangeArrowheads="1"/>
          </p:cNvSpPr>
          <p:nvPr/>
        </p:nvSpPr>
        <p:spPr bwMode="white">
          <a:xfrm>
            <a:off x="152400" y="2286000"/>
            <a:ext cx="8832850" cy="3048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endParaRPr lang="en-US" altLang="th-TH" smtClean="0">
              <a:solidFill>
                <a:prstClr val="black"/>
              </a:solidFill>
            </a:endParaRPr>
          </a:p>
        </p:txBody>
      </p:sp>
      <p:sp>
        <p:nvSpPr>
          <p:cNvPr id="9" name="Rectangle 26"/>
          <p:cNvSpPr>
            <a:spLocks noChangeArrowheads="1"/>
          </p:cNvSpPr>
          <p:nvPr/>
        </p:nvSpPr>
        <p:spPr bwMode="auto">
          <a:xfrm>
            <a:off x="155575" y="142875"/>
            <a:ext cx="8832850" cy="2139950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endParaRPr lang="en-US" altLang="th-TH" smtClean="0">
              <a:solidFill>
                <a:prstClr val="black"/>
              </a:solidFill>
            </a:endParaRPr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46050" y="6391275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400">
              <a:solidFill>
                <a:prstClr val="black"/>
              </a:solidFill>
              <a:latin typeface="Times New Roman" pitchFamily="18" charset="0"/>
              <a:cs typeface="Angsana New" pitchFamily="18" charset="-34"/>
            </a:endParaRPr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52400" y="152400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400" dirty="0">
              <a:solidFill>
                <a:prstClr val="black"/>
              </a:solidFill>
              <a:latin typeface="Times New Roman" pitchFamily="18" charset="0"/>
              <a:cs typeface="Angsana New" pitchFamily="18" charset="-34"/>
            </a:endParaRPr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152400" y="2438400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400">
              <a:solidFill>
                <a:prstClr val="black"/>
              </a:solidFill>
              <a:latin typeface="Times New Roman" pitchFamily="18" charset="0"/>
              <a:cs typeface="Angsana New" pitchFamily="18" charset="-34"/>
            </a:endParaRPr>
          </a:p>
        </p:txBody>
      </p:sp>
      <p:sp>
        <p:nvSpPr>
          <p:cNvPr id="13" name="Oval 12"/>
          <p:cNvSpPr/>
          <p:nvPr/>
        </p:nvSpPr>
        <p:spPr>
          <a:xfrm>
            <a:off x="4267200" y="211455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400">
              <a:solidFill>
                <a:prstClr val="white"/>
              </a:solidFill>
            </a:endParaRPr>
          </a:p>
        </p:txBody>
      </p:sp>
      <p:sp>
        <p:nvSpPr>
          <p:cNvPr id="14" name="Oval 13"/>
          <p:cNvSpPr/>
          <p:nvPr/>
        </p:nvSpPr>
        <p:spPr>
          <a:xfrm>
            <a:off x="4362450" y="2209800"/>
            <a:ext cx="419100" cy="420688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400">
              <a:solidFill>
                <a:prstClr val="white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h-TH"/>
          </a:p>
        </p:txBody>
      </p:sp>
      <p:sp>
        <p:nvSpPr>
          <p:cNvPr id="16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h-TH"/>
          </a:p>
        </p:txBody>
      </p:sp>
      <p:sp>
        <p:nvSpPr>
          <p:cNvPr id="1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868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982EB268-A98F-4CCE-B44F-41D6B3459D2E}" type="slidenum">
              <a:rPr lang="th-TH">
                <a:solidFill>
                  <a:srgbClr val="8CADAE">
                    <a:shade val="75000"/>
                  </a:srgbClr>
                </a:solidFill>
              </a:rPr>
              <a:pPr>
                <a:defRPr/>
              </a:pPr>
              <a:t>‹#›</a:t>
            </a:fld>
            <a:endParaRPr lang="th-TH">
              <a:solidFill>
                <a:srgbClr val="8CADA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603051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traight Connector 19"/>
          <p:cNvSpPr>
            <a:spLocks noChangeShapeType="1"/>
          </p:cNvSpPr>
          <p:nvPr/>
        </p:nvSpPr>
        <p:spPr bwMode="auto">
          <a:xfrm flipV="1">
            <a:off x="4562475" y="1576388"/>
            <a:ext cx="9525" cy="4818062"/>
          </a:xfrm>
          <a:prstGeom prst="line">
            <a:avLst/>
          </a:prstGeom>
          <a:noFill/>
          <a:ln w="9525" algn="ctr">
            <a:solidFill>
              <a:schemeClr val="tx2"/>
            </a:solidFill>
            <a:prstDash val="sys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th-TH" sz="2400">
              <a:solidFill>
                <a:prstClr val="black"/>
              </a:solidFill>
              <a:latin typeface="Times New Roman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10325"/>
            <a:ext cx="304482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h-TH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h-TH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A68805-9592-4D10-83A3-5433920B7F8E}" type="slidenum">
              <a:rPr lang="th-TH">
                <a:solidFill>
                  <a:srgbClr val="8CADAE">
                    <a:shade val="75000"/>
                  </a:srgbClr>
                </a:solidFill>
              </a:rPr>
              <a:pPr>
                <a:defRPr/>
              </a:pPr>
              <a:t>‹#›</a:t>
            </a:fld>
            <a:endParaRPr lang="th-TH">
              <a:solidFill>
                <a:srgbClr val="8CADA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582820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19"/>
          <p:cNvSpPr>
            <a:spLocks noChangeShapeType="1"/>
          </p:cNvSpPr>
          <p:nvPr/>
        </p:nvSpPr>
        <p:spPr bwMode="auto">
          <a:xfrm flipV="1">
            <a:off x="4572000" y="2200275"/>
            <a:ext cx="0" cy="4187825"/>
          </a:xfrm>
          <a:prstGeom prst="line">
            <a:avLst/>
          </a:prstGeom>
          <a:noFill/>
          <a:ln w="9525" algn="ctr">
            <a:solidFill>
              <a:schemeClr val="tx2"/>
            </a:solidFill>
            <a:prstDash val="sys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th-TH" sz="2400">
              <a:solidFill>
                <a:prstClr val="black"/>
              </a:solidFill>
              <a:latin typeface="Times New Roman" pitchFamily="18" charset="0"/>
            </a:endParaRPr>
          </a:p>
        </p:txBody>
      </p:sp>
      <p:sp>
        <p:nvSpPr>
          <p:cNvPr id="8" name="Rectangle 20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endParaRPr lang="en-US" altLang="th-TH" smtClean="0">
              <a:solidFill>
                <a:prstClr val="black"/>
              </a:solidFill>
            </a:endParaRPr>
          </a:p>
        </p:txBody>
      </p:sp>
      <p:sp>
        <p:nvSpPr>
          <p:cNvPr id="9" name="Rectangle 23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endParaRPr lang="en-US" altLang="th-TH" smtClean="0">
              <a:solidFill>
                <a:prstClr val="black"/>
              </a:solidFill>
            </a:endParaRPr>
          </a:p>
        </p:txBody>
      </p:sp>
      <p:sp>
        <p:nvSpPr>
          <p:cNvPr id="10" name="Rectangle 24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endParaRPr lang="en-US" altLang="th-TH" smtClean="0">
              <a:solidFill>
                <a:prstClr val="black"/>
              </a:solidFill>
            </a:endParaRPr>
          </a:p>
        </p:txBody>
      </p:sp>
      <p:sp>
        <p:nvSpPr>
          <p:cNvPr id="11" name="Rectangle 2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endParaRPr lang="en-US" altLang="th-TH" smtClean="0">
              <a:solidFill>
                <a:prstClr val="black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152400" y="1371600"/>
            <a:ext cx="8832850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400">
              <a:solidFill>
                <a:prstClr val="white"/>
              </a:solidFill>
            </a:endParaRP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050" y="6391275"/>
            <a:ext cx="8832850" cy="31115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400">
              <a:solidFill>
                <a:prstClr val="black"/>
              </a:solidFill>
              <a:latin typeface="Times New Roman" pitchFamily="18" charset="0"/>
              <a:cs typeface="Angsana New" pitchFamily="18" charset="-34"/>
            </a:endParaRPr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152400" y="1279525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400">
              <a:solidFill>
                <a:prstClr val="black"/>
              </a:solidFill>
              <a:latin typeface="Times New Roman" pitchFamily="18" charset="0"/>
              <a:cs typeface="Angsana New" pitchFamily="18" charset="-34"/>
            </a:endParaRPr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575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400" dirty="0">
              <a:solidFill>
                <a:prstClr val="black"/>
              </a:solidFill>
              <a:latin typeface="Times New Roman" pitchFamily="18" charset="0"/>
              <a:cs typeface="Angsana New" pitchFamily="18" charset="-34"/>
            </a:endParaRPr>
          </a:p>
        </p:txBody>
      </p:sp>
      <p:sp>
        <p:nvSpPr>
          <p:cNvPr id="16" name="Oval 15"/>
          <p:cNvSpPr/>
          <p:nvPr/>
        </p:nvSpPr>
        <p:spPr>
          <a:xfrm>
            <a:off x="4267200" y="955675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400">
              <a:solidFill>
                <a:prstClr val="white"/>
              </a:solidFill>
            </a:endParaRPr>
          </a:p>
        </p:txBody>
      </p:sp>
      <p:sp>
        <p:nvSpPr>
          <p:cNvPr id="17" name="Oval 16"/>
          <p:cNvSpPr/>
          <p:nvPr/>
        </p:nvSpPr>
        <p:spPr>
          <a:xfrm>
            <a:off x="4362450" y="1050925"/>
            <a:ext cx="419100" cy="420688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400">
              <a:solidFill>
                <a:prstClr val="white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8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h-TH"/>
          </a:p>
        </p:txBody>
      </p:sp>
      <p:sp>
        <p:nvSpPr>
          <p:cNvPr id="19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10325"/>
            <a:ext cx="35814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h-TH"/>
          </a:p>
        </p:txBody>
      </p:sp>
      <p:sp>
        <p:nvSpPr>
          <p:cNvPr id="20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988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pPr>
              <a:defRPr/>
            </a:pPr>
            <a:fld id="{68B3D8C8-BC3A-478F-895C-35E1F5F3E281}" type="slidenum">
              <a:rPr lang="th-TH">
                <a:solidFill>
                  <a:srgbClr val="8CADAE">
                    <a:shade val="75000"/>
                  </a:srgbClr>
                </a:solidFill>
              </a:rPr>
              <a:pPr>
                <a:defRPr/>
              </a:pPr>
              <a:t>‹#›</a:t>
            </a:fld>
            <a:endParaRPr lang="th-TH">
              <a:solidFill>
                <a:srgbClr val="8CADA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543560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h-T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h-T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638"/>
            <a:ext cx="457200" cy="4413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A73EB8-E2E6-43DA-BAF0-A83BA42530AE}" type="slidenum">
              <a:rPr lang="th-TH">
                <a:solidFill>
                  <a:srgbClr val="8CADAE">
                    <a:shade val="75000"/>
                  </a:srgbClr>
                </a:solidFill>
              </a:rPr>
              <a:pPr>
                <a:defRPr/>
              </a:pPr>
              <a:t>‹#›</a:t>
            </a:fld>
            <a:endParaRPr lang="th-TH">
              <a:solidFill>
                <a:srgbClr val="8CADA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822385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9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endParaRPr lang="en-US" altLang="th-TH" smtClean="0">
              <a:solidFill>
                <a:prstClr val="black"/>
              </a:solidFill>
            </a:endParaRPr>
          </a:p>
        </p:txBody>
      </p:sp>
      <p:sp>
        <p:nvSpPr>
          <p:cNvPr id="3" name="Rectangle 20"/>
          <p:cNvSpPr>
            <a:spLocks noChangeArrowheads="1"/>
          </p:cNvSpPr>
          <p:nvPr/>
        </p:nvSpPr>
        <p:spPr bwMode="white">
          <a:xfrm>
            <a:off x="0" y="0"/>
            <a:ext cx="9144000" cy="15557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endParaRPr lang="en-US" altLang="th-TH" smtClean="0">
              <a:solidFill>
                <a:prstClr val="black"/>
              </a:solidFill>
            </a:endParaRPr>
          </a:p>
        </p:txBody>
      </p:sp>
      <p:sp>
        <p:nvSpPr>
          <p:cNvPr id="4" name="Rectangle 23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endParaRPr lang="en-US" altLang="th-TH" smtClean="0">
              <a:solidFill>
                <a:prstClr val="black"/>
              </a:solidFill>
            </a:endParaRPr>
          </a:p>
        </p:txBody>
      </p:sp>
      <p:sp>
        <p:nvSpPr>
          <p:cNvPr id="5" name="Rectangle 24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endParaRPr lang="en-US" altLang="th-TH" smtClean="0">
              <a:solidFill>
                <a:prstClr val="black"/>
              </a:solidFill>
            </a:endParaRP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46050" y="6391275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400">
              <a:solidFill>
                <a:prstClr val="black"/>
              </a:solidFill>
              <a:latin typeface="Times New Roman" pitchFamily="18" charset="0"/>
              <a:cs typeface="Angsana New" pitchFamily="18" charset="-34"/>
            </a:endParaRP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152400" y="158750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400" dirty="0">
              <a:solidFill>
                <a:prstClr val="black"/>
              </a:solidFill>
              <a:latin typeface="Times New Roman" pitchFamily="18" charset="0"/>
              <a:cs typeface="Angsana New" pitchFamily="18" charset="-34"/>
            </a:endParaRP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h-TH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h-TH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5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2018144F-5E8C-45B5-9306-9891F02436D7}" type="slidenum">
              <a:rPr lang="th-TH"/>
              <a:pPr>
                <a:defRPr/>
              </a:pPr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7433213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18B35-885D-4ACE-BF3F-204C67B782D6}" type="datetimeFigureOut">
              <a:rPr lang="th-TH" smtClean="0"/>
              <a:t>01/05/61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9CA923-3700-426C-BB4A-D4302ADC0403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404559806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52400" y="152400"/>
            <a:ext cx="8832850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400">
              <a:solidFill>
                <a:prstClr val="black"/>
              </a:solidFill>
              <a:latin typeface="Times New Roman" pitchFamily="18" charset="0"/>
              <a:cs typeface="Angsana New" pitchFamily="18" charset="-34"/>
            </a:endParaRPr>
          </a:p>
        </p:txBody>
      </p:sp>
      <p:sp>
        <p:nvSpPr>
          <p:cNvPr id="6" name="Rectangle 20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endParaRPr lang="en-US" altLang="th-TH" smtClean="0">
              <a:solidFill>
                <a:prstClr val="black"/>
              </a:solidFill>
            </a:endParaRPr>
          </a:p>
        </p:txBody>
      </p:sp>
      <p:sp>
        <p:nvSpPr>
          <p:cNvPr id="7" name="Rectangle 23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endParaRPr lang="en-US" altLang="th-TH" smtClean="0">
              <a:solidFill>
                <a:prstClr val="black"/>
              </a:solidFill>
            </a:endParaRPr>
          </a:p>
        </p:txBody>
      </p:sp>
      <p:sp>
        <p:nvSpPr>
          <p:cNvPr id="8" name="Rectangle 24"/>
          <p:cNvSpPr>
            <a:spLocks noChangeArrowheads="1"/>
          </p:cNvSpPr>
          <p:nvPr/>
        </p:nvSpPr>
        <p:spPr bwMode="white">
          <a:xfrm>
            <a:off x="0" y="0"/>
            <a:ext cx="9144000" cy="119063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endParaRPr lang="en-US" altLang="th-TH" smtClean="0">
              <a:solidFill>
                <a:prstClr val="black"/>
              </a:solidFill>
            </a:endParaRPr>
          </a:p>
        </p:txBody>
      </p:sp>
      <p:sp>
        <p:nvSpPr>
          <p:cNvPr id="9" name="Rectangle 25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endParaRPr lang="en-US" altLang="th-TH" smtClean="0">
              <a:solidFill>
                <a:prstClr val="black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400">
              <a:solidFill>
                <a:prstClr val="white"/>
              </a:solidFill>
            </a:endParaRPr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52400" y="152400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400" dirty="0">
              <a:solidFill>
                <a:prstClr val="black"/>
              </a:solidFill>
              <a:latin typeface="Times New Roman" pitchFamily="18" charset="0"/>
              <a:cs typeface="Angsana New" pitchFamily="18" charset="-34"/>
            </a:endParaRPr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152400" y="533400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400">
              <a:solidFill>
                <a:prstClr val="black"/>
              </a:solidFill>
              <a:latin typeface="Times New Roman" pitchFamily="18" charset="0"/>
              <a:cs typeface="Angsana New" pitchFamily="18" charset="-34"/>
            </a:endParaRPr>
          </a:p>
        </p:txBody>
      </p:sp>
      <p:sp>
        <p:nvSpPr>
          <p:cNvPr id="13" name="Oval 12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400">
              <a:solidFill>
                <a:prstClr val="white"/>
              </a:solidFill>
            </a:endParaRPr>
          </a:p>
        </p:txBody>
      </p:sp>
      <p:sp>
        <p:nvSpPr>
          <p:cNvPr id="14" name="Oval 13"/>
          <p:cNvSpPr/>
          <p:nvPr/>
        </p:nvSpPr>
        <p:spPr>
          <a:xfrm>
            <a:off x="1390650" y="323850"/>
            <a:ext cx="419100" cy="419100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400">
              <a:solidFill>
                <a:prstClr val="white"/>
              </a:solidFill>
            </a:endParaRPr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49225" y="6388100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400">
              <a:solidFill>
                <a:prstClr val="black"/>
              </a:solidFill>
              <a:latin typeface="Times New Roman" pitchFamily="18" charset="0"/>
              <a:cs typeface="Angsana New" pitchFamily="18" charset="-34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6" name="Slide Number Placeholder 6"/>
          <p:cNvSpPr>
            <a:spLocks noGrp="1"/>
          </p:cNvSpPr>
          <p:nvPr>
            <p:ph type="sldNum" sz="quarter" idx="10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FE2710C8-D8DC-4E5A-9FA7-C41F1E52D42B}" type="slidenum">
              <a:rPr lang="th-TH">
                <a:solidFill>
                  <a:srgbClr val="8CADAE">
                    <a:shade val="75000"/>
                  </a:srgbClr>
                </a:solidFill>
              </a:rPr>
              <a:pPr>
                <a:defRPr/>
              </a:pPr>
              <a:t>‹#›</a:t>
            </a:fld>
            <a:endParaRPr lang="th-TH">
              <a:solidFill>
                <a:srgbClr val="8CADAE">
                  <a:shade val="75000"/>
                </a:srgbClr>
              </a:solidFill>
            </a:endParaRPr>
          </a:p>
        </p:txBody>
      </p:sp>
      <p:sp>
        <p:nvSpPr>
          <p:cNvPr id="17" name="Date Placeholder 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h-TH"/>
          </a:p>
        </p:txBody>
      </p:sp>
      <p:sp>
        <p:nvSpPr>
          <p:cNvPr id="18" name="Footer Placeholder 5"/>
          <p:cNvSpPr>
            <a:spLocks noGrp="1"/>
          </p:cNvSpPr>
          <p:nvPr>
            <p:ph type="ftr" sz="quarter" idx="12"/>
          </p:nvPr>
        </p:nvSpPr>
        <p:spPr>
          <a:xfrm>
            <a:off x="301625" y="6410325"/>
            <a:ext cx="3382963" cy="366713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68729075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traight Connector 4"/>
          <p:cNvSpPr>
            <a:spLocks noChangeShapeType="1"/>
          </p:cNvSpPr>
          <p:nvPr/>
        </p:nvSpPr>
        <p:spPr bwMode="auto">
          <a:xfrm>
            <a:off x="152400" y="533400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400">
              <a:solidFill>
                <a:prstClr val="black"/>
              </a:solidFill>
              <a:latin typeface="Times New Roman" pitchFamily="18" charset="0"/>
              <a:cs typeface="Angsana New" pitchFamily="18" charset="-34"/>
            </a:endParaRPr>
          </a:p>
        </p:txBody>
      </p:sp>
      <p:sp>
        <p:nvSpPr>
          <p:cNvPr id="6" name="Rectangle 20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endParaRPr lang="en-US" altLang="th-TH" smtClean="0">
              <a:solidFill>
                <a:prstClr val="black"/>
              </a:solidFill>
            </a:endParaRPr>
          </a:p>
        </p:txBody>
      </p:sp>
      <p:sp>
        <p:nvSpPr>
          <p:cNvPr id="7" name="Rectangle 23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endParaRPr lang="en-US" altLang="th-TH" smtClean="0">
              <a:solidFill>
                <a:prstClr val="black"/>
              </a:solidFill>
            </a:endParaRPr>
          </a:p>
        </p:txBody>
      </p:sp>
      <p:sp>
        <p:nvSpPr>
          <p:cNvPr id="8" name="Rectangle 24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endParaRPr lang="en-US" altLang="th-TH" smtClean="0">
              <a:solidFill>
                <a:prstClr val="black"/>
              </a:solidFill>
            </a:endParaRPr>
          </a:p>
        </p:txBody>
      </p:sp>
      <p:sp>
        <p:nvSpPr>
          <p:cNvPr id="9" name="Rectangle 25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endParaRPr lang="en-US" altLang="th-TH" smtClean="0">
              <a:solidFill>
                <a:prstClr val="black"/>
              </a:solidFill>
            </a:endParaRPr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2850" cy="301625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400">
              <a:solidFill>
                <a:prstClr val="black"/>
              </a:solidFill>
              <a:latin typeface="Times New Roman" pitchFamily="18" charset="0"/>
              <a:cs typeface="Angsana New" pitchFamily="18" charset="-34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400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575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400" dirty="0">
              <a:solidFill>
                <a:prstClr val="black"/>
              </a:solidFill>
              <a:latin typeface="Times New Roman" pitchFamily="18" charset="0"/>
              <a:cs typeface="Angsana New" pitchFamily="18" charset="-34"/>
            </a:endParaRPr>
          </a:p>
        </p:txBody>
      </p:sp>
      <p:sp>
        <p:nvSpPr>
          <p:cNvPr id="13" name="Oval 12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400">
              <a:solidFill>
                <a:prstClr val="white"/>
              </a:solidFill>
            </a:endParaRPr>
          </a:p>
        </p:txBody>
      </p:sp>
      <p:sp>
        <p:nvSpPr>
          <p:cNvPr id="14" name="Oval 13"/>
          <p:cNvSpPr/>
          <p:nvPr/>
        </p:nvSpPr>
        <p:spPr>
          <a:xfrm>
            <a:off x="1390650" y="323850"/>
            <a:ext cx="419100" cy="419100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400">
              <a:solidFill>
                <a:prstClr val="white"/>
              </a:solidFill>
            </a:endParaRPr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49225" y="6388100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400">
              <a:solidFill>
                <a:prstClr val="black"/>
              </a:solidFill>
              <a:latin typeface="Times New Roman" pitchFamily="18" charset="0"/>
              <a:cs typeface="Angsana New" pitchFamily="18" charset="-34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Slide Number Placeholder 6"/>
          <p:cNvSpPr>
            <a:spLocks noGrp="1"/>
          </p:cNvSpPr>
          <p:nvPr>
            <p:ph type="sldNum" sz="quarter" idx="10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A9F042-4AF9-4076-8EFE-B493FF2F6D17}" type="slidenum">
              <a:rPr lang="th-TH">
                <a:solidFill>
                  <a:srgbClr val="8CADAE">
                    <a:shade val="75000"/>
                  </a:srgbClr>
                </a:solidFill>
              </a:rPr>
              <a:pPr>
                <a:defRPr/>
              </a:pPr>
              <a:t>‹#›</a:t>
            </a:fld>
            <a:endParaRPr lang="th-TH">
              <a:solidFill>
                <a:srgbClr val="8CADAE">
                  <a:shade val="75000"/>
                </a:srgbClr>
              </a:solidFill>
            </a:endParaRPr>
          </a:p>
        </p:txBody>
      </p:sp>
      <p:sp>
        <p:nvSpPr>
          <p:cNvPr id="17" name="Date Placeholder 4"/>
          <p:cNvSpPr>
            <a:spLocks noGrp="1"/>
          </p:cNvSpPr>
          <p:nvPr>
            <p:ph type="dt" sz="half" idx="11"/>
          </p:nvPr>
        </p:nvSpPr>
        <p:spPr>
          <a:xfrm>
            <a:off x="5788025" y="6405563"/>
            <a:ext cx="304482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h-TH"/>
          </a:p>
        </p:txBody>
      </p:sp>
      <p:sp>
        <p:nvSpPr>
          <p:cNvPr id="18" name="Footer Placeholder 5"/>
          <p:cNvSpPr>
            <a:spLocks noGrp="1"/>
          </p:cNvSpPr>
          <p:nvPr>
            <p:ph type="ftr" sz="quarter" idx="12"/>
          </p:nvPr>
        </p:nvSpPr>
        <p:spPr>
          <a:xfrm>
            <a:off x="301625" y="6410325"/>
            <a:ext cx="3584575" cy="366713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62753750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h-TH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h-TH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D80ADA-A6B6-4F51-B72D-26FFEA478A17}" type="slidenum">
              <a:rPr lang="th-TH">
                <a:solidFill>
                  <a:srgbClr val="8CADAE">
                    <a:shade val="75000"/>
                  </a:srgbClr>
                </a:solidFill>
              </a:rPr>
              <a:pPr>
                <a:defRPr/>
              </a:pPr>
              <a:t>‹#›</a:t>
            </a:fld>
            <a:endParaRPr lang="th-TH">
              <a:solidFill>
                <a:srgbClr val="8CADA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830846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9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endParaRPr lang="en-US" altLang="th-TH" smtClean="0">
              <a:solidFill>
                <a:prstClr val="black"/>
              </a:solidFill>
            </a:endParaRPr>
          </a:p>
        </p:txBody>
      </p:sp>
      <p:sp>
        <p:nvSpPr>
          <p:cNvPr id="5" name="Rectangle 20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endParaRPr lang="en-US" altLang="th-TH" smtClean="0">
              <a:solidFill>
                <a:prstClr val="black"/>
              </a:solidFill>
            </a:endParaRPr>
          </a:p>
        </p:txBody>
      </p:sp>
      <p:sp>
        <p:nvSpPr>
          <p:cNvPr id="6" name="Rectangle 23"/>
          <p:cNvSpPr>
            <a:spLocks noChangeArrowheads="1"/>
          </p:cNvSpPr>
          <p:nvPr/>
        </p:nvSpPr>
        <p:spPr bwMode="white">
          <a:xfrm>
            <a:off x="0" y="0"/>
            <a:ext cx="9144000" cy="15557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endParaRPr lang="en-US" altLang="th-TH" smtClean="0">
              <a:solidFill>
                <a:prstClr val="black"/>
              </a:solidFill>
            </a:endParaRPr>
          </a:p>
        </p:txBody>
      </p:sp>
      <p:sp>
        <p:nvSpPr>
          <p:cNvPr id="7" name="Rectangle 24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endParaRPr lang="en-US" altLang="th-TH" smtClean="0">
              <a:solidFill>
                <a:prstClr val="black"/>
              </a:solidFill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46050" y="6391275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400">
              <a:solidFill>
                <a:prstClr val="black"/>
              </a:solidFill>
              <a:latin typeface="Times New Roman" pitchFamily="18" charset="0"/>
              <a:cs typeface="Angsana New" pitchFamily="18" charset="-34"/>
            </a:endParaRPr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52400" y="155575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400" dirty="0">
              <a:solidFill>
                <a:prstClr val="black"/>
              </a:solidFill>
              <a:latin typeface="Times New Roman" pitchFamily="18" charset="0"/>
              <a:cs typeface="Angsana New" pitchFamily="18" charset="-34"/>
            </a:endParaRP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 rot="5400000">
            <a:off x="4021137" y="3278188"/>
            <a:ext cx="6245225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400">
              <a:solidFill>
                <a:prstClr val="black"/>
              </a:solidFill>
              <a:latin typeface="Times New Roman" pitchFamily="18" charset="0"/>
              <a:cs typeface="Angsana New" pitchFamily="18" charset="-34"/>
            </a:endParaRPr>
          </a:p>
        </p:txBody>
      </p:sp>
      <p:sp>
        <p:nvSpPr>
          <p:cNvPr id="11" name="Oval 10"/>
          <p:cNvSpPr/>
          <p:nvPr/>
        </p:nvSpPr>
        <p:spPr>
          <a:xfrm>
            <a:off x="6838950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400">
              <a:solidFill>
                <a:prstClr val="white"/>
              </a:solidFill>
            </a:endParaRPr>
          </a:p>
        </p:txBody>
      </p:sp>
      <p:sp>
        <p:nvSpPr>
          <p:cNvPr id="12" name="Oval 11"/>
          <p:cNvSpPr/>
          <p:nvPr/>
        </p:nvSpPr>
        <p:spPr>
          <a:xfrm>
            <a:off x="6934200" y="3021013"/>
            <a:ext cx="420688" cy="419100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400">
              <a:solidFill>
                <a:prstClr val="white"/>
              </a:solidFill>
            </a:endParaRP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6915150" y="3009900"/>
            <a:ext cx="457200" cy="4413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81F3AE-AA6E-4B30-AA91-4193F48AF681}" type="slidenum">
              <a:rPr lang="th-TH">
                <a:solidFill>
                  <a:srgbClr val="8CADAE">
                    <a:shade val="75000"/>
                  </a:srgbClr>
                </a:solidFill>
              </a:rPr>
              <a:pPr>
                <a:defRPr/>
              </a:pPr>
              <a:t>‹#›</a:t>
            </a:fld>
            <a:endParaRPr lang="th-TH">
              <a:solidFill>
                <a:srgbClr val="8CADAE">
                  <a:shade val="75000"/>
                </a:srgbClr>
              </a:solidFill>
            </a:endParaRPr>
          </a:p>
        </p:txBody>
      </p:sp>
      <p:sp>
        <p:nvSpPr>
          <p:cNvPr id="1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h-TH"/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7090666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18B35-885D-4ACE-BF3F-204C67B782D6}" type="datetimeFigureOut">
              <a:rPr lang="th-TH" smtClean="0"/>
              <a:t>01/05/61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9CA923-3700-426C-BB4A-D4302ADC0403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0470659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18B35-885D-4ACE-BF3F-204C67B782D6}" type="datetimeFigureOut">
              <a:rPr lang="th-TH" smtClean="0"/>
              <a:t>01/05/61</a:t>
            </a:fld>
            <a:endParaRPr lang="th-T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9CA923-3700-426C-BB4A-D4302ADC0403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8721271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18B35-885D-4ACE-BF3F-204C67B782D6}" type="datetimeFigureOut">
              <a:rPr lang="th-TH" smtClean="0"/>
              <a:t>01/05/61</a:t>
            </a:fld>
            <a:endParaRPr lang="th-T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9CA923-3700-426C-BB4A-D4302ADC0403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41470995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18B35-885D-4ACE-BF3F-204C67B782D6}" type="datetimeFigureOut">
              <a:rPr lang="th-TH" smtClean="0"/>
              <a:t>01/05/61</a:t>
            </a:fld>
            <a:endParaRPr lang="th-T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9CA923-3700-426C-BB4A-D4302ADC0403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0380686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18B35-885D-4ACE-BF3F-204C67B782D6}" type="datetimeFigureOut">
              <a:rPr lang="th-TH" smtClean="0"/>
              <a:t>01/05/61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9CA923-3700-426C-BB4A-D4302ADC0403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5422352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h-T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18B35-885D-4ACE-BF3F-204C67B782D6}" type="datetimeFigureOut">
              <a:rPr lang="th-TH" smtClean="0"/>
              <a:t>01/05/61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9CA923-3700-426C-BB4A-D4302ADC0403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5849325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gi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42000" b="-4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818B35-885D-4ACE-BF3F-204C67B782D6}" type="datetimeFigureOut">
              <a:rPr lang="th-TH" smtClean="0"/>
              <a:t>01/05/61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9CA923-3700-426C-BB4A-D4302ADC0403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9019858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h-TH"/>
      </a:defPPr>
      <a:lvl1pPr marL="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8AACFBB3-1FD1-440F-9F12-4A7DCA06E64C}" type="datetimeFigureOut">
              <a:rPr lang="th-TH" smtClean="0">
                <a:solidFill>
                  <a:srgbClr val="F0A22E">
                    <a:shade val="75000"/>
                  </a:srgbClr>
                </a:solidFill>
              </a:rPr>
              <a:pPr/>
              <a:t>01/05/61</a:t>
            </a:fld>
            <a:endParaRPr lang="th-TH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th-TH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CB2216F0-1C98-4ADA-8629-7F1CDBC381FC}" type="slidenum">
              <a:rPr lang="th-TH" smtClean="0">
                <a:solidFill>
                  <a:srgbClr val="F0A22E">
                    <a:shade val="75000"/>
                  </a:srgbClr>
                </a:solidFill>
              </a:rPr>
              <a:pPr/>
              <a:t>‹#›</a:t>
            </a:fld>
            <a:endParaRPr lang="th-TH">
              <a:solidFill>
                <a:srgbClr val="F0A22E">
                  <a:shade val="75000"/>
                </a:srgbClr>
              </a:solidFill>
            </a:endParaRPr>
          </a:p>
        </p:txBody>
      </p:sp>
      <p:sp>
        <p:nvSpPr>
          <p:cNvPr id="10" name="Title Placeholder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58026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endParaRPr lang="en-US" altLang="th-TH" smtClean="0">
              <a:solidFill>
                <a:prstClr val="black"/>
              </a:solidFill>
            </a:endParaRPr>
          </a:p>
        </p:txBody>
      </p:sp>
      <p:sp>
        <p:nvSpPr>
          <p:cNvPr id="2051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82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endParaRPr lang="en-US" altLang="th-TH" smtClean="0">
              <a:solidFill>
                <a:prstClr val="black"/>
              </a:solidFill>
            </a:endParaRPr>
          </a:p>
        </p:txBody>
      </p:sp>
      <p:sp>
        <p:nvSpPr>
          <p:cNvPr id="2052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endParaRPr lang="en-US" altLang="th-TH" smtClean="0">
              <a:solidFill>
                <a:prstClr val="black"/>
              </a:solidFill>
            </a:endParaRPr>
          </a:p>
        </p:txBody>
      </p:sp>
      <p:sp>
        <p:nvSpPr>
          <p:cNvPr id="2053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ngsana New" pitchFamily="18" charset="-34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endParaRPr lang="en-US" altLang="th-TH" smtClean="0">
              <a:solidFill>
                <a:prstClr val="black"/>
              </a:solidFill>
            </a:endParaRPr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225" y="6388100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400">
              <a:solidFill>
                <a:prstClr val="black"/>
              </a:solidFill>
              <a:latin typeface="Times New Roman" pitchFamily="18" charset="0"/>
              <a:cs typeface="Angsana New" pitchFamily="18" charset="-34"/>
            </a:endParaRP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5563"/>
            <a:ext cx="3044825" cy="3651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th-TH">
              <a:latin typeface="Times New Roman" pitchFamily="18" charset="0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325"/>
            <a:ext cx="3581400" cy="366713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th-TH">
              <a:latin typeface="Times New Roman" pitchFamily="18" charset="0"/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575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400" dirty="0">
              <a:solidFill>
                <a:prstClr val="black"/>
              </a:solidFill>
              <a:latin typeface="Times New Roman" pitchFamily="18" charset="0"/>
              <a:cs typeface="Angsana New" pitchFamily="18" charset="-34"/>
            </a:endParaRP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350"/>
            <a:ext cx="8832850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400">
              <a:solidFill>
                <a:prstClr val="black"/>
              </a:solidFill>
              <a:latin typeface="Times New Roman" pitchFamily="18" charset="0"/>
              <a:cs typeface="Angsana New" pitchFamily="18" charset="-34"/>
            </a:endParaRPr>
          </a:p>
        </p:txBody>
      </p:sp>
      <p:sp>
        <p:nvSpPr>
          <p:cNvPr id="12" name="Oval 11"/>
          <p:cNvSpPr/>
          <p:nvPr/>
        </p:nvSpPr>
        <p:spPr>
          <a:xfrm>
            <a:off x="4267200" y="955675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400">
              <a:solidFill>
                <a:prstClr val="white"/>
              </a:solidFill>
            </a:endParaRPr>
          </a:p>
        </p:txBody>
      </p:sp>
      <p:sp>
        <p:nvSpPr>
          <p:cNvPr id="15" name="Oval 14"/>
          <p:cNvSpPr/>
          <p:nvPr/>
        </p:nvSpPr>
        <p:spPr>
          <a:xfrm>
            <a:off x="4362450" y="1050925"/>
            <a:ext cx="419100" cy="420688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400">
              <a:solidFill>
                <a:prstClr val="white"/>
              </a:solidFill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39813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3552DC6-C894-421E-9D62-CB0E149F4615}" type="slidenum">
              <a:rPr lang="th-TH">
                <a:solidFill>
                  <a:srgbClr val="8CADAE">
                    <a:shade val="75000"/>
                  </a:srgbClr>
                </a:solidFill>
                <a:latin typeface="Times New Roman" pitchFamily="18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th-TH">
              <a:solidFill>
                <a:srgbClr val="8CADAE">
                  <a:shade val="75000"/>
                </a:srgbClr>
              </a:solidFill>
              <a:latin typeface="Times New Roman" pitchFamily="18" charset="0"/>
            </a:endParaRPr>
          </a:p>
        </p:txBody>
      </p:sp>
      <p:sp>
        <p:nvSpPr>
          <p:cNvPr id="2062" name="Title Placeholder 21"/>
          <p:cNvSpPr>
            <a:spLocks noGrp="1"/>
          </p:cNvSpPr>
          <p:nvPr>
            <p:ph type="title"/>
          </p:nvPr>
        </p:nvSpPr>
        <p:spPr bwMode="auto">
          <a:xfrm>
            <a:off x="301625" y="228600"/>
            <a:ext cx="8534400" cy="758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th-TH" smtClean="0"/>
              <a:t>Click to edit Master title style</a:t>
            </a:r>
          </a:p>
        </p:txBody>
      </p:sp>
      <p:sp>
        <p:nvSpPr>
          <p:cNvPr id="2063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301625" y="1524000"/>
            <a:ext cx="8534400" cy="4598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th-TH" smtClean="0"/>
              <a:t>Click to edit Master text styles</a:t>
            </a:r>
          </a:p>
          <a:p>
            <a:pPr lvl="1"/>
            <a:r>
              <a:rPr lang="en-US" altLang="th-TH" smtClean="0"/>
              <a:t>Second level</a:t>
            </a:r>
          </a:p>
          <a:p>
            <a:pPr lvl="2"/>
            <a:r>
              <a:rPr lang="en-US" altLang="th-TH" smtClean="0"/>
              <a:t>Third level</a:t>
            </a:r>
          </a:p>
          <a:p>
            <a:pPr lvl="3"/>
            <a:r>
              <a:rPr lang="en-US" altLang="th-TH" smtClean="0"/>
              <a:t>Fourth level</a:t>
            </a:r>
          </a:p>
          <a:p>
            <a:pPr lvl="4"/>
            <a:r>
              <a:rPr lang="en-US" altLang="th-TH" smtClean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2543765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3300" kern="1200">
          <a:solidFill>
            <a:srgbClr val="7B9899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  <a:cs typeface="Cordia New" pitchFamily="34" charset="-34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  <a:cs typeface="Cordia New" pitchFamily="34" charset="-34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  <a:cs typeface="Cordia New" pitchFamily="34" charset="-34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  <a:cs typeface="Cordia New" pitchFamily="34" charset="-34"/>
        </a:defRPr>
      </a:lvl5pPr>
      <a:lvl6pPr marL="457200" algn="ctr" rtl="0" fontAlgn="base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  <a:cs typeface="Cordia New" pitchFamily="34" charset="-34"/>
        </a:defRPr>
      </a:lvl6pPr>
      <a:lvl7pPr marL="914400" algn="ctr" rtl="0" fontAlgn="base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  <a:cs typeface="Cordia New" pitchFamily="34" charset="-34"/>
        </a:defRPr>
      </a:lvl7pPr>
      <a:lvl8pPr marL="1371600" algn="ctr" rtl="0" fontAlgn="base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  <a:cs typeface="Cordia New" pitchFamily="34" charset="-34"/>
        </a:defRPr>
      </a:lvl8pPr>
      <a:lvl9pPr marL="1828800" algn="ctr" rtl="0" fontAlgn="base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  <a:cs typeface="Cordia New" pitchFamily="34" charset="-34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7688" indent="-2730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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325" indent="-228600" algn="l" rtl="0" eaLnBrk="0" fontAlgn="base" hangingPunct="0">
        <a:spcBef>
          <a:spcPct val="20000"/>
        </a:spcBef>
        <a:spcAft>
          <a:spcPct val="0"/>
        </a:spcAft>
        <a:buClr>
          <a:srgbClr val="8CADAE"/>
        </a:buClr>
        <a:buSzPct val="75000"/>
        <a:buFont typeface="Wingdings 2" pitchFamily="18" charset="2"/>
        <a:buChar char="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6963" indent="-228600" algn="l" rtl="0" eaLnBrk="0" fontAlgn="base" hangingPunct="0">
        <a:spcBef>
          <a:spcPct val="20000"/>
        </a:spcBef>
        <a:spcAft>
          <a:spcPct val="0"/>
        </a:spcAft>
        <a:buClr>
          <a:srgbClr val="8C7B70"/>
        </a:buClr>
        <a:buSzPct val="70000"/>
        <a:buFont typeface="Wingdings" pitchFamily="2" charset="2"/>
        <a:buChar char="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0" fontAlgn="base" hangingPunct="0">
        <a:spcBef>
          <a:spcPct val="20000"/>
        </a:spcBef>
        <a:spcAft>
          <a:spcPct val="0"/>
        </a:spcAft>
        <a:buClr>
          <a:srgbClr val="8FB08C"/>
        </a:buClr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10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14.gif"/><Relationship Id="rId4" Type="http://schemas.openxmlformats.org/officeDocument/2006/relationships/image" Target="../media/image13.gif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2.xml"/><Relationship Id="rId5" Type="http://schemas.openxmlformats.org/officeDocument/2006/relationships/image" Target="../media/image7.gif"/><Relationship Id="rId4" Type="http://schemas.openxmlformats.org/officeDocument/2006/relationships/image" Target="../media/image6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3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3.xml"/><Relationship Id="rId4" Type="http://schemas.openxmlformats.org/officeDocument/2006/relationships/image" Target="../media/image7.gif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3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3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3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11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gif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12.xml"/><Relationship Id="rId4" Type="http://schemas.openxmlformats.org/officeDocument/2006/relationships/image" Target="../media/image10.png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gi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4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7" Type="http://schemas.openxmlformats.org/officeDocument/2006/relationships/image" Target="../media/image23.png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13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gif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8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gif"/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14.xml"/><Relationship Id="rId4" Type="http://schemas.openxmlformats.org/officeDocument/2006/relationships/image" Target="../media/image3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5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15.xml"/><Relationship Id="rId4" Type="http://schemas.openxmlformats.org/officeDocument/2006/relationships/image" Target="../media/image7.gif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7.xml"/><Relationship Id="rId4" Type="http://schemas.openxmlformats.org/officeDocument/2006/relationships/hyperlink" Target="https://scratch.mit.edu/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8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9.xml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42000" b="-4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245776" y="3573016"/>
            <a:ext cx="6696744" cy="144655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th-TH" sz="8800" b="1" dirty="0">
                <a:effectLst>
                  <a:glow rad="127000">
                    <a:srgbClr val="FF0066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เริ่มต้นกับ </a:t>
            </a:r>
            <a:r>
              <a:rPr lang="en-US" sz="8800" b="1" dirty="0">
                <a:effectLst>
                  <a:glow rad="127000">
                    <a:srgbClr val="FF0066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Scratch</a:t>
            </a:r>
            <a:endParaRPr lang="th-TH" sz="8800" dirty="0">
              <a:effectLst>
                <a:glow rad="127000">
                  <a:srgbClr val="FF0066"/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H Mali Grade 6" panose="02000506000000020004" pitchFamily="2" charset="-34"/>
              <a:cs typeface="TH Mali Grade 6" panose="02000506000000020004" pitchFamily="2" charset="-34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066940" y="1340768"/>
            <a:ext cx="5054415" cy="1446550"/>
          </a:xfrm>
          <a:prstGeom prst="rect">
            <a:avLst/>
          </a:prstGeom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th-TH" sz="8800" b="1" dirty="0" smtClean="0">
                <a:effectLst>
                  <a:glow rad="63500">
                    <a:srgbClr val="FFC000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กิจกรรมที่ </a:t>
            </a:r>
            <a:r>
              <a:rPr lang="en-US" sz="8800" b="1" dirty="0" smtClean="0">
                <a:effectLst>
                  <a:glow rad="63500">
                    <a:srgbClr val="FFC000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8</a:t>
            </a:r>
            <a:endParaRPr lang="th-TH" sz="8800" dirty="0">
              <a:effectLst>
                <a:glow rad="63500">
                  <a:srgbClr val="FFC000"/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H Mali Grade 6" panose="02000506000000020004" pitchFamily="2" charset="-34"/>
              <a:cs typeface="TH Mali Grade 6" panose="02000506000000020004" pitchFamily="2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80886464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17419" y="1484784"/>
            <a:ext cx="8286034" cy="45550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7. left-right 	- </a:t>
            </a:r>
            <a:r>
              <a:rPr lang="th-TH" sz="3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เมื่อตัวละครเดินชนขอบเวทีจะเดิน</a:t>
            </a:r>
            <a:r>
              <a:rPr lang="th-TH" sz="3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ย้อน                     </a:t>
            </a:r>
          </a:p>
          <a:p>
            <a:r>
              <a:rPr lang="th-TH" sz="3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 </a:t>
            </a:r>
            <a:r>
              <a:rPr lang="th-TH" sz="3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         โดย</a:t>
            </a:r>
            <a:r>
              <a:rPr lang="th-TH" sz="3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ไม่กลับหัว แต่หันหน้าไปอีกด้าน</a:t>
            </a:r>
          </a:p>
          <a:p>
            <a:r>
              <a:rPr lang="en-US" sz="3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 </a:t>
            </a:r>
            <a:r>
              <a:rPr lang="en-US" sz="3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 don’t rotate - </a:t>
            </a:r>
            <a:r>
              <a:rPr lang="th-TH" sz="3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เมื่อตัวละครเดินชนขอบเวทีจะเดินย้อนกลับ </a:t>
            </a:r>
            <a:endParaRPr lang="th-TH" sz="3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H Mali Grade 6" panose="02000506000000020004" pitchFamily="2" charset="-34"/>
              <a:cs typeface="TH Mali Grade 6" panose="02000506000000020004" pitchFamily="2" charset="-34"/>
            </a:endParaRPr>
          </a:p>
          <a:p>
            <a:r>
              <a:rPr lang="th-TH" sz="3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 </a:t>
            </a:r>
            <a:r>
              <a:rPr lang="th-TH" sz="3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           </a:t>
            </a:r>
            <a:r>
              <a:rPr lang="th-TH" sz="105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 </a:t>
            </a:r>
            <a:r>
              <a:rPr lang="th-TH" sz="3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แต่</a:t>
            </a:r>
            <a:r>
              <a:rPr lang="th-TH" sz="3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ยังหันหน้าไปทางทิศ</a:t>
            </a:r>
            <a:r>
              <a:rPr lang="th-TH" sz="3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เดิมทำ</a:t>
            </a:r>
            <a:r>
              <a:rPr lang="th-TH" sz="3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ให้</a:t>
            </a:r>
            <a:r>
              <a:rPr lang="th-TH" sz="3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เหมือนกับ</a:t>
            </a:r>
          </a:p>
          <a:p>
            <a:r>
              <a:rPr lang="th-TH" sz="3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 </a:t>
            </a:r>
            <a:r>
              <a:rPr lang="th-TH" sz="3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           การเดินถอย</a:t>
            </a:r>
            <a:r>
              <a:rPr lang="th-TH" sz="3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หลัง</a:t>
            </a:r>
          </a:p>
          <a:p>
            <a:r>
              <a:rPr lang="th-TH" sz="3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  </a:t>
            </a:r>
            <a:r>
              <a:rPr lang="en-US" sz="3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all </a:t>
            </a:r>
            <a:r>
              <a:rPr lang="en-US" sz="3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around	- </a:t>
            </a:r>
            <a:r>
              <a:rPr lang="th-TH" sz="3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เมื่อตัวละครเดินชนขอบเวทีจะกลับ</a:t>
            </a:r>
            <a:r>
              <a:rPr lang="th-TH" sz="3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หัว</a:t>
            </a:r>
          </a:p>
          <a:p>
            <a:endParaRPr lang="th-TH" sz="1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H Mali Grade 6" panose="02000506000000020004" pitchFamily="2" charset="-34"/>
              <a:cs typeface="TH Mali Grade 6" panose="02000506000000020004" pitchFamily="2" charset="-34"/>
            </a:endParaRPr>
          </a:p>
          <a:p>
            <a:r>
              <a:rPr lang="en-US" sz="3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8. </a:t>
            </a:r>
            <a:r>
              <a:rPr lang="th-TH" sz="3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เคลื่อนที่</a:t>
            </a:r>
            <a:r>
              <a:rPr lang="th-TH" sz="3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ไปตามทิศทาง </a:t>
            </a:r>
            <a:r>
              <a:rPr lang="en-US" sz="3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direction </a:t>
            </a:r>
            <a:r>
              <a:rPr lang="th-TH" sz="3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ที่กำหนด</a:t>
            </a:r>
          </a:p>
        </p:txBody>
      </p:sp>
      <p:sp>
        <p:nvSpPr>
          <p:cNvPr id="3" name="Rectangle 2"/>
          <p:cNvSpPr/>
          <p:nvPr/>
        </p:nvSpPr>
        <p:spPr>
          <a:xfrm>
            <a:off x="323528" y="188640"/>
            <a:ext cx="6840760" cy="86177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th-TH" sz="5000" b="1" dirty="0" smtClean="0">
                <a:solidFill>
                  <a:schemeClr val="dk1"/>
                </a:solidFill>
                <a:effectLst>
                  <a:glow rad="63500">
                    <a:srgbClr val="FFC000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ใบกิจกรรม</a:t>
            </a:r>
            <a:r>
              <a:rPr lang="th-TH" sz="5000" b="1" dirty="0">
                <a:solidFill>
                  <a:schemeClr val="dk1"/>
                </a:solidFill>
                <a:effectLst>
                  <a:glow rad="63500">
                    <a:srgbClr val="FFC000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ที่ 8.1 เริ่มต้นกับ </a:t>
            </a:r>
            <a:r>
              <a:rPr lang="en-US" sz="5000" b="1" dirty="0">
                <a:solidFill>
                  <a:schemeClr val="dk1"/>
                </a:solidFill>
                <a:effectLst>
                  <a:glow rad="63500">
                    <a:srgbClr val="FFC000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Scratch</a:t>
            </a:r>
            <a:endParaRPr lang="th-TH" sz="5000" b="1" dirty="0">
              <a:solidFill>
                <a:schemeClr val="dk1"/>
              </a:solidFill>
              <a:effectLst>
                <a:glow rad="63500">
                  <a:srgbClr val="FFC000"/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H Mali Grade 6" panose="02000506000000020004" pitchFamily="2" charset="-34"/>
              <a:cs typeface="TH Mali Grade 6" panose="02000506000000020004" pitchFamily="2" charset="-34"/>
            </a:endParaRPr>
          </a:p>
        </p:txBody>
      </p:sp>
      <p:pic>
        <p:nvPicPr>
          <p:cNvPr id="4" name="Picture 2" descr="C:\Users\tkron\Downloads\pic-actPowerCSM1\turtle-thinking-300px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980640">
            <a:off x="7129031" y="99653"/>
            <a:ext cx="1066555" cy="1368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173376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42000" b="-4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67544" y="1340768"/>
            <a:ext cx="842892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>
              <a:buFont typeface="Wingdings" panose="05000000000000000000" pitchFamily="2" charset="2"/>
              <a:buChar char="v"/>
            </a:pPr>
            <a:r>
              <a:rPr lang="th-TH" sz="4000" b="1" dirty="0">
                <a:effectLst>
                  <a:glow rad="127000">
                    <a:srgbClr val="FFCCFF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ส่วนประกอบของหน้าต่างโปรแกรมและการใช้งานเบื้องต้น </a:t>
            </a:r>
          </a:p>
        </p:txBody>
      </p:sp>
      <p:sp>
        <p:nvSpPr>
          <p:cNvPr id="5" name="Rectangle 4"/>
          <p:cNvSpPr/>
          <p:nvPr/>
        </p:nvSpPr>
        <p:spPr>
          <a:xfrm>
            <a:off x="467544" y="1988840"/>
            <a:ext cx="40718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>
              <a:buFont typeface="Wingdings" panose="05000000000000000000" pitchFamily="2" charset="2"/>
              <a:buChar char="v"/>
            </a:pPr>
            <a:r>
              <a:rPr lang="th-TH" sz="4000" b="1" dirty="0">
                <a:effectLst>
                  <a:glow rad="127000">
                    <a:srgbClr val="66FFFF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ส่วนประกอบ</a:t>
            </a:r>
            <a:r>
              <a:rPr lang="th-TH" sz="4000" b="1" dirty="0" smtClean="0">
                <a:effectLst>
                  <a:glow rad="127000">
                    <a:srgbClr val="66FFFF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อื่นๆ เช่น </a:t>
            </a:r>
            <a:endParaRPr lang="th-TH" sz="4000" b="1" dirty="0">
              <a:effectLst>
                <a:glow rad="127000">
                  <a:srgbClr val="66FFFF"/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H Mali Grade 6" panose="02000506000000020004" pitchFamily="2" charset="-34"/>
              <a:cs typeface="TH Mali Grade 6" panose="02000506000000020004" pitchFamily="2" charset="-34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115616" y="2564904"/>
            <a:ext cx="7766870" cy="418576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th-TH" sz="3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เมนู เครื่องมือ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th-TH" sz="3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การ</a:t>
            </a:r>
            <a:r>
              <a:rPr lang="th-TH" sz="3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ทำงานของกลุ่มบล็อกคำสั่ง</a:t>
            </a:r>
            <a:r>
              <a:rPr lang="th-TH" sz="3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ต่างๆ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th-TH" sz="3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การ</a:t>
            </a:r>
            <a:r>
              <a:rPr lang="th-TH" sz="3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เปิดและบันทึก</a:t>
            </a:r>
            <a:r>
              <a:rPr lang="th-TH" sz="3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ไฟล์การ</a:t>
            </a:r>
            <a:r>
              <a:rPr lang="th-TH" sz="3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ย่อขยายหน้าจอแสดงผลการ</a:t>
            </a:r>
            <a:r>
              <a:rPr lang="th-TH" sz="3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รัน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th-TH" sz="3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การ</a:t>
            </a:r>
            <a:r>
              <a:rPr lang="th-TH" sz="3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เปลี่ยนภาษาไทย/</a:t>
            </a:r>
            <a:r>
              <a:rPr lang="th-TH" sz="3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อังกฤษ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th-TH" sz="3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การ</a:t>
            </a:r>
            <a:r>
              <a:rPr lang="th-TH" sz="3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เปลี่ยนขนาด</a:t>
            </a:r>
            <a:r>
              <a:rPr lang="th-TH" sz="3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ตัวอักษร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th-TH" sz="3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การ</a:t>
            </a:r>
            <a:r>
              <a:rPr lang="th-TH" sz="3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เพิ่มตัว</a:t>
            </a:r>
            <a:r>
              <a:rPr lang="th-TH" sz="3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ละคร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th-TH" sz="3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บล็อก </a:t>
            </a:r>
            <a:r>
              <a:rPr lang="en-US" sz="3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say</a:t>
            </a:r>
          </a:p>
        </p:txBody>
      </p:sp>
      <p:grpSp>
        <p:nvGrpSpPr>
          <p:cNvPr id="2" name="Group 1"/>
          <p:cNvGrpSpPr/>
          <p:nvPr/>
        </p:nvGrpSpPr>
        <p:grpSpPr>
          <a:xfrm>
            <a:off x="1842472" y="188640"/>
            <a:ext cx="5537840" cy="1080120"/>
            <a:chOff x="1729151" y="477891"/>
            <a:chExt cx="5537840" cy="1080120"/>
          </a:xfrm>
        </p:grpSpPr>
        <p:sp>
          <p:nvSpPr>
            <p:cNvPr id="8" name="Pentagon 7"/>
            <p:cNvSpPr/>
            <p:nvPr/>
          </p:nvSpPr>
          <p:spPr>
            <a:xfrm rot="5400000">
              <a:off x="3958011" y="-1750969"/>
              <a:ext cx="1080120" cy="5537840"/>
            </a:xfrm>
            <a:prstGeom prst="homePlate">
              <a:avLst>
                <a:gd name="adj" fmla="val 34849"/>
              </a:avLst>
            </a:prstGeom>
            <a:ln>
              <a:solidFill>
                <a:srgbClr val="00B050"/>
              </a:solidFill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846774" y="477891"/>
              <a:ext cx="5317514" cy="830997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th-TH" sz="4800" b="1" dirty="0">
                  <a:solidFill>
                    <a:schemeClr val="dk1"/>
                  </a:solidFill>
                  <a:effectLst>
                    <a:glow rad="63500">
                      <a:srgbClr val="FFC000"/>
                    </a:glow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H Mali Grade 6" panose="02000506000000020004" pitchFamily="2" charset="-34"/>
                  <a:cs typeface="TH Mali Grade 6" panose="02000506000000020004" pitchFamily="2" charset="-34"/>
                </a:rPr>
                <a:t>ร่วมกันสรุปประเด็นต่อไปนี้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55685363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ctrTitle"/>
          </p:nvPr>
        </p:nvSpPr>
        <p:spPr>
          <a:xfrm>
            <a:off x="395536" y="4581128"/>
            <a:ext cx="8458200" cy="1222375"/>
          </a:xfrm>
        </p:spPr>
        <p:txBody>
          <a:bodyPr>
            <a:noAutofit/>
          </a:bodyPr>
          <a:lstStyle/>
          <a:p>
            <a:r>
              <a:rPr lang="th-TH" sz="4400" b="1" dirty="0" smtClean="0"/>
              <a:t>ทบทวน มุมและทิศทาง</a:t>
            </a:r>
            <a:endParaRPr lang="th-TH" sz="4400" b="1" dirty="0"/>
          </a:p>
        </p:txBody>
      </p:sp>
    </p:spTree>
    <p:extLst>
      <p:ext uri="{BB962C8B-B14F-4D97-AF65-F5344CB8AC3E}">
        <p14:creationId xmlns:p14="http://schemas.microsoft.com/office/powerpoint/2010/main" val="4023700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126997" y="325914"/>
            <a:ext cx="8229600" cy="1143000"/>
          </a:xfrm>
        </p:spPr>
        <p:txBody>
          <a:bodyPr/>
          <a:lstStyle/>
          <a:p>
            <a:r>
              <a:rPr lang="th-TH" b="1" dirty="0" smtClean="0"/>
              <a:t>ทิศทาง</a:t>
            </a:r>
            <a:endParaRPr lang="th-TH" b="1" dirty="0"/>
          </a:p>
        </p:txBody>
      </p:sp>
      <p:cxnSp>
        <p:nvCxnSpPr>
          <p:cNvPr id="5" name="ลูกศรเชื่อมต่อแบบตรง 4"/>
          <p:cNvCxnSpPr/>
          <p:nvPr/>
        </p:nvCxnSpPr>
        <p:spPr>
          <a:xfrm>
            <a:off x="4259213" y="2296551"/>
            <a:ext cx="0" cy="3384376"/>
          </a:xfrm>
          <a:prstGeom prst="straightConnector1">
            <a:avLst/>
          </a:prstGeom>
          <a:ln w="3810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ลูกศรเชื่อมต่อแบบตรง 8"/>
          <p:cNvCxnSpPr/>
          <p:nvPr/>
        </p:nvCxnSpPr>
        <p:spPr>
          <a:xfrm>
            <a:off x="2314997" y="3880727"/>
            <a:ext cx="4032448" cy="0"/>
          </a:xfrm>
          <a:prstGeom prst="straightConnector1">
            <a:avLst/>
          </a:prstGeom>
          <a:ln w="3810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3983514" y="1597629"/>
            <a:ext cx="504056" cy="7075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3200" dirty="0" smtClean="0">
                <a:solidFill>
                  <a:prstClr val="black"/>
                </a:solidFill>
              </a:rPr>
              <a:t>บน</a:t>
            </a:r>
            <a:endParaRPr lang="th-TH" sz="3200" dirty="0">
              <a:solidFill>
                <a:prstClr val="black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563469" y="3557715"/>
            <a:ext cx="720080" cy="7075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3200" dirty="0" smtClean="0">
                <a:solidFill>
                  <a:prstClr val="black"/>
                </a:solidFill>
              </a:rPr>
              <a:t>ขวา</a:t>
            </a:r>
            <a:endParaRPr lang="th-TH" sz="3200" dirty="0">
              <a:solidFill>
                <a:prstClr val="black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007185" y="5621078"/>
            <a:ext cx="684076" cy="7075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3200" dirty="0" smtClean="0">
                <a:solidFill>
                  <a:prstClr val="black"/>
                </a:solidFill>
              </a:rPr>
              <a:t>ล่าง</a:t>
            </a:r>
            <a:endParaRPr lang="th-TH" sz="3200" dirty="0">
              <a:solidFill>
                <a:prstClr val="black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522909" y="3557715"/>
            <a:ext cx="648072" cy="7075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3200" dirty="0" smtClean="0">
                <a:solidFill>
                  <a:prstClr val="black"/>
                </a:solidFill>
              </a:rPr>
              <a:t>ซ้าย</a:t>
            </a:r>
            <a:endParaRPr lang="th-TH" sz="3200" dirty="0">
              <a:solidFill>
                <a:prstClr val="black"/>
              </a:solidFill>
            </a:endParaRPr>
          </a:p>
        </p:txBody>
      </p:sp>
      <p:pic>
        <p:nvPicPr>
          <p:cNvPr id="14" name="รูปภาพ 1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97225" y="2067951"/>
            <a:ext cx="1323975" cy="228600"/>
          </a:xfrm>
          <a:prstGeom prst="rect">
            <a:avLst/>
          </a:prstGeom>
        </p:spPr>
      </p:pic>
      <p:pic>
        <p:nvPicPr>
          <p:cNvPr id="15" name="รูปภาพ 1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8853" y="4028037"/>
            <a:ext cx="1438275" cy="228600"/>
          </a:xfrm>
          <a:prstGeom prst="rect">
            <a:avLst/>
          </a:prstGeom>
        </p:spPr>
      </p:pic>
      <p:pic>
        <p:nvPicPr>
          <p:cNvPr id="16" name="รูปภาพ 1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8184" y="4028037"/>
            <a:ext cx="1390650" cy="228600"/>
          </a:xfrm>
          <a:prstGeom prst="rect">
            <a:avLst/>
          </a:prstGeom>
        </p:spPr>
      </p:pic>
      <p:pic>
        <p:nvPicPr>
          <p:cNvPr id="17" name="รูปภาพ 1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20560" y="6205700"/>
            <a:ext cx="1457325" cy="228600"/>
          </a:xfrm>
          <a:prstGeom prst="rect">
            <a:avLst/>
          </a:prstGeom>
        </p:spPr>
      </p:pic>
      <p:sp>
        <p:nvSpPr>
          <p:cNvPr id="3" name="Isosceles Triangle 2"/>
          <p:cNvSpPr/>
          <p:nvPr/>
        </p:nvSpPr>
        <p:spPr>
          <a:xfrm>
            <a:off x="4040451" y="3651883"/>
            <a:ext cx="442432" cy="376153"/>
          </a:xfrm>
          <a:prstGeom prst="triangl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2874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81249" y="235197"/>
            <a:ext cx="6768752" cy="6511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ลูกศรขึ้น 10"/>
          <p:cNvSpPr/>
          <p:nvPr/>
        </p:nvSpPr>
        <p:spPr>
          <a:xfrm>
            <a:off x="5427062" y="3258535"/>
            <a:ext cx="144016" cy="216024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>
              <a:solidFill>
                <a:prstClr val="white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08211" y="692696"/>
            <a:ext cx="102143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400" b="1" dirty="0" smtClean="0">
                <a:solidFill>
                  <a:prstClr val="black"/>
                </a:solidFill>
                <a:latin typeface="AngsanaUPC" panose="02020603050405020304" pitchFamily="18" charset="-34"/>
                <a:cs typeface="AngsanaUPC" panose="02020603050405020304" pitchFamily="18" charset="-34"/>
              </a:rPr>
              <a:t> ยก</a:t>
            </a:r>
            <a:r>
              <a:rPr lang="th-TH" sz="2400" b="1" dirty="0">
                <a:solidFill>
                  <a:prstClr val="black"/>
                </a:solidFill>
                <a:latin typeface="AngsanaUPC" panose="02020603050405020304" pitchFamily="18" charset="-34"/>
                <a:cs typeface="AngsanaUPC" panose="02020603050405020304" pitchFamily="18" charset="-34"/>
              </a:rPr>
              <a:t>ปากกา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46041" y="1067955"/>
            <a:ext cx="231505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400" b="1" dirty="0">
                <a:solidFill>
                  <a:prstClr val="black"/>
                </a:solidFill>
                <a:latin typeface="AngsanaUPC" panose="02020603050405020304" pitchFamily="18" charset="-34"/>
                <a:cs typeface="AngsanaUPC" panose="02020603050405020304" pitchFamily="18" charset="-34"/>
              </a:rPr>
              <a:t>กำหนด</a:t>
            </a:r>
            <a:r>
              <a:rPr lang="th-TH" sz="2400" b="1" dirty="0" smtClean="0">
                <a:solidFill>
                  <a:prstClr val="black"/>
                </a:solidFill>
                <a:latin typeface="AngsanaUPC" panose="02020603050405020304" pitchFamily="18" charset="-34"/>
                <a:cs typeface="AngsanaUPC" panose="02020603050405020304" pitchFamily="18" charset="-34"/>
              </a:rPr>
              <a:t>ตำแ</a:t>
            </a:r>
            <a:r>
              <a:rPr lang="th-TH" sz="2400" b="1" dirty="0">
                <a:solidFill>
                  <a:prstClr val="black"/>
                </a:solidFill>
                <a:latin typeface="AngsanaUPC" panose="02020603050405020304" pitchFamily="18" charset="-34"/>
                <a:cs typeface="AngsanaUPC" panose="02020603050405020304" pitchFamily="18" charset="-34"/>
              </a:rPr>
              <a:t>ห</a:t>
            </a:r>
            <a:r>
              <a:rPr lang="th-TH" sz="2400" b="1" dirty="0" smtClean="0">
                <a:solidFill>
                  <a:prstClr val="black"/>
                </a:solidFill>
                <a:latin typeface="AngsanaUPC" panose="02020603050405020304" pitchFamily="18" charset="-34"/>
                <a:cs typeface="AngsanaUPC" panose="02020603050405020304" pitchFamily="18" charset="-34"/>
              </a:rPr>
              <a:t>น่ง </a:t>
            </a:r>
            <a:r>
              <a:rPr lang="en-US" sz="2400" b="1" dirty="0">
                <a:solidFill>
                  <a:prstClr val="black"/>
                </a:solidFill>
                <a:latin typeface="AngsanaUPC" panose="02020603050405020304" pitchFamily="18" charset="-34"/>
                <a:cs typeface="AngsanaUPC" panose="02020603050405020304" pitchFamily="18" charset="-34"/>
              </a:rPr>
              <a:t>x=-5,y=5</a:t>
            </a:r>
            <a:endParaRPr lang="th-TH" sz="2400" b="1" dirty="0">
              <a:solidFill>
                <a:prstClr val="black"/>
              </a:solidFill>
              <a:latin typeface="AngsanaUPC" panose="02020603050405020304" pitchFamily="18" charset="-34"/>
              <a:cs typeface="AngsanaUPC" panose="02020603050405020304" pitchFamily="18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4617249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81249" y="235197"/>
            <a:ext cx="6768752" cy="6511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ลูกศรขึ้น 10"/>
          <p:cNvSpPr/>
          <p:nvPr/>
        </p:nvSpPr>
        <p:spPr>
          <a:xfrm>
            <a:off x="3884739" y="1838131"/>
            <a:ext cx="144016" cy="216024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>
              <a:solidFill>
                <a:prstClr val="white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08211" y="692696"/>
            <a:ext cx="102143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400" b="1" dirty="0" smtClean="0">
                <a:solidFill>
                  <a:prstClr val="black"/>
                </a:solidFill>
                <a:latin typeface="AngsanaUPC" panose="02020603050405020304" pitchFamily="18" charset="-34"/>
                <a:cs typeface="AngsanaUPC" panose="02020603050405020304" pitchFamily="18" charset="-34"/>
              </a:rPr>
              <a:t> ยก</a:t>
            </a:r>
            <a:r>
              <a:rPr lang="th-TH" sz="2400" b="1" dirty="0">
                <a:solidFill>
                  <a:prstClr val="black"/>
                </a:solidFill>
                <a:latin typeface="AngsanaUPC" panose="02020603050405020304" pitchFamily="18" charset="-34"/>
                <a:cs typeface="AngsanaUPC" panose="02020603050405020304" pitchFamily="18" charset="-34"/>
              </a:rPr>
              <a:t>ปากกา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146041" y="1067955"/>
            <a:ext cx="21691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400" b="1" dirty="0">
                <a:solidFill>
                  <a:prstClr val="black"/>
                </a:solidFill>
                <a:latin typeface="AngsanaUPC" panose="02020603050405020304" pitchFamily="18" charset="-34"/>
                <a:cs typeface="AngsanaUPC" panose="02020603050405020304" pitchFamily="18" charset="-34"/>
              </a:rPr>
              <a:t>กำหนดตำแน่ง </a:t>
            </a:r>
            <a:r>
              <a:rPr lang="en-US" sz="2400" b="1" dirty="0">
                <a:solidFill>
                  <a:prstClr val="black"/>
                </a:solidFill>
                <a:latin typeface="AngsanaUPC" panose="02020603050405020304" pitchFamily="18" charset="-34"/>
                <a:cs typeface="AngsanaUPC" panose="02020603050405020304" pitchFamily="18" charset="-34"/>
              </a:rPr>
              <a:t>x=-5,y=5</a:t>
            </a:r>
            <a:endParaRPr lang="th-TH" sz="2400" b="1" dirty="0">
              <a:solidFill>
                <a:prstClr val="black"/>
              </a:solidFill>
              <a:latin typeface="AngsanaUPC" panose="02020603050405020304" pitchFamily="18" charset="-34"/>
              <a:cs typeface="AngsanaUPC" panose="02020603050405020304" pitchFamily="18" charset="-34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46041" y="1446412"/>
            <a:ext cx="196720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400" b="1" dirty="0">
                <a:solidFill>
                  <a:prstClr val="black"/>
                </a:solidFill>
                <a:latin typeface="AngsanaUPC" panose="02020603050405020304" pitchFamily="18" charset="-34"/>
                <a:cs typeface="AngsanaUPC" panose="02020603050405020304" pitchFamily="18" charset="-34"/>
              </a:rPr>
              <a:t>กำหนดทิศทางเป็น 90</a:t>
            </a:r>
          </a:p>
        </p:txBody>
      </p:sp>
    </p:spTree>
    <p:extLst>
      <p:ext uri="{BB962C8B-B14F-4D97-AF65-F5344CB8AC3E}">
        <p14:creationId xmlns:p14="http://schemas.microsoft.com/office/powerpoint/2010/main" val="37751223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81249" y="235197"/>
            <a:ext cx="6768752" cy="6511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ลูกศรขวา 8"/>
          <p:cNvSpPr/>
          <p:nvPr/>
        </p:nvSpPr>
        <p:spPr>
          <a:xfrm>
            <a:off x="3826117" y="1890706"/>
            <a:ext cx="288032" cy="14401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>
              <a:solidFill>
                <a:prstClr val="white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08211" y="692696"/>
            <a:ext cx="102143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400" b="1" dirty="0" smtClean="0">
                <a:solidFill>
                  <a:prstClr val="black"/>
                </a:solidFill>
                <a:latin typeface="AngsanaUPC" panose="02020603050405020304" pitchFamily="18" charset="-34"/>
                <a:cs typeface="AngsanaUPC" panose="02020603050405020304" pitchFamily="18" charset="-34"/>
              </a:rPr>
              <a:t> ยก</a:t>
            </a:r>
            <a:r>
              <a:rPr lang="th-TH" sz="2400" b="1" dirty="0">
                <a:solidFill>
                  <a:prstClr val="black"/>
                </a:solidFill>
                <a:latin typeface="AngsanaUPC" panose="02020603050405020304" pitchFamily="18" charset="-34"/>
                <a:cs typeface="AngsanaUPC" panose="02020603050405020304" pitchFamily="18" charset="-34"/>
              </a:rPr>
              <a:t>ปากกา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46041" y="1067955"/>
            <a:ext cx="21691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400" b="1" dirty="0">
                <a:solidFill>
                  <a:prstClr val="black"/>
                </a:solidFill>
                <a:latin typeface="AngsanaUPC" panose="02020603050405020304" pitchFamily="18" charset="-34"/>
                <a:cs typeface="AngsanaUPC" panose="02020603050405020304" pitchFamily="18" charset="-34"/>
              </a:rPr>
              <a:t>กำหนดตำแน่ง </a:t>
            </a:r>
            <a:r>
              <a:rPr lang="en-US" sz="2400" b="1" dirty="0">
                <a:solidFill>
                  <a:prstClr val="black"/>
                </a:solidFill>
                <a:latin typeface="AngsanaUPC" panose="02020603050405020304" pitchFamily="18" charset="-34"/>
                <a:cs typeface="AngsanaUPC" panose="02020603050405020304" pitchFamily="18" charset="-34"/>
              </a:rPr>
              <a:t>x=-5,y=5</a:t>
            </a:r>
            <a:endParaRPr lang="th-TH" sz="2400" b="1" dirty="0">
              <a:solidFill>
                <a:prstClr val="black"/>
              </a:solidFill>
              <a:latin typeface="AngsanaUPC" panose="02020603050405020304" pitchFamily="18" charset="-34"/>
              <a:cs typeface="AngsanaUPC" panose="02020603050405020304" pitchFamily="18" charset="-34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46041" y="1446412"/>
            <a:ext cx="196720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400" b="1" dirty="0">
                <a:solidFill>
                  <a:prstClr val="black"/>
                </a:solidFill>
                <a:latin typeface="AngsanaUPC" panose="02020603050405020304" pitchFamily="18" charset="-34"/>
                <a:cs typeface="AngsanaUPC" panose="02020603050405020304" pitchFamily="18" charset="-34"/>
              </a:rPr>
              <a:t>กำหนดทิศทางเป็น 90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93783" y="1810593"/>
            <a:ext cx="10358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400" b="1" dirty="0" smtClean="0">
                <a:solidFill>
                  <a:prstClr val="black"/>
                </a:solidFill>
                <a:latin typeface="AngsanaUPC" panose="02020603050405020304" pitchFamily="18" charset="-34"/>
                <a:cs typeface="AngsanaUPC" panose="02020603050405020304" pitchFamily="18" charset="-34"/>
              </a:rPr>
              <a:t>วางปากกา</a:t>
            </a:r>
            <a:endParaRPr lang="th-TH" sz="2400" b="1" dirty="0">
              <a:solidFill>
                <a:prstClr val="black"/>
              </a:solidFill>
              <a:latin typeface="AngsanaUPC" panose="02020603050405020304" pitchFamily="18" charset="-34"/>
              <a:cs typeface="AngsanaUPC" panose="02020603050405020304" pitchFamily="18" charset="-34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21947" y="2197056"/>
            <a:ext cx="158889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400" b="1" dirty="0" smtClean="0">
                <a:solidFill>
                  <a:prstClr val="black"/>
                </a:solidFill>
                <a:latin typeface="AngsanaUPC" panose="02020603050405020304" pitchFamily="18" charset="-34"/>
                <a:cs typeface="AngsanaUPC" panose="02020603050405020304" pitchFamily="18" charset="-34"/>
              </a:rPr>
              <a:t>เดินหน้า 3 หน่วย</a:t>
            </a:r>
            <a:endParaRPr lang="th-TH" sz="2400" b="1" dirty="0">
              <a:solidFill>
                <a:prstClr val="black"/>
              </a:solidFill>
              <a:latin typeface="AngsanaUPC" panose="02020603050405020304" pitchFamily="18" charset="-34"/>
              <a:cs typeface="AngsanaUPC" panose="02020603050405020304" pitchFamily="18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41073005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81249" y="235197"/>
            <a:ext cx="6768752" cy="6511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ลูกศรขวา 8"/>
          <p:cNvSpPr/>
          <p:nvPr/>
        </p:nvSpPr>
        <p:spPr>
          <a:xfrm>
            <a:off x="4761898" y="1910473"/>
            <a:ext cx="288032" cy="14401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>
              <a:solidFill>
                <a:prstClr val="white"/>
              </a:solidFill>
            </a:endParaRPr>
          </a:p>
        </p:txBody>
      </p:sp>
      <p:cxnSp>
        <p:nvCxnSpPr>
          <p:cNvPr id="3" name="ตัวเชื่อมต่อตรง 2"/>
          <p:cNvCxnSpPr/>
          <p:nvPr/>
        </p:nvCxnSpPr>
        <p:spPr>
          <a:xfrm>
            <a:off x="3956747" y="1969167"/>
            <a:ext cx="792088" cy="251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108211" y="692696"/>
            <a:ext cx="102143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400" b="1" dirty="0" smtClean="0">
                <a:solidFill>
                  <a:prstClr val="black"/>
                </a:solidFill>
                <a:latin typeface="AngsanaUPC" panose="02020603050405020304" pitchFamily="18" charset="-34"/>
                <a:cs typeface="AngsanaUPC" panose="02020603050405020304" pitchFamily="18" charset="-34"/>
              </a:rPr>
              <a:t> ยก</a:t>
            </a:r>
            <a:r>
              <a:rPr lang="th-TH" sz="2400" b="1" dirty="0">
                <a:solidFill>
                  <a:prstClr val="black"/>
                </a:solidFill>
                <a:latin typeface="AngsanaUPC" panose="02020603050405020304" pitchFamily="18" charset="-34"/>
                <a:cs typeface="AngsanaUPC" panose="02020603050405020304" pitchFamily="18" charset="-34"/>
              </a:rPr>
              <a:t>ปากกา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146041" y="1067955"/>
            <a:ext cx="21691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400" b="1" dirty="0">
                <a:solidFill>
                  <a:prstClr val="black"/>
                </a:solidFill>
                <a:latin typeface="AngsanaUPC" panose="02020603050405020304" pitchFamily="18" charset="-34"/>
                <a:cs typeface="AngsanaUPC" panose="02020603050405020304" pitchFamily="18" charset="-34"/>
              </a:rPr>
              <a:t>กำหนดตำแน่ง </a:t>
            </a:r>
            <a:r>
              <a:rPr lang="en-US" sz="2400" b="1" dirty="0">
                <a:solidFill>
                  <a:prstClr val="black"/>
                </a:solidFill>
                <a:latin typeface="AngsanaUPC" panose="02020603050405020304" pitchFamily="18" charset="-34"/>
                <a:cs typeface="AngsanaUPC" panose="02020603050405020304" pitchFamily="18" charset="-34"/>
              </a:rPr>
              <a:t>x=-5,y=5</a:t>
            </a:r>
            <a:endParaRPr lang="th-TH" sz="2400" b="1" dirty="0">
              <a:solidFill>
                <a:prstClr val="black"/>
              </a:solidFill>
              <a:latin typeface="AngsanaUPC" panose="02020603050405020304" pitchFamily="18" charset="-34"/>
              <a:cs typeface="AngsanaUPC" panose="02020603050405020304" pitchFamily="18" charset="-34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46041" y="1446412"/>
            <a:ext cx="196720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400" b="1" dirty="0">
                <a:solidFill>
                  <a:prstClr val="black"/>
                </a:solidFill>
                <a:latin typeface="AngsanaUPC" panose="02020603050405020304" pitchFamily="18" charset="-34"/>
                <a:cs typeface="AngsanaUPC" panose="02020603050405020304" pitchFamily="18" charset="-34"/>
              </a:rPr>
              <a:t>กำหนดทิศทางเป็น 90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93783" y="1810593"/>
            <a:ext cx="10358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400" b="1" dirty="0" smtClean="0">
                <a:solidFill>
                  <a:prstClr val="black"/>
                </a:solidFill>
                <a:latin typeface="AngsanaUPC" panose="02020603050405020304" pitchFamily="18" charset="-34"/>
                <a:cs typeface="AngsanaUPC" panose="02020603050405020304" pitchFamily="18" charset="-34"/>
              </a:rPr>
              <a:t>วางปากกา</a:t>
            </a:r>
            <a:endParaRPr lang="th-TH" sz="2400" b="1" dirty="0">
              <a:solidFill>
                <a:prstClr val="black"/>
              </a:solidFill>
              <a:latin typeface="AngsanaUPC" panose="02020603050405020304" pitchFamily="18" charset="-34"/>
              <a:cs typeface="AngsanaUPC" panose="02020603050405020304" pitchFamily="18" charset="-34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21947" y="2197056"/>
            <a:ext cx="158889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400" b="1" dirty="0" smtClean="0">
                <a:solidFill>
                  <a:prstClr val="black"/>
                </a:solidFill>
                <a:latin typeface="AngsanaUPC" panose="02020603050405020304" pitchFamily="18" charset="-34"/>
                <a:cs typeface="AngsanaUPC" panose="02020603050405020304" pitchFamily="18" charset="-34"/>
              </a:rPr>
              <a:t>เดินหน้า 3 หน่วย</a:t>
            </a:r>
            <a:endParaRPr lang="th-TH" sz="2400" b="1" dirty="0">
              <a:solidFill>
                <a:prstClr val="black"/>
              </a:solidFill>
              <a:latin typeface="AngsanaUPC" panose="02020603050405020304" pitchFamily="18" charset="-34"/>
              <a:cs typeface="AngsanaUPC" panose="02020603050405020304" pitchFamily="18" charset="-34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13874" y="2635646"/>
            <a:ext cx="261962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400" b="1" dirty="0" smtClean="0">
                <a:solidFill>
                  <a:prstClr val="black"/>
                </a:solidFill>
                <a:latin typeface="AngsanaUPC" panose="02020603050405020304" pitchFamily="18" charset="-34"/>
                <a:cs typeface="AngsanaUPC" panose="02020603050405020304" pitchFamily="18" charset="-34"/>
              </a:rPr>
              <a:t>หมุนตามเข็มนาฬิกา 90 องศา</a:t>
            </a:r>
            <a:endParaRPr lang="th-TH" sz="2400" b="1" dirty="0">
              <a:solidFill>
                <a:prstClr val="black"/>
              </a:solidFill>
              <a:latin typeface="AngsanaUPC" panose="02020603050405020304" pitchFamily="18" charset="-34"/>
              <a:cs typeface="AngsanaUPC" panose="02020603050405020304" pitchFamily="18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244709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81249" y="235197"/>
            <a:ext cx="6768752" cy="6511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3" name="ตัวเชื่อมต่อตรง 2"/>
          <p:cNvCxnSpPr/>
          <p:nvPr/>
        </p:nvCxnSpPr>
        <p:spPr>
          <a:xfrm>
            <a:off x="3995936" y="1969424"/>
            <a:ext cx="911200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ตัวเชื่อมต่อตรง 22"/>
          <p:cNvCxnSpPr/>
          <p:nvPr/>
        </p:nvCxnSpPr>
        <p:spPr>
          <a:xfrm flipH="1">
            <a:off x="4995502" y="1969424"/>
            <a:ext cx="368586" cy="0"/>
          </a:xfrm>
          <a:prstGeom prst="line">
            <a:avLst/>
          </a:prstGeom>
          <a:ln w="38100">
            <a:prstDash val="sysDash"/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5012121" y="1988840"/>
            <a:ext cx="33534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1600" dirty="0" smtClean="0">
                <a:solidFill>
                  <a:prstClr val="black"/>
                </a:solidFill>
              </a:rPr>
              <a:t>90</a:t>
            </a:r>
            <a:endParaRPr lang="th-TH" sz="1600" dirty="0">
              <a:solidFill>
                <a:prstClr val="black"/>
              </a:solidFill>
            </a:endParaRPr>
          </a:p>
        </p:txBody>
      </p:sp>
      <p:sp>
        <p:nvSpPr>
          <p:cNvPr id="25" name="ส่วนโค้ง 24"/>
          <p:cNvSpPr/>
          <p:nvPr/>
        </p:nvSpPr>
        <p:spPr>
          <a:xfrm rot="5222850">
            <a:off x="4981659" y="1834341"/>
            <a:ext cx="338105" cy="616687"/>
          </a:xfrm>
          <a:prstGeom prst="arc">
            <a:avLst>
              <a:gd name="adj1" fmla="val 13326332"/>
              <a:gd name="adj2" fmla="val 3649135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th-TH">
              <a:solidFill>
                <a:prstClr val="black"/>
              </a:solidFill>
            </a:endParaRPr>
          </a:p>
        </p:txBody>
      </p:sp>
      <p:sp>
        <p:nvSpPr>
          <p:cNvPr id="9" name="ลูกศรขวา 8"/>
          <p:cNvSpPr/>
          <p:nvPr/>
        </p:nvSpPr>
        <p:spPr>
          <a:xfrm>
            <a:off x="4779478" y="1896100"/>
            <a:ext cx="288032" cy="14401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>
              <a:solidFill>
                <a:prstClr val="white"/>
              </a:solidFill>
            </a:endParaRPr>
          </a:p>
        </p:txBody>
      </p:sp>
      <p:cxnSp>
        <p:nvCxnSpPr>
          <p:cNvPr id="27" name="ตัวเชื่อมต่อตรง 26"/>
          <p:cNvCxnSpPr/>
          <p:nvPr/>
        </p:nvCxnSpPr>
        <p:spPr>
          <a:xfrm flipV="1">
            <a:off x="4881498" y="2040116"/>
            <a:ext cx="0" cy="246048"/>
          </a:xfrm>
          <a:prstGeom prst="line">
            <a:avLst/>
          </a:prstGeom>
          <a:ln w="28575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108211" y="692696"/>
            <a:ext cx="102143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400" b="1" dirty="0" smtClean="0">
                <a:solidFill>
                  <a:prstClr val="black"/>
                </a:solidFill>
                <a:latin typeface="AngsanaUPC" panose="02020603050405020304" pitchFamily="18" charset="-34"/>
                <a:cs typeface="AngsanaUPC" panose="02020603050405020304" pitchFamily="18" charset="-34"/>
              </a:rPr>
              <a:t> ยก</a:t>
            </a:r>
            <a:r>
              <a:rPr lang="th-TH" sz="2400" b="1" dirty="0">
                <a:solidFill>
                  <a:prstClr val="black"/>
                </a:solidFill>
                <a:latin typeface="AngsanaUPC" panose="02020603050405020304" pitchFamily="18" charset="-34"/>
                <a:cs typeface="AngsanaUPC" panose="02020603050405020304" pitchFamily="18" charset="-34"/>
              </a:rPr>
              <a:t>ปากกา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146041" y="1067955"/>
            <a:ext cx="21691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400" b="1" dirty="0">
                <a:solidFill>
                  <a:prstClr val="black"/>
                </a:solidFill>
                <a:latin typeface="AngsanaUPC" panose="02020603050405020304" pitchFamily="18" charset="-34"/>
                <a:cs typeface="AngsanaUPC" panose="02020603050405020304" pitchFamily="18" charset="-34"/>
              </a:rPr>
              <a:t>กำหนดตำแน่ง </a:t>
            </a:r>
            <a:r>
              <a:rPr lang="en-US" sz="2400" b="1" dirty="0">
                <a:solidFill>
                  <a:prstClr val="black"/>
                </a:solidFill>
                <a:latin typeface="AngsanaUPC" panose="02020603050405020304" pitchFamily="18" charset="-34"/>
                <a:cs typeface="AngsanaUPC" panose="02020603050405020304" pitchFamily="18" charset="-34"/>
              </a:rPr>
              <a:t>x=-5,y=5</a:t>
            </a:r>
            <a:endParaRPr lang="th-TH" sz="2400" b="1" dirty="0">
              <a:solidFill>
                <a:prstClr val="black"/>
              </a:solidFill>
              <a:latin typeface="AngsanaUPC" panose="02020603050405020304" pitchFamily="18" charset="-34"/>
              <a:cs typeface="AngsanaUPC" panose="02020603050405020304" pitchFamily="18" charset="-34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146041" y="1446412"/>
            <a:ext cx="196720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400" b="1" dirty="0">
                <a:solidFill>
                  <a:prstClr val="black"/>
                </a:solidFill>
                <a:latin typeface="AngsanaUPC" panose="02020603050405020304" pitchFamily="18" charset="-34"/>
                <a:cs typeface="AngsanaUPC" panose="02020603050405020304" pitchFamily="18" charset="-34"/>
              </a:rPr>
              <a:t>กำหนดทิศทางเป็น 90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93783" y="1810593"/>
            <a:ext cx="10358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400" b="1" dirty="0" smtClean="0">
                <a:solidFill>
                  <a:prstClr val="black"/>
                </a:solidFill>
                <a:latin typeface="AngsanaUPC" panose="02020603050405020304" pitchFamily="18" charset="-34"/>
                <a:cs typeface="AngsanaUPC" panose="02020603050405020304" pitchFamily="18" charset="-34"/>
              </a:rPr>
              <a:t>วางปากกา</a:t>
            </a:r>
            <a:endParaRPr lang="th-TH" sz="2400" b="1" dirty="0">
              <a:solidFill>
                <a:prstClr val="black"/>
              </a:solidFill>
              <a:latin typeface="AngsanaUPC" panose="02020603050405020304" pitchFamily="18" charset="-34"/>
              <a:cs typeface="AngsanaUPC" panose="02020603050405020304" pitchFamily="18" charset="-34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121947" y="2197056"/>
            <a:ext cx="158889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400" b="1" dirty="0" smtClean="0">
                <a:solidFill>
                  <a:prstClr val="black"/>
                </a:solidFill>
                <a:latin typeface="AngsanaUPC" panose="02020603050405020304" pitchFamily="18" charset="-34"/>
                <a:cs typeface="AngsanaUPC" panose="02020603050405020304" pitchFamily="18" charset="-34"/>
              </a:rPr>
              <a:t>เดินหน้า 3 หน่วย</a:t>
            </a:r>
            <a:endParaRPr lang="th-TH" sz="2400" b="1" dirty="0">
              <a:solidFill>
                <a:prstClr val="black"/>
              </a:solidFill>
              <a:latin typeface="AngsanaUPC" panose="02020603050405020304" pitchFamily="18" charset="-34"/>
              <a:cs typeface="AngsanaUPC" panose="02020603050405020304" pitchFamily="18" charset="-34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113874" y="2635646"/>
            <a:ext cx="261962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400" b="1" dirty="0" smtClean="0">
                <a:solidFill>
                  <a:prstClr val="black"/>
                </a:solidFill>
                <a:latin typeface="AngsanaUPC" panose="02020603050405020304" pitchFamily="18" charset="-34"/>
                <a:cs typeface="AngsanaUPC" panose="02020603050405020304" pitchFamily="18" charset="-34"/>
              </a:rPr>
              <a:t>หมุนตามเข็มนาฬิกา 90 องศา</a:t>
            </a:r>
            <a:endParaRPr lang="th-TH" sz="2400" b="1" dirty="0">
              <a:solidFill>
                <a:prstClr val="black"/>
              </a:solidFill>
              <a:latin typeface="AngsanaUPC" panose="02020603050405020304" pitchFamily="18" charset="-34"/>
              <a:cs typeface="AngsanaUPC" panose="02020603050405020304" pitchFamily="18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20373218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81249" y="235197"/>
            <a:ext cx="6768752" cy="6511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ลูกศรขวา 8"/>
          <p:cNvSpPr/>
          <p:nvPr/>
        </p:nvSpPr>
        <p:spPr>
          <a:xfrm rot="5400000">
            <a:off x="4779478" y="2031570"/>
            <a:ext cx="288032" cy="14401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>
              <a:solidFill>
                <a:prstClr val="white"/>
              </a:solidFill>
            </a:endParaRPr>
          </a:p>
        </p:txBody>
      </p:sp>
      <p:cxnSp>
        <p:nvCxnSpPr>
          <p:cNvPr id="3" name="ตัวเชื่อมต่อตรง 2"/>
          <p:cNvCxnSpPr/>
          <p:nvPr/>
        </p:nvCxnSpPr>
        <p:spPr>
          <a:xfrm>
            <a:off x="3995936" y="1969424"/>
            <a:ext cx="911200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179908" y="3121488"/>
            <a:ext cx="158889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400" b="1" dirty="0" smtClean="0">
                <a:solidFill>
                  <a:prstClr val="black"/>
                </a:solidFill>
                <a:latin typeface="AngsanaUPC" panose="02020603050405020304" pitchFamily="18" charset="-34"/>
                <a:cs typeface="AngsanaUPC" panose="02020603050405020304" pitchFamily="18" charset="-34"/>
              </a:rPr>
              <a:t>เดินหน้า 3 หน่วย</a:t>
            </a:r>
            <a:endParaRPr lang="th-TH" sz="2400" b="1" dirty="0">
              <a:solidFill>
                <a:prstClr val="black"/>
              </a:solidFill>
              <a:latin typeface="AngsanaUPC" panose="02020603050405020304" pitchFamily="18" charset="-34"/>
              <a:cs typeface="AngsanaUPC" panose="02020603050405020304" pitchFamily="18" charset="-34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08211" y="692696"/>
            <a:ext cx="102143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400" b="1" dirty="0" smtClean="0">
                <a:solidFill>
                  <a:prstClr val="black"/>
                </a:solidFill>
                <a:latin typeface="AngsanaUPC" panose="02020603050405020304" pitchFamily="18" charset="-34"/>
                <a:cs typeface="AngsanaUPC" panose="02020603050405020304" pitchFamily="18" charset="-34"/>
              </a:rPr>
              <a:t> ยก</a:t>
            </a:r>
            <a:r>
              <a:rPr lang="th-TH" sz="2400" b="1" dirty="0">
                <a:solidFill>
                  <a:prstClr val="black"/>
                </a:solidFill>
                <a:latin typeface="AngsanaUPC" panose="02020603050405020304" pitchFamily="18" charset="-34"/>
                <a:cs typeface="AngsanaUPC" panose="02020603050405020304" pitchFamily="18" charset="-34"/>
              </a:rPr>
              <a:t>ปากกา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46041" y="1067955"/>
            <a:ext cx="21691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400" b="1" dirty="0">
                <a:solidFill>
                  <a:prstClr val="black"/>
                </a:solidFill>
                <a:latin typeface="AngsanaUPC" panose="02020603050405020304" pitchFamily="18" charset="-34"/>
                <a:cs typeface="AngsanaUPC" panose="02020603050405020304" pitchFamily="18" charset="-34"/>
              </a:rPr>
              <a:t>กำหนดตำแน่ง </a:t>
            </a:r>
            <a:r>
              <a:rPr lang="en-US" sz="2400" b="1" dirty="0">
                <a:solidFill>
                  <a:prstClr val="black"/>
                </a:solidFill>
                <a:latin typeface="AngsanaUPC" panose="02020603050405020304" pitchFamily="18" charset="-34"/>
                <a:cs typeface="AngsanaUPC" panose="02020603050405020304" pitchFamily="18" charset="-34"/>
              </a:rPr>
              <a:t>x=-5,y=5</a:t>
            </a:r>
            <a:endParaRPr lang="th-TH" sz="2400" b="1" dirty="0">
              <a:solidFill>
                <a:prstClr val="black"/>
              </a:solidFill>
              <a:latin typeface="AngsanaUPC" panose="02020603050405020304" pitchFamily="18" charset="-34"/>
              <a:cs typeface="AngsanaUPC" panose="02020603050405020304" pitchFamily="18" charset="-34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46041" y="1446412"/>
            <a:ext cx="196720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400" b="1" dirty="0">
                <a:solidFill>
                  <a:prstClr val="black"/>
                </a:solidFill>
                <a:latin typeface="AngsanaUPC" panose="02020603050405020304" pitchFamily="18" charset="-34"/>
                <a:cs typeface="AngsanaUPC" panose="02020603050405020304" pitchFamily="18" charset="-34"/>
              </a:rPr>
              <a:t>กำหนดทิศทางเป็น 90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93783" y="1810593"/>
            <a:ext cx="10358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400" b="1" dirty="0" smtClean="0">
                <a:solidFill>
                  <a:prstClr val="black"/>
                </a:solidFill>
                <a:latin typeface="AngsanaUPC" panose="02020603050405020304" pitchFamily="18" charset="-34"/>
                <a:cs typeface="AngsanaUPC" panose="02020603050405020304" pitchFamily="18" charset="-34"/>
              </a:rPr>
              <a:t>วางปากกา</a:t>
            </a:r>
            <a:endParaRPr lang="th-TH" sz="2400" b="1" dirty="0">
              <a:solidFill>
                <a:prstClr val="black"/>
              </a:solidFill>
              <a:latin typeface="AngsanaUPC" panose="02020603050405020304" pitchFamily="18" charset="-34"/>
              <a:cs typeface="AngsanaUPC" panose="02020603050405020304" pitchFamily="18" charset="-34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21947" y="2197056"/>
            <a:ext cx="158889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400" b="1" dirty="0" smtClean="0">
                <a:solidFill>
                  <a:prstClr val="black"/>
                </a:solidFill>
                <a:latin typeface="AngsanaUPC" panose="02020603050405020304" pitchFamily="18" charset="-34"/>
                <a:cs typeface="AngsanaUPC" panose="02020603050405020304" pitchFamily="18" charset="-34"/>
              </a:rPr>
              <a:t>เดินหน้า 3 หน่วย</a:t>
            </a:r>
            <a:endParaRPr lang="th-TH" sz="2400" b="1" dirty="0">
              <a:solidFill>
                <a:prstClr val="black"/>
              </a:solidFill>
              <a:latin typeface="AngsanaUPC" panose="02020603050405020304" pitchFamily="18" charset="-34"/>
              <a:cs typeface="AngsanaUPC" panose="02020603050405020304" pitchFamily="18" charset="-34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13874" y="2635646"/>
            <a:ext cx="261962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400" b="1" dirty="0" smtClean="0">
                <a:solidFill>
                  <a:prstClr val="black"/>
                </a:solidFill>
                <a:latin typeface="AngsanaUPC" panose="02020603050405020304" pitchFamily="18" charset="-34"/>
                <a:cs typeface="AngsanaUPC" panose="02020603050405020304" pitchFamily="18" charset="-34"/>
              </a:rPr>
              <a:t>หมุนตามเข็มนาฬิกา 90 องศา</a:t>
            </a:r>
            <a:endParaRPr lang="th-TH" sz="2400" b="1" dirty="0">
              <a:solidFill>
                <a:prstClr val="black"/>
              </a:solidFill>
              <a:latin typeface="AngsanaUPC" panose="02020603050405020304" pitchFamily="18" charset="-34"/>
              <a:cs typeface="AngsanaUPC" panose="02020603050405020304" pitchFamily="18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16593508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42000" b="-4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2202489" y="116632"/>
            <a:ext cx="487024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h-TH" sz="7200" b="1" dirty="0">
                <a:effectLst>
                  <a:glow rad="127000">
                    <a:srgbClr val="FFFF99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ยานพาหนะไร้คนขับ</a:t>
            </a:r>
          </a:p>
        </p:txBody>
      </p:sp>
      <p:pic>
        <p:nvPicPr>
          <p:cNvPr id="1026" name="Picture 2" descr="https://lh4.googleusercontent.com/fnZxUt4bhCRt89dz5DYzWttKNTDQB-yKQIsXQ2xNqA5uOfl7WcbYOGkVa72vHbt0WKk-8TOOHiZ0jUqQDPqClXqoWYxtL91rNdT0Kg3jzht1ksjtYhTPlgxCmyqNc4tngnlFpWAa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9587" y="1351777"/>
            <a:ext cx="4169711" cy="278511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4" name="Rectangle 3"/>
          <p:cNvSpPr/>
          <p:nvPr/>
        </p:nvSpPr>
        <p:spPr>
          <a:xfrm>
            <a:off x="672014" y="4149080"/>
            <a:ext cx="770485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h-TH" sz="5400" b="1" dirty="0" smtClean="0">
                <a:effectLst>
                  <a:glow rad="127000">
                    <a:srgbClr val="FFCCFF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ทำไมรถจึงเคลื่อนที่ได้โดยไม่มีคนขับ</a:t>
            </a:r>
            <a:r>
              <a:rPr lang="th-TH" b="1" dirty="0" smtClean="0">
                <a:effectLst>
                  <a:glow rad="127000">
                    <a:srgbClr val="FFCCFF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 </a:t>
            </a:r>
            <a:r>
              <a:rPr lang="th-TH" sz="5400" b="1" dirty="0" smtClean="0">
                <a:effectLst>
                  <a:glow rad="127000">
                    <a:srgbClr val="FFCCFF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?</a:t>
            </a:r>
            <a:endParaRPr lang="th-TH" sz="5400" b="1" dirty="0">
              <a:effectLst>
                <a:glow rad="127000">
                  <a:srgbClr val="FFCCFF"/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H Mali Grade 6" panose="02000506000000020004" pitchFamily="2" charset="-34"/>
              <a:cs typeface="TH Mali Grade 6" panose="02000506000000020004" pitchFamily="2" charset="-34"/>
            </a:endParaRPr>
          </a:p>
        </p:txBody>
      </p:sp>
      <p:pic>
        <p:nvPicPr>
          <p:cNvPr id="5" name="Picture 2" descr="C:\Users\tkron\Downloads\pic-actPowerCSM1\ชวนคิด.gif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207945"/>
            <a:ext cx="1152128" cy="13893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5"/>
          <p:cNvSpPr/>
          <p:nvPr/>
        </p:nvSpPr>
        <p:spPr>
          <a:xfrm>
            <a:off x="2887615" y="5210963"/>
            <a:ext cx="365677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h-TH" sz="5400" b="1" dirty="0">
                <a:effectLst>
                  <a:glow rad="50800">
                    <a:srgbClr val="FF0000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มีการใส่โปรแกรมไว้</a:t>
            </a:r>
          </a:p>
        </p:txBody>
      </p:sp>
    </p:spTree>
    <p:extLst>
      <p:ext uri="{BB962C8B-B14F-4D97-AF65-F5344CB8AC3E}">
        <p14:creationId xmlns:p14="http://schemas.microsoft.com/office/powerpoint/2010/main" val="292688877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81249" y="235197"/>
            <a:ext cx="6768752" cy="6511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ลูกศรขวา 8"/>
          <p:cNvSpPr/>
          <p:nvPr/>
        </p:nvSpPr>
        <p:spPr>
          <a:xfrm rot="5400000">
            <a:off x="4745294" y="2746744"/>
            <a:ext cx="288032" cy="14401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>
              <a:solidFill>
                <a:prstClr val="white"/>
              </a:solidFill>
            </a:endParaRPr>
          </a:p>
        </p:txBody>
      </p:sp>
      <p:cxnSp>
        <p:nvCxnSpPr>
          <p:cNvPr id="3" name="ตัวเชื่อมต่อตรง 2"/>
          <p:cNvCxnSpPr/>
          <p:nvPr/>
        </p:nvCxnSpPr>
        <p:spPr>
          <a:xfrm>
            <a:off x="3987390" y="1969424"/>
            <a:ext cx="911200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ตัวเชื่อมต่อตรง 3"/>
          <p:cNvCxnSpPr>
            <a:endCxn id="9" idx="1"/>
          </p:cNvCxnSpPr>
          <p:nvPr/>
        </p:nvCxnSpPr>
        <p:spPr>
          <a:xfrm>
            <a:off x="4889310" y="1969424"/>
            <a:ext cx="0" cy="705312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179908" y="3121488"/>
            <a:ext cx="158889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400" b="1" dirty="0" smtClean="0">
                <a:solidFill>
                  <a:prstClr val="black"/>
                </a:solidFill>
                <a:latin typeface="AngsanaUPC" panose="02020603050405020304" pitchFamily="18" charset="-34"/>
                <a:cs typeface="AngsanaUPC" panose="02020603050405020304" pitchFamily="18" charset="-34"/>
              </a:rPr>
              <a:t>เดินหน้า 3 หน่วย</a:t>
            </a:r>
            <a:endParaRPr lang="th-TH" sz="2400" b="1" dirty="0">
              <a:solidFill>
                <a:prstClr val="black"/>
              </a:solidFill>
              <a:latin typeface="AngsanaUPC" panose="02020603050405020304" pitchFamily="18" charset="-34"/>
              <a:cs typeface="AngsanaUPC" panose="02020603050405020304" pitchFamily="18" charset="-34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08211" y="692696"/>
            <a:ext cx="102143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400" b="1" dirty="0" smtClean="0">
                <a:solidFill>
                  <a:prstClr val="black"/>
                </a:solidFill>
                <a:latin typeface="AngsanaUPC" panose="02020603050405020304" pitchFamily="18" charset="-34"/>
                <a:cs typeface="AngsanaUPC" panose="02020603050405020304" pitchFamily="18" charset="-34"/>
              </a:rPr>
              <a:t> ยก</a:t>
            </a:r>
            <a:r>
              <a:rPr lang="th-TH" sz="2400" b="1" dirty="0">
                <a:solidFill>
                  <a:prstClr val="black"/>
                </a:solidFill>
                <a:latin typeface="AngsanaUPC" panose="02020603050405020304" pitchFamily="18" charset="-34"/>
                <a:cs typeface="AngsanaUPC" panose="02020603050405020304" pitchFamily="18" charset="-34"/>
              </a:rPr>
              <a:t>ปากกา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146041" y="1067955"/>
            <a:ext cx="21691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400" b="1" dirty="0">
                <a:solidFill>
                  <a:prstClr val="black"/>
                </a:solidFill>
                <a:latin typeface="AngsanaUPC" panose="02020603050405020304" pitchFamily="18" charset="-34"/>
                <a:cs typeface="AngsanaUPC" panose="02020603050405020304" pitchFamily="18" charset="-34"/>
              </a:rPr>
              <a:t>กำหนดตำแน่ง </a:t>
            </a:r>
            <a:r>
              <a:rPr lang="en-US" sz="2400" b="1" dirty="0">
                <a:solidFill>
                  <a:prstClr val="black"/>
                </a:solidFill>
                <a:latin typeface="AngsanaUPC" panose="02020603050405020304" pitchFamily="18" charset="-34"/>
                <a:cs typeface="AngsanaUPC" panose="02020603050405020304" pitchFamily="18" charset="-34"/>
              </a:rPr>
              <a:t>x=-5,y=5</a:t>
            </a:r>
            <a:endParaRPr lang="th-TH" sz="2400" b="1" dirty="0">
              <a:solidFill>
                <a:prstClr val="black"/>
              </a:solidFill>
              <a:latin typeface="AngsanaUPC" panose="02020603050405020304" pitchFamily="18" charset="-34"/>
              <a:cs typeface="AngsanaUPC" panose="02020603050405020304" pitchFamily="18" charset="-34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46041" y="1446412"/>
            <a:ext cx="196720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400" b="1" dirty="0">
                <a:solidFill>
                  <a:prstClr val="black"/>
                </a:solidFill>
                <a:latin typeface="AngsanaUPC" panose="02020603050405020304" pitchFamily="18" charset="-34"/>
                <a:cs typeface="AngsanaUPC" panose="02020603050405020304" pitchFamily="18" charset="-34"/>
              </a:rPr>
              <a:t>กำหนดทิศทางเป็น 90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93783" y="1810593"/>
            <a:ext cx="10358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400" b="1" dirty="0" smtClean="0">
                <a:solidFill>
                  <a:prstClr val="black"/>
                </a:solidFill>
                <a:latin typeface="AngsanaUPC" panose="02020603050405020304" pitchFamily="18" charset="-34"/>
                <a:cs typeface="AngsanaUPC" panose="02020603050405020304" pitchFamily="18" charset="-34"/>
              </a:rPr>
              <a:t>วางปากกา</a:t>
            </a:r>
            <a:endParaRPr lang="th-TH" sz="2400" b="1" dirty="0">
              <a:solidFill>
                <a:prstClr val="black"/>
              </a:solidFill>
              <a:latin typeface="AngsanaUPC" panose="02020603050405020304" pitchFamily="18" charset="-34"/>
              <a:cs typeface="AngsanaUPC" panose="02020603050405020304" pitchFamily="18" charset="-34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21947" y="2197056"/>
            <a:ext cx="158889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400" b="1" dirty="0" smtClean="0">
                <a:solidFill>
                  <a:prstClr val="black"/>
                </a:solidFill>
                <a:latin typeface="AngsanaUPC" panose="02020603050405020304" pitchFamily="18" charset="-34"/>
                <a:cs typeface="AngsanaUPC" panose="02020603050405020304" pitchFamily="18" charset="-34"/>
              </a:rPr>
              <a:t>เดินหน้า 3 หน่วย</a:t>
            </a:r>
            <a:endParaRPr lang="th-TH" sz="2400" b="1" dirty="0">
              <a:solidFill>
                <a:prstClr val="black"/>
              </a:solidFill>
              <a:latin typeface="AngsanaUPC" panose="02020603050405020304" pitchFamily="18" charset="-34"/>
              <a:cs typeface="AngsanaUPC" panose="02020603050405020304" pitchFamily="18" charset="-34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13874" y="2635646"/>
            <a:ext cx="261962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400" b="1" dirty="0" smtClean="0">
                <a:solidFill>
                  <a:prstClr val="black"/>
                </a:solidFill>
                <a:latin typeface="AngsanaUPC" panose="02020603050405020304" pitchFamily="18" charset="-34"/>
                <a:cs typeface="AngsanaUPC" panose="02020603050405020304" pitchFamily="18" charset="-34"/>
              </a:rPr>
              <a:t>หมุนตามเข็มนาฬิกา 90 องศา</a:t>
            </a:r>
            <a:endParaRPr lang="th-TH" sz="2400" b="1" dirty="0">
              <a:solidFill>
                <a:prstClr val="black"/>
              </a:solidFill>
              <a:latin typeface="AngsanaUPC" panose="02020603050405020304" pitchFamily="18" charset="-34"/>
              <a:cs typeface="AngsanaUPC" panose="02020603050405020304" pitchFamily="18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1809834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85379" y="235197"/>
            <a:ext cx="6768752" cy="6511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ลูกศรขวา 8"/>
          <p:cNvSpPr/>
          <p:nvPr/>
        </p:nvSpPr>
        <p:spPr>
          <a:xfrm rot="5400000">
            <a:off x="4745294" y="2746744"/>
            <a:ext cx="288032" cy="14401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>
              <a:solidFill>
                <a:prstClr val="white"/>
              </a:solidFill>
            </a:endParaRPr>
          </a:p>
        </p:txBody>
      </p:sp>
      <p:cxnSp>
        <p:nvCxnSpPr>
          <p:cNvPr id="3" name="ตัวเชื่อมต่อตรง 2"/>
          <p:cNvCxnSpPr/>
          <p:nvPr/>
        </p:nvCxnSpPr>
        <p:spPr>
          <a:xfrm>
            <a:off x="3995936" y="1969424"/>
            <a:ext cx="893374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ตัวเชื่อมต่อตรง 3"/>
          <p:cNvCxnSpPr>
            <a:endCxn id="9" idx="1"/>
          </p:cNvCxnSpPr>
          <p:nvPr/>
        </p:nvCxnSpPr>
        <p:spPr>
          <a:xfrm>
            <a:off x="4889310" y="1969424"/>
            <a:ext cx="0" cy="705312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7" name="Group 26"/>
          <p:cNvGrpSpPr/>
          <p:nvPr/>
        </p:nvGrpSpPr>
        <p:grpSpPr>
          <a:xfrm>
            <a:off x="67494" y="2839843"/>
            <a:ext cx="4834879" cy="1218968"/>
            <a:chOff x="67494" y="2839843"/>
            <a:chExt cx="4834879" cy="1218968"/>
          </a:xfrm>
        </p:grpSpPr>
        <p:sp>
          <p:nvSpPr>
            <p:cNvPr id="14" name="TextBox 13"/>
            <p:cNvSpPr txBox="1"/>
            <p:nvPr/>
          </p:nvSpPr>
          <p:spPr>
            <a:xfrm>
              <a:off x="67494" y="3597146"/>
              <a:ext cx="261962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th-TH" sz="2400" b="1" dirty="0">
                  <a:solidFill>
                    <a:prstClr val="black"/>
                  </a:solidFill>
                  <a:latin typeface="AngsanaUPC" panose="02020603050405020304" pitchFamily="18" charset="-34"/>
                  <a:cs typeface="AngsanaUPC" panose="02020603050405020304" pitchFamily="18" charset="-34"/>
                </a:rPr>
                <a:t>หมุนตามเข็มนาฬิกา 90 องศา</a:t>
              </a:r>
            </a:p>
          </p:txBody>
        </p:sp>
        <p:grpSp>
          <p:nvGrpSpPr>
            <p:cNvPr id="17" name="Group 16"/>
            <p:cNvGrpSpPr/>
            <p:nvPr/>
          </p:nvGrpSpPr>
          <p:grpSpPr>
            <a:xfrm>
              <a:off x="4463249" y="2839843"/>
              <a:ext cx="439124" cy="492257"/>
              <a:chOff x="4463249" y="2839843"/>
              <a:chExt cx="439124" cy="492257"/>
            </a:xfrm>
          </p:grpSpPr>
          <p:grpSp>
            <p:nvGrpSpPr>
              <p:cNvPr id="2" name="Group 1"/>
              <p:cNvGrpSpPr/>
              <p:nvPr/>
            </p:nvGrpSpPr>
            <p:grpSpPr>
              <a:xfrm>
                <a:off x="4463249" y="2856523"/>
                <a:ext cx="426061" cy="475577"/>
                <a:chOff x="4463249" y="2856523"/>
                <a:chExt cx="426061" cy="475577"/>
              </a:xfrm>
            </p:grpSpPr>
            <p:cxnSp>
              <p:nvCxnSpPr>
                <p:cNvPr id="5" name="ลูกศรเชื่อมต่อแบบตรง 4"/>
                <p:cNvCxnSpPr>
                  <a:stCxn id="9" idx="3"/>
                </p:cNvCxnSpPr>
                <p:nvPr/>
              </p:nvCxnSpPr>
              <p:spPr>
                <a:xfrm>
                  <a:off x="4889310" y="2962768"/>
                  <a:ext cx="0" cy="369332"/>
                </a:xfrm>
                <a:prstGeom prst="straightConnector1">
                  <a:avLst/>
                </a:prstGeom>
                <a:ln w="28575">
                  <a:prstDash val="dash"/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5" name="ส่วนโค้ง 14"/>
                <p:cNvSpPr/>
                <p:nvPr/>
              </p:nvSpPr>
              <p:spPr>
                <a:xfrm rot="13127683">
                  <a:off x="4463249" y="2856523"/>
                  <a:ext cx="412761" cy="328682"/>
                </a:xfrm>
                <a:prstGeom prst="arc">
                  <a:avLst>
                    <a:gd name="adj1" fmla="val 11687041"/>
                    <a:gd name="adj2" fmla="val 2289224"/>
                  </a:avLst>
                </a:prstGeom>
                <a:ln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th-TH">
                    <a:solidFill>
                      <a:prstClr val="black"/>
                    </a:solidFill>
                  </a:endParaRPr>
                </a:p>
              </p:txBody>
            </p:sp>
          </p:grpSp>
          <p:sp>
            <p:nvSpPr>
              <p:cNvPr id="16" name="TextBox 15"/>
              <p:cNvSpPr txBox="1"/>
              <p:nvPr/>
            </p:nvSpPr>
            <p:spPr>
              <a:xfrm>
                <a:off x="4550995" y="2839843"/>
                <a:ext cx="35137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th-TH" sz="1800" dirty="0" smtClean="0">
                    <a:solidFill>
                      <a:prstClr val="black"/>
                    </a:solidFill>
                  </a:rPr>
                  <a:t>90</a:t>
                </a:r>
                <a:endParaRPr lang="th-TH" sz="1800" dirty="0">
                  <a:solidFill>
                    <a:prstClr val="black"/>
                  </a:solidFill>
                </a:endParaRPr>
              </a:p>
            </p:txBody>
          </p:sp>
        </p:grpSp>
      </p:grpSp>
      <p:cxnSp>
        <p:nvCxnSpPr>
          <p:cNvPr id="21" name="ตัวเชื่อมต่อตรง 20"/>
          <p:cNvCxnSpPr/>
          <p:nvPr/>
        </p:nvCxnSpPr>
        <p:spPr>
          <a:xfrm>
            <a:off x="4537932" y="2818752"/>
            <a:ext cx="322100" cy="0"/>
          </a:xfrm>
          <a:prstGeom prst="line">
            <a:avLst/>
          </a:prstGeom>
          <a:ln w="28575"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108211" y="692696"/>
            <a:ext cx="102143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400" b="1" dirty="0" smtClean="0">
                <a:solidFill>
                  <a:prstClr val="black"/>
                </a:solidFill>
                <a:latin typeface="AngsanaUPC" panose="02020603050405020304" pitchFamily="18" charset="-34"/>
                <a:cs typeface="AngsanaUPC" panose="02020603050405020304" pitchFamily="18" charset="-34"/>
              </a:rPr>
              <a:t> ยก</a:t>
            </a:r>
            <a:r>
              <a:rPr lang="th-TH" sz="2400" b="1" dirty="0">
                <a:solidFill>
                  <a:prstClr val="black"/>
                </a:solidFill>
                <a:latin typeface="AngsanaUPC" panose="02020603050405020304" pitchFamily="18" charset="-34"/>
                <a:cs typeface="AngsanaUPC" panose="02020603050405020304" pitchFamily="18" charset="-34"/>
              </a:rPr>
              <a:t>ปากกา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146041" y="1067955"/>
            <a:ext cx="21691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400" b="1" dirty="0">
                <a:solidFill>
                  <a:prstClr val="black"/>
                </a:solidFill>
                <a:latin typeface="AngsanaUPC" panose="02020603050405020304" pitchFamily="18" charset="-34"/>
                <a:cs typeface="AngsanaUPC" panose="02020603050405020304" pitchFamily="18" charset="-34"/>
              </a:rPr>
              <a:t>กำหนดตำแน่ง </a:t>
            </a:r>
            <a:r>
              <a:rPr lang="en-US" sz="2400" b="1" dirty="0">
                <a:solidFill>
                  <a:prstClr val="black"/>
                </a:solidFill>
                <a:latin typeface="AngsanaUPC" panose="02020603050405020304" pitchFamily="18" charset="-34"/>
                <a:cs typeface="AngsanaUPC" panose="02020603050405020304" pitchFamily="18" charset="-34"/>
              </a:rPr>
              <a:t>x=-5,y=5</a:t>
            </a:r>
            <a:endParaRPr lang="th-TH" sz="2400" b="1" dirty="0">
              <a:solidFill>
                <a:prstClr val="black"/>
              </a:solidFill>
              <a:latin typeface="AngsanaUPC" panose="02020603050405020304" pitchFamily="18" charset="-34"/>
              <a:cs typeface="AngsanaUPC" panose="02020603050405020304" pitchFamily="18" charset="-34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46041" y="1446412"/>
            <a:ext cx="196720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400" b="1" dirty="0">
                <a:solidFill>
                  <a:prstClr val="black"/>
                </a:solidFill>
                <a:latin typeface="AngsanaUPC" panose="02020603050405020304" pitchFamily="18" charset="-34"/>
                <a:cs typeface="AngsanaUPC" panose="02020603050405020304" pitchFamily="18" charset="-34"/>
              </a:rPr>
              <a:t>กำหนดทิศทางเป็น 90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93783" y="1810593"/>
            <a:ext cx="10358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400" b="1" dirty="0" smtClean="0">
                <a:solidFill>
                  <a:prstClr val="black"/>
                </a:solidFill>
                <a:latin typeface="AngsanaUPC" panose="02020603050405020304" pitchFamily="18" charset="-34"/>
                <a:cs typeface="AngsanaUPC" panose="02020603050405020304" pitchFamily="18" charset="-34"/>
              </a:rPr>
              <a:t>วางปากกา</a:t>
            </a:r>
            <a:endParaRPr lang="th-TH" sz="2400" b="1" dirty="0">
              <a:solidFill>
                <a:prstClr val="black"/>
              </a:solidFill>
              <a:latin typeface="AngsanaUPC" panose="02020603050405020304" pitchFamily="18" charset="-34"/>
              <a:cs typeface="AngsanaUPC" panose="02020603050405020304" pitchFamily="18" charset="-34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21947" y="2197056"/>
            <a:ext cx="158889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400" b="1" dirty="0" smtClean="0">
                <a:solidFill>
                  <a:prstClr val="black"/>
                </a:solidFill>
                <a:latin typeface="AngsanaUPC" panose="02020603050405020304" pitchFamily="18" charset="-34"/>
                <a:cs typeface="AngsanaUPC" panose="02020603050405020304" pitchFamily="18" charset="-34"/>
              </a:rPr>
              <a:t>เดินหน้า 3 หน่วย</a:t>
            </a:r>
            <a:endParaRPr lang="th-TH" sz="2400" b="1" dirty="0">
              <a:solidFill>
                <a:prstClr val="black"/>
              </a:solidFill>
              <a:latin typeface="AngsanaUPC" panose="02020603050405020304" pitchFamily="18" charset="-34"/>
              <a:cs typeface="AngsanaUPC" panose="02020603050405020304" pitchFamily="18" charset="-34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13874" y="2635646"/>
            <a:ext cx="261962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400" b="1" dirty="0" smtClean="0">
                <a:solidFill>
                  <a:prstClr val="black"/>
                </a:solidFill>
                <a:latin typeface="AngsanaUPC" panose="02020603050405020304" pitchFamily="18" charset="-34"/>
                <a:cs typeface="AngsanaUPC" panose="02020603050405020304" pitchFamily="18" charset="-34"/>
              </a:rPr>
              <a:t>หมุนตามเข็มนาฬิกา 90 องศา</a:t>
            </a:r>
            <a:endParaRPr lang="th-TH" sz="2400" b="1" dirty="0">
              <a:solidFill>
                <a:prstClr val="black"/>
              </a:solidFill>
              <a:latin typeface="AngsanaUPC" panose="02020603050405020304" pitchFamily="18" charset="-34"/>
              <a:cs typeface="AngsanaUPC" panose="02020603050405020304" pitchFamily="18" charset="-34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79908" y="3121488"/>
            <a:ext cx="158889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400" b="1" dirty="0" smtClean="0">
                <a:solidFill>
                  <a:prstClr val="black"/>
                </a:solidFill>
                <a:latin typeface="AngsanaUPC" panose="02020603050405020304" pitchFamily="18" charset="-34"/>
                <a:cs typeface="AngsanaUPC" panose="02020603050405020304" pitchFamily="18" charset="-34"/>
              </a:rPr>
              <a:t>เดินหน้า 3 หน่วย</a:t>
            </a:r>
            <a:endParaRPr lang="th-TH" sz="2400" b="1" dirty="0">
              <a:solidFill>
                <a:prstClr val="black"/>
              </a:solidFill>
              <a:latin typeface="AngsanaUPC" panose="02020603050405020304" pitchFamily="18" charset="-34"/>
              <a:cs typeface="AngsanaUPC" panose="02020603050405020304" pitchFamily="18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24153148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85379" y="235197"/>
            <a:ext cx="6768752" cy="6511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ลูกศรขวา 8"/>
          <p:cNvSpPr/>
          <p:nvPr/>
        </p:nvSpPr>
        <p:spPr>
          <a:xfrm rot="10800000">
            <a:off x="4606184" y="2708920"/>
            <a:ext cx="288032" cy="14401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>
              <a:solidFill>
                <a:prstClr val="white"/>
              </a:solidFill>
            </a:endParaRPr>
          </a:p>
        </p:txBody>
      </p:sp>
      <p:cxnSp>
        <p:nvCxnSpPr>
          <p:cNvPr id="3" name="ตัวเชื่อมต่อตรง 2"/>
          <p:cNvCxnSpPr/>
          <p:nvPr/>
        </p:nvCxnSpPr>
        <p:spPr>
          <a:xfrm>
            <a:off x="3995936" y="1969424"/>
            <a:ext cx="911200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ตัวเชื่อมต่อตรง 3"/>
          <p:cNvCxnSpPr/>
          <p:nvPr/>
        </p:nvCxnSpPr>
        <p:spPr>
          <a:xfrm>
            <a:off x="4889310" y="1960196"/>
            <a:ext cx="0" cy="77732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108211" y="4073659"/>
            <a:ext cx="158889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400" b="1" dirty="0">
                <a:solidFill>
                  <a:prstClr val="black"/>
                </a:solidFill>
                <a:latin typeface="AngsanaUPC" panose="02020603050405020304" pitchFamily="18" charset="-34"/>
                <a:cs typeface="AngsanaUPC" panose="02020603050405020304" pitchFamily="18" charset="-34"/>
              </a:rPr>
              <a:t>เดินหน้า </a:t>
            </a:r>
            <a:r>
              <a:rPr lang="th-TH" sz="2400" b="1" dirty="0" smtClean="0">
                <a:solidFill>
                  <a:prstClr val="black"/>
                </a:solidFill>
                <a:latin typeface="AngsanaUPC" panose="02020603050405020304" pitchFamily="18" charset="-34"/>
                <a:cs typeface="AngsanaUPC" panose="02020603050405020304" pitchFamily="18" charset="-34"/>
              </a:rPr>
              <a:t>3 </a:t>
            </a:r>
            <a:r>
              <a:rPr lang="th-TH" sz="2400" b="1" dirty="0">
                <a:solidFill>
                  <a:prstClr val="black"/>
                </a:solidFill>
                <a:latin typeface="AngsanaUPC" panose="02020603050405020304" pitchFamily="18" charset="-34"/>
                <a:cs typeface="AngsanaUPC" panose="02020603050405020304" pitchFamily="18" charset="-34"/>
              </a:rPr>
              <a:t>หน่วย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67494" y="3597146"/>
            <a:ext cx="261962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400" b="1" dirty="0">
                <a:solidFill>
                  <a:prstClr val="black"/>
                </a:solidFill>
                <a:latin typeface="AngsanaUPC" panose="02020603050405020304" pitchFamily="18" charset="-34"/>
                <a:cs typeface="AngsanaUPC" panose="02020603050405020304" pitchFamily="18" charset="-34"/>
              </a:rPr>
              <a:t>หมุนตามเข็มนาฬิกา 90 องศา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108211" y="692696"/>
            <a:ext cx="102143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400" b="1" dirty="0" smtClean="0">
                <a:solidFill>
                  <a:prstClr val="black"/>
                </a:solidFill>
                <a:latin typeface="AngsanaUPC" panose="02020603050405020304" pitchFamily="18" charset="-34"/>
                <a:cs typeface="AngsanaUPC" panose="02020603050405020304" pitchFamily="18" charset="-34"/>
              </a:rPr>
              <a:t> ยก</a:t>
            </a:r>
            <a:r>
              <a:rPr lang="th-TH" sz="2400" b="1" dirty="0">
                <a:solidFill>
                  <a:prstClr val="black"/>
                </a:solidFill>
                <a:latin typeface="AngsanaUPC" panose="02020603050405020304" pitchFamily="18" charset="-34"/>
                <a:cs typeface="AngsanaUPC" panose="02020603050405020304" pitchFamily="18" charset="-34"/>
              </a:rPr>
              <a:t>ปากกา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146041" y="1067955"/>
            <a:ext cx="21691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400" b="1" dirty="0">
                <a:solidFill>
                  <a:prstClr val="black"/>
                </a:solidFill>
                <a:latin typeface="AngsanaUPC" panose="02020603050405020304" pitchFamily="18" charset="-34"/>
                <a:cs typeface="AngsanaUPC" panose="02020603050405020304" pitchFamily="18" charset="-34"/>
              </a:rPr>
              <a:t>กำหนดตำแน่ง </a:t>
            </a:r>
            <a:r>
              <a:rPr lang="en-US" sz="2400" b="1" dirty="0">
                <a:solidFill>
                  <a:prstClr val="black"/>
                </a:solidFill>
                <a:latin typeface="AngsanaUPC" panose="02020603050405020304" pitchFamily="18" charset="-34"/>
                <a:cs typeface="AngsanaUPC" panose="02020603050405020304" pitchFamily="18" charset="-34"/>
              </a:rPr>
              <a:t>x=-5,y=5</a:t>
            </a:r>
            <a:endParaRPr lang="th-TH" sz="2400" b="1" dirty="0">
              <a:solidFill>
                <a:prstClr val="black"/>
              </a:solidFill>
              <a:latin typeface="AngsanaUPC" panose="02020603050405020304" pitchFamily="18" charset="-34"/>
              <a:cs typeface="AngsanaUPC" panose="02020603050405020304" pitchFamily="18" charset="-34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46041" y="1446412"/>
            <a:ext cx="196720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400" b="1" dirty="0">
                <a:solidFill>
                  <a:prstClr val="black"/>
                </a:solidFill>
                <a:latin typeface="AngsanaUPC" panose="02020603050405020304" pitchFamily="18" charset="-34"/>
                <a:cs typeface="AngsanaUPC" panose="02020603050405020304" pitchFamily="18" charset="-34"/>
              </a:rPr>
              <a:t>กำหนดทิศทางเป็น 90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93783" y="1810593"/>
            <a:ext cx="10358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400" b="1" dirty="0" smtClean="0">
                <a:solidFill>
                  <a:prstClr val="black"/>
                </a:solidFill>
                <a:latin typeface="AngsanaUPC" panose="02020603050405020304" pitchFamily="18" charset="-34"/>
                <a:cs typeface="AngsanaUPC" panose="02020603050405020304" pitchFamily="18" charset="-34"/>
              </a:rPr>
              <a:t>วางปากกา</a:t>
            </a:r>
            <a:endParaRPr lang="th-TH" sz="2400" b="1" dirty="0">
              <a:solidFill>
                <a:prstClr val="black"/>
              </a:solidFill>
              <a:latin typeface="AngsanaUPC" panose="02020603050405020304" pitchFamily="18" charset="-34"/>
              <a:cs typeface="AngsanaUPC" panose="02020603050405020304" pitchFamily="18" charset="-34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121947" y="2197056"/>
            <a:ext cx="158889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400" b="1" dirty="0" smtClean="0">
                <a:solidFill>
                  <a:prstClr val="black"/>
                </a:solidFill>
                <a:latin typeface="AngsanaUPC" panose="02020603050405020304" pitchFamily="18" charset="-34"/>
                <a:cs typeface="AngsanaUPC" panose="02020603050405020304" pitchFamily="18" charset="-34"/>
              </a:rPr>
              <a:t>เดินหน้า 3 หน่วย</a:t>
            </a:r>
            <a:endParaRPr lang="th-TH" sz="2400" b="1" dirty="0">
              <a:solidFill>
                <a:prstClr val="black"/>
              </a:solidFill>
              <a:latin typeface="AngsanaUPC" panose="02020603050405020304" pitchFamily="18" charset="-34"/>
              <a:cs typeface="AngsanaUPC" panose="02020603050405020304" pitchFamily="18" charset="-34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113874" y="2635646"/>
            <a:ext cx="261962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400" b="1" dirty="0" smtClean="0">
                <a:solidFill>
                  <a:prstClr val="black"/>
                </a:solidFill>
                <a:latin typeface="AngsanaUPC" panose="02020603050405020304" pitchFamily="18" charset="-34"/>
                <a:cs typeface="AngsanaUPC" panose="02020603050405020304" pitchFamily="18" charset="-34"/>
              </a:rPr>
              <a:t>หมุนตามเข็มนาฬิกา 90 องศา</a:t>
            </a:r>
            <a:endParaRPr lang="th-TH" sz="2400" b="1" dirty="0">
              <a:solidFill>
                <a:prstClr val="black"/>
              </a:solidFill>
              <a:latin typeface="AngsanaUPC" panose="02020603050405020304" pitchFamily="18" charset="-34"/>
              <a:cs typeface="AngsanaUPC" panose="02020603050405020304" pitchFamily="18" charset="-34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179908" y="3121488"/>
            <a:ext cx="158889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400" b="1" dirty="0" smtClean="0">
                <a:solidFill>
                  <a:prstClr val="black"/>
                </a:solidFill>
                <a:latin typeface="AngsanaUPC" panose="02020603050405020304" pitchFamily="18" charset="-34"/>
                <a:cs typeface="AngsanaUPC" panose="02020603050405020304" pitchFamily="18" charset="-34"/>
              </a:rPr>
              <a:t>เดินหน้า 3 หน่วย</a:t>
            </a:r>
            <a:endParaRPr lang="th-TH" sz="2400" b="1" dirty="0">
              <a:solidFill>
                <a:prstClr val="black"/>
              </a:solidFill>
              <a:latin typeface="AngsanaUPC" panose="02020603050405020304" pitchFamily="18" charset="-34"/>
              <a:cs typeface="AngsanaUPC" panose="02020603050405020304" pitchFamily="18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1407201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85379" y="235197"/>
            <a:ext cx="6768752" cy="6511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ลูกศรขวา 8"/>
          <p:cNvSpPr/>
          <p:nvPr/>
        </p:nvSpPr>
        <p:spPr>
          <a:xfrm rot="10800000">
            <a:off x="3779913" y="2708920"/>
            <a:ext cx="288032" cy="14401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>
              <a:solidFill>
                <a:prstClr val="white"/>
              </a:solidFill>
            </a:endParaRPr>
          </a:p>
        </p:txBody>
      </p:sp>
      <p:cxnSp>
        <p:nvCxnSpPr>
          <p:cNvPr id="3" name="ตัวเชื่อมต่อตรง 2"/>
          <p:cNvCxnSpPr/>
          <p:nvPr/>
        </p:nvCxnSpPr>
        <p:spPr>
          <a:xfrm>
            <a:off x="3995936" y="1969424"/>
            <a:ext cx="911200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ตัวเชื่อมต่อตรง 3"/>
          <p:cNvCxnSpPr/>
          <p:nvPr/>
        </p:nvCxnSpPr>
        <p:spPr>
          <a:xfrm>
            <a:off x="4889310" y="1960196"/>
            <a:ext cx="0" cy="820732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ตัวเชื่อมต่อตรง 18"/>
          <p:cNvCxnSpPr>
            <a:endCxn id="9" idx="1"/>
          </p:cNvCxnSpPr>
          <p:nvPr/>
        </p:nvCxnSpPr>
        <p:spPr>
          <a:xfrm flipH="1">
            <a:off x="4067945" y="2780928"/>
            <a:ext cx="821365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67493" y="4535324"/>
            <a:ext cx="261962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400" b="1" dirty="0">
                <a:solidFill>
                  <a:prstClr val="black"/>
                </a:solidFill>
                <a:latin typeface="AngsanaUPC" panose="02020603050405020304" pitchFamily="18" charset="-34"/>
                <a:cs typeface="AngsanaUPC" panose="02020603050405020304" pitchFamily="18" charset="-34"/>
              </a:rPr>
              <a:t>หมุนตามเข็มนาฬิกา 90 องศา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108211" y="4073659"/>
            <a:ext cx="158889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400" b="1" dirty="0">
                <a:solidFill>
                  <a:prstClr val="black"/>
                </a:solidFill>
                <a:latin typeface="AngsanaUPC" panose="02020603050405020304" pitchFamily="18" charset="-34"/>
                <a:cs typeface="AngsanaUPC" panose="02020603050405020304" pitchFamily="18" charset="-34"/>
              </a:rPr>
              <a:t>เดินหน้า </a:t>
            </a:r>
            <a:r>
              <a:rPr lang="th-TH" sz="2400" b="1" dirty="0" smtClean="0">
                <a:solidFill>
                  <a:prstClr val="black"/>
                </a:solidFill>
                <a:latin typeface="AngsanaUPC" panose="02020603050405020304" pitchFamily="18" charset="-34"/>
                <a:cs typeface="AngsanaUPC" panose="02020603050405020304" pitchFamily="18" charset="-34"/>
              </a:rPr>
              <a:t>3 </a:t>
            </a:r>
            <a:r>
              <a:rPr lang="th-TH" sz="2400" b="1" dirty="0">
                <a:solidFill>
                  <a:prstClr val="black"/>
                </a:solidFill>
                <a:latin typeface="AngsanaUPC" panose="02020603050405020304" pitchFamily="18" charset="-34"/>
                <a:cs typeface="AngsanaUPC" panose="02020603050405020304" pitchFamily="18" charset="-34"/>
              </a:rPr>
              <a:t>หน่วย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67494" y="3597146"/>
            <a:ext cx="261962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400" b="1" dirty="0">
                <a:solidFill>
                  <a:prstClr val="black"/>
                </a:solidFill>
                <a:latin typeface="AngsanaUPC" panose="02020603050405020304" pitchFamily="18" charset="-34"/>
                <a:cs typeface="AngsanaUPC" panose="02020603050405020304" pitchFamily="18" charset="-34"/>
              </a:rPr>
              <a:t>หมุนตามเข็มนาฬิกา 90 องศา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108211" y="692696"/>
            <a:ext cx="102143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400" b="1" dirty="0" smtClean="0">
                <a:solidFill>
                  <a:prstClr val="black"/>
                </a:solidFill>
                <a:latin typeface="AngsanaUPC" panose="02020603050405020304" pitchFamily="18" charset="-34"/>
                <a:cs typeface="AngsanaUPC" panose="02020603050405020304" pitchFamily="18" charset="-34"/>
              </a:rPr>
              <a:t> ยก</a:t>
            </a:r>
            <a:r>
              <a:rPr lang="th-TH" sz="2400" b="1" dirty="0">
                <a:solidFill>
                  <a:prstClr val="black"/>
                </a:solidFill>
                <a:latin typeface="AngsanaUPC" panose="02020603050405020304" pitchFamily="18" charset="-34"/>
                <a:cs typeface="AngsanaUPC" panose="02020603050405020304" pitchFamily="18" charset="-34"/>
              </a:rPr>
              <a:t>ปากกา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146041" y="1067955"/>
            <a:ext cx="21691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400" b="1" dirty="0">
                <a:solidFill>
                  <a:prstClr val="black"/>
                </a:solidFill>
                <a:latin typeface="AngsanaUPC" panose="02020603050405020304" pitchFamily="18" charset="-34"/>
                <a:cs typeface="AngsanaUPC" panose="02020603050405020304" pitchFamily="18" charset="-34"/>
              </a:rPr>
              <a:t>กำหนดตำแน่ง </a:t>
            </a:r>
            <a:r>
              <a:rPr lang="en-US" sz="2400" b="1" dirty="0">
                <a:solidFill>
                  <a:prstClr val="black"/>
                </a:solidFill>
                <a:latin typeface="AngsanaUPC" panose="02020603050405020304" pitchFamily="18" charset="-34"/>
                <a:cs typeface="AngsanaUPC" panose="02020603050405020304" pitchFamily="18" charset="-34"/>
              </a:rPr>
              <a:t>x=-5,y=5</a:t>
            </a:r>
            <a:endParaRPr lang="th-TH" sz="2400" b="1" dirty="0">
              <a:solidFill>
                <a:prstClr val="black"/>
              </a:solidFill>
              <a:latin typeface="AngsanaUPC" panose="02020603050405020304" pitchFamily="18" charset="-34"/>
              <a:cs typeface="AngsanaUPC" panose="02020603050405020304" pitchFamily="18" charset="-34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46041" y="1446412"/>
            <a:ext cx="196720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400" b="1" dirty="0">
                <a:solidFill>
                  <a:prstClr val="black"/>
                </a:solidFill>
                <a:latin typeface="AngsanaUPC" panose="02020603050405020304" pitchFamily="18" charset="-34"/>
                <a:cs typeface="AngsanaUPC" panose="02020603050405020304" pitchFamily="18" charset="-34"/>
              </a:rPr>
              <a:t>กำหนดทิศทางเป็น 90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93783" y="1810593"/>
            <a:ext cx="10358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400" b="1" dirty="0" smtClean="0">
                <a:solidFill>
                  <a:prstClr val="black"/>
                </a:solidFill>
                <a:latin typeface="AngsanaUPC" panose="02020603050405020304" pitchFamily="18" charset="-34"/>
                <a:cs typeface="AngsanaUPC" panose="02020603050405020304" pitchFamily="18" charset="-34"/>
              </a:rPr>
              <a:t>วางปากกา</a:t>
            </a:r>
            <a:endParaRPr lang="th-TH" sz="2400" b="1" dirty="0">
              <a:solidFill>
                <a:prstClr val="black"/>
              </a:solidFill>
              <a:latin typeface="AngsanaUPC" panose="02020603050405020304" pitchFamily="18" charset="-34"/>
              <a:cs typeface="AngsanaUPC" panose="02020603050405020304" pitchFamily="18" charset="-34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21947" y="2197056"/>
            <a:ext cx="158889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400" b="1" dirty="0" smtClean="0">
                <a:solidFill>
                  <a:prstClr val="black"/>
                </a:solidFill>
                <a:latin typeface="AngsanaUPC" panose="02020603050405020304" pitchFamily="18" charset="-34"/>
                <a:cs typeface="AngsanaUPC" panose="02020603050405020304" pitchFamily="18" charset="-34"/>
              </a:rPr>
              <a:t>เดินหน้า 3 หน่วย</a:t>
            </a:r>
            <a:endParaRPr lang="th-TH" sz="2400" b="1" dirty="0">
              <a:solidFill>
                <a:prstClr val="black"/>
              </a:solidFill>
              <a:latin typeface="AngsanaUPC" panose="02020603050405020304" pitchFamily="18" charset="-34"/>
              <a:cs typeface="AngsanaUPC" panose="02020603050405020304" pitchFamily="18" charset="-34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13874" y="2635646"/>
            <a:ext cx="261962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400" b="1" dirty="0" smtClean="0">
                <a:solidFill>
                  <a:prstClr val="black"/>
                </a:solidFill>
                <a:latin typeface="AngsanaUPC" panose="02020603050405020304" pitchFamily="18" charset="-34"/>
                <a:cs typeface="AngsanaUPC" panose="02020603050405020304" pitchFamily="18" charset="-34"/>
              </a:rPr>
              <a:t>หมุนตามเข็มนาฬิกา 90 องศา</a:t>
            </a:r>
            <a:endParaRPr lang="th-TH" sz="2400" b="1" dirty="0">
              <a:solidFill>
                <a:prstClr val="black"/>
              </a:solidFill>
              <a:latin typeface="AngsanaUPC" panose="02020603050405020304" pitchFamily="18" charset="-34"/>
              <a:cs typeface="AngsanaUPC" panose="02020603050405020304" pitchFamily="18" charset="-34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79908" y="3121488"/>
            <a:ext cx="158889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400" b="1" dirty="0" smtClean="0">
                <a:solidFill>
                  <a:prstClr val="black"/>
                </a:solidFill>
                <a:latin typeface="AngsanaUPC" panose="02020603050405020304" pitchFamily="18" charset="-34"/>
                <a:cs typeface="AngsanaUPC" panose="02020603050405020304" pitchFamily="18" charset="-34"/>
              </a:rPr>
              <a:t>เดินหน้า 3 หน่วย</a:t>
            </a:r>
            <a:endParaRPr lang="th-TH" sz="2400" b="1" dirty="0">
              <a:solidFill>
                <a:prstClr val="black"/>
              </a:solidFill>
              <a:latin typeface="AngsanaUPC" panose="02020603050405020304" pitchFamily="18" charset="-34"/>
              <a:cs typeface="AngsanaUPC" panose="02020603050405020304" pitchFamily="18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29889112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85379" y="235197"/>
            <a:ext cx="6768752" cy="6511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ลูกศรขวา 8"/>
          <p:cNvSpPr/>
          <p:nvPr/>
        </p:nvSpPr>
        <p:spPr>
          <a:xfrm rot="10800000">
            <a:off x="3779913" y="2708920"/>
            <a:ext cx="288032" cy="14401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>
              <a:solidFill>
                <a:prstClr val="white"/>
              </a:solidFill>
            </a:endParaRPr>
          </a:p>
        </p:txBody>
      </p:sp>
      <p:cxnSp>
        <p:nvCxnSpPr>
          <p:cNvPr id="3" name="ตัวเชื่อมต่อตรง 2"/>
          <p:cNvCxnSpPr/>
          <p:nvPr/>
        </p:nvCxnSpPr>
        <p:spPr>
          <a:xfrm>
            <a:off x="3995936" y="1969424"/>
            <a:ext cx="911200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ตัวเชื่อมต่อตรง 3"/>
          <p:cNvCxnSpPr/>
          <p:nvPr/>
        </p:nvCxnSpPr>
        <p:spPr>
          <a:xfrm>
            <a:off x="4889310" y="1960196"/>
            <a:ext cx="0" cy="820732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ตัวเชื่อมต่อตรง 18"/>
          <p:cNvCxnSpPr>
            <a:endCxn id="9" idx="1"/>
          </p:cNvCxnSpPr>
          <p:nvPr/>
        </p:nvCxnSpPr>
        <p:spPr>
          <a:xfrm flipH="1">
            <a:off x="4067945" y="2780928"/>
            <a:ext cx="821365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ลูกศรเชื่อมต่อแบบตรง 4"/>
          <p:cNvCxnSpPr>
            <a:stCxn id="9" idx="3"/>
          </p:cNvCxnSpPr>
          <p:nvPr/>
        </p:nvCxnSpPr>
        <p:spPr>
          <a:xfrm flipH="1">
            <a:off x="3419872" y="2780928"/>
            <a:ext cx="360041" cy="0"/>
          </a:xfrm>
          <a:prstGeom prst="straightConnector1">
            <a:avLst/>
          </a:prstGeom>
          <a:ln w="28575"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ตัวเชื่อมต่อตรง 17"/>
          <p:cNvCxnSpPr/>
          <p:nvPr/>
        </p:nvCxnSpPr>
        <p:spPr>
          <a:xfrm>
            <a:off x="3941020" y="2470830"/>
            <a:ext cx="0" cy="382107"/>
          </a:xfrm>
          <a:prstGeom prst="line">
            <a:avLst/>
          </a:prstGeom>
          <a:ln w="28575">
            <a:solidFill>
              <a:srgbClr val="0070C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ส่วนโค้ง 19"/>
          <p:cNvSpPr/>
          <p:nvPr/>
        </p:nvSpPr>
        <p:spPr>
          <a:xfrm>
            <a:off x="3419872" y="2370562"/>
            <a:ext cx="504056" cy="338358"/>
          </a:xfrm>
          <a:prstGeom prst="arc">
            <a:avLst>
              <a:gd name="adj1" fmla="val 7847781"/>
              <a:gd name="adj2" fmla="val 19084056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th-TH">
              <a:ln>
                <a:solidFill>
                  <a:prstClr val="black"/>
                </a:solidFill>
                <a:tailEnd type="triangle"/>
              </a:ln>
              <a:solidFill>
                <a:prstClr val="black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3563888" y="2411596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1800" dirty="0" smtClean="0">
                <a:solidFill>
                  <a:prstClr val="black"/>
                </a:solidFill>
              </a:rPr>
              <a:t>90</a:t>
            </a:r>
            <a:endParaRPr lang="th-TH" sz="1800" dirty="0">
              <a:solidFill>
                <a:prstClr val="black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67493" y="4535324"/>
            <a:ext cx="261962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400" b="1" dirty="0">
                <a:solidFill>
                  <a:prstClr val="black"/>
                </a:solidFill>
                <a:latin typeface="AngsanaUPC" panose="02020603050405020304" pitchFamily="18" charset="-34"/>
                <a:cs typeface="AngsanaUPC" panose="02020603050405020304" pitchFamily="18" charset="-34"/>
              </a:rPr>
              <a:t>หมุนตามเข็มนาฬิกา 90 องศา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108211" y="4073659"/>
            <a:ext cx="158889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400" b="1" dirty="0">
                <a:solidFill>
                  <a:prstClr val="black"/>
                </a:solidFill>
                <a:latin typeface="AngsanaUPC" panose="02020603050405020304" pitchFamily="18" charset="-34"/>
                <a:cs typeface="AngsanaUPC" panose="02020603050405020304" pitchFamily="18" charset="-34"/>
              </a:rPr>
              <a:t>เดินหน้า </a:t>
            </a:r>
            <a:r>
              <a:rPr lang="th-TH" sz="2400" b="1" dirty="0" smtClean="0">
                <a:solidFill>
                  <a:prstClr val="black"/>
                </a:solidFill>
                <a:latin typeface="AngsanaUPC" panose="02020603050405020304" pitchFamily="18" charset="-34"/>
                <a:cs typeface="AngsanaUPC" panose="02020603050405020304" pitchFamily="18" charset="-34"/>
              </a:rPr>
              <a:t>3 </a:t>
            </a:r>
            <a:r>
              <a:rPr lang="th-TH" sz="2400" b="1" dirty="0">
                <a:solidFill>
                  <a:prstClr val="black"/>
                </a:solidFill>
                <a:latin typeface="AngsanaUPC" panose="02020603050405020304" pitchFamily="18" charset="-34"/>
                <a:cs typeface="AngsanaUPC" panose="02020603050405020304" pitchFamily="18" charset="-34"/>
              </a:rPr>
              <a:t>หน่วย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67494" y="3597146"/>
            <a:ext cx="261962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400" b="1" dirty="0">
                <a:solidFill>
                  <a:prstClr val="black"/>
                </a:solidFill>
                <a:latin typeface="AngsanaUPC" panose="02020603050405020304" pitchFamily="18" charset="-34"/>
                <a:cs typeface="AngsanaUPC" panose="02020603050405020304" pitchFamily="18" charset="-34"/>
              </a:rPr>
              <a:t>หมุนตามเข็มนาฬิกา 90 องศา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108211" y="692696"/>
            <a:ext cx="102143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400" b="1" dirty="0" smtClean="0">
                <a:solidFill>
                  <a:prstClr val="black"/>
                </a:solidFill>
                <a:latin typeface="AngsanaUPC" panose="02020603050405020304" pitchFamily="18" charset="-34"/>
                <a:cs typeface="AngsanaUPC" panose="02020603050405020304" pitchFamily="18" charset="-34"/>
              </a:rPr>
              <a:t> ยก</a:t>
            </a:r>
            <a:r>
              <a:rPr lang="th-TH" sz="2400" b="1" dirty="0">
                <a:solidFill>
                  <a:prstClr val="black"/>
                </a:solidFill>
                <a:latin typeface="AngsanaUPC" panose="02020603050405020304" pitchFamily="18" charset="-34"/>
                <a:cs typeface="AngsanaUPC" panose="02020603050405020304" pitchFamily="18" charset="-34"/>
              </a:rPr>
              <a:t>ปากกา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146041" y="1067955"/>
            <a:ext cx="21691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400" b="1" dirty="0">
                <a:solidFill>
                  <a:prstClr val="black"/>
                </a:solidFill>
                <a:latin typeface="AngsanaUPC" panose="02020603050405020304" pitchFamily="18" charset="-34"/>
                <a:cs typeface="AngsanaUPC" panose="02020603050405020304" pitchFamily="18" charset="-34"/>
              </a:rPr>
              <a:t>กำหนดตำแน่ง </a:t>
            </a:r>
            <a:r>
              <a:rPr lang="en-US" sz="2400" b="1" dirty="0">
                <a:solidFill>
                  <a:prstClr val="black"/>
                </a:solidFill>
                <a:latin typeface="AngsanaUPC" panose="02020603050405020304" pitchFamily="18" charset="-34"/>
                <a:cs typeface="AngsanaUPC" panose="02020603050405020304" pitchFamily="18" charset="-34"/>
              </a:rPr>
              <a:t>x=-5,y=5</a:t>
            </a:r>
            <a:endParaRPr lang="th-TH" sz="2400" b="1" dirty="0">
              <a:solidFill>
                <a:prstClr val="black"/>
              </a:solidFill>
              <a:latin typeface="AngsanaUPC" panose="02020603050405020304" pitchFamily="18" charset="-34"/>
              <a:cs typeface="AngsanaUPC" panose="02020603050405020304" pitchFamily="18" charset="-34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46041" y="1446412"/>
            <a:ext cx="196720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400" b="1" dirty="0">
                <a:solidFill>
                  <a:prstClr val="black"/>
                </a:solidFill>
                <a:latin typeface="AngsanaUPC" panose="02020603050405020304" pitchFamily="18" charset="-34"/>
                <a:cs typeface="AngsanaUPC" panose="02020603050405020304" pitchFamily="18" charset="-34"/>
              </a:rPr>
              <a:t>กำหนดทิศทางเป็น 90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93783" y="1810593"/>
            <a:ext cx="10358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400" b="1" dirty="0" smtClean="0">
                <a:solidFill>
                  <a:prstClr val="black"/>
                </a:solidFill>
                <a:latin typeface="AngsanaUPC" panose="02020603050405020304" pitchFamily="18" charset="-34"/>
                <a:cs typeface="AngsanaUPC" panose="02020603050405020304" pitchFamily="18" charset="-34"/>
              </a:rPr>
              <a:t>วางปากกา</a:t>
            </a:r>
            <a:endParaRPr lang="th-TH" sz="2400" b="1" dirty="0">
              <a:solidFill>
                <a:prstClr val="black"/>
              </a:solidFill>
              <a:latin typeface="AngsanaUPC" panose="02020603050405020304" pitchFamily="18" charset="-34"/>
              <a:cs typeface="AngsanaUPC" panose="02020603050405020304" pitchFamily="18" charset="-34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121947" y="2197056"/>
            <a:ext cx="158889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400" b="1" dirty="0" smtClean="0">
                <a:solidFill>
                  <a:prstClr val="black"/>
                </a:solidFill>
                <a:latin typeface="AngsanaUPC" panose="02020603050405020304" pitchFamily="18" charset="-34"/>
                <a:cs typeface="AngsanaUPC" panose="02020603050405020304" pitchFamily="18" charset="-34"/>
              </a:rPr>
              <a:t>เดินหน้า 3 หน่วย</a:t>
            </a:r>
            <a:endParaRPr lang="th-TH" sz="2400" b="1" dirty="0">
              <a:solidFill>
                <a:prstClr val="black"/>
              </a:solidFill>
              <a:latin typeface="AngsanaUPC" panose="02020603050405020304" pitchFamily="18" charset="-34"/>
              <a:cs typeface="AngsanaUPC" panose="02020603050405020304" pitchFamily="18" charset="-34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113874" y="2635646"/>
            <a:ext cx="261962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400" b="1" dirty="0" smtClean="0">
                <a:solidFill>
                  <a:prstClr val="black"/>
                </a:solidFill>
                <a:latin typeface="AngsanaUPC" panose="02020603050405020304" pitchFamily="18" charset="-34"/>
                <a:cs typeface="AngsanaUPC" panose="02020603050405020304" pitchFamily="18" charset="-34"/>
              </a:rPr>
              <a:t>หมุนตามเข็มนาฬิกา 90 องศา</a:t>
            </a:r>
            <a:endParaRPr lang="th-TH" sz="2400" b="1" dirty="0">
              <a:solidFill>
                <a:prstClr val="black"/>
              </a:solidFill>
              <a:latin typeface="AngsanaUPC" panose="02020603050405020304" pitchFamily="18" charset="-34"/>
              <a:cs typeface="AngsanaUPC" panose="02020603050405020304" pitchFamily="18" charset="-34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179908" y="3121488"/>
            <a:ext cx="158889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400" b="1" dirty="0" smtClean="0">
                <a:solidFill>
                  <a:prstClr val="black"/>
                </a:solidFill>
                <a:latin typeface="AngsanaUPC" panose="02020603050405020304" pitchFamily="18" charset="-34"/>
                <a:cs typeface="AngsanaUPC" panose="02020603050405020304" pitchFamily="18" charset="-34"/>
              </a:rPr>
              <a:t>เดินหน้า 3 หน่วย</a:t>
            </a:r>
            <a:endParaRPr lang="th-TH" sz="2400" b="1" dirty="0">
              <a:solidFill>
                <a:prstClr val="black"/>
              </a:solidFill>
              <a:latin typeface="AngsanaUPC" panose="02020603050405020304" pitchFamily="18" charset="-34"/>
              <a:cs typeface="AngsanaUPC" panose="02020603050405020304" pitchFamily="18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3928787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85379" y="235197"/>
            <a:ext cx="6768752" cy="6511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ลูกศรขวา 8"/>
          <p:cNvSpPr/>
          <p:nvPr/>
        </p:nvSpPr>
        <p:spPr>
          <a:xfrm rot="16200000">
            <a:off x="3817735" y="2564905"/>
            <a:ext cx="288032" cy="14401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>
              <a:solidFill>
                <a:prstClr val="white"/>
              </a:solidFill>
            </a:endParaRPr>
          </a:p>
        </p:txBody>
      </p:sp>
      <p:cxnSp>
        <p:nvCxnSpPr>
          <p:cNvPr id="3" name="ตัวเชื่อมต่อตรง 2"/>
          <p:cNvCxnSpPr/>
          <p:nvPr/>
        </p:nvCxnSpPr>
        <p:spPr>
          <a:xfrm>
            <a:off x="3995936" y="1969424"/>
            <a:ext cx="911200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ตัวเชื่อมต่อตรง 3"/>
          <p:cNvCxnSpPr/>
          <p:nvPr/>
        </p:nvCxnSpPr>
        <p:spPr>
          <a:xfrm>
            <a:off x="4889310" y="1960196"/>
            <a:ext cx="0" cy="820732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ตัวเชื่อมต่อตรง 18"/>
          <p:cNvCxnSpPr/>
          <p:nvPr/>
        </p:nvCxnSpPr>
        <p:spPr>
          <a:xfrm flipH="1">
            <a:off x="3995936" y="2780928"/>
            <a:ext cx="893376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93783" y="5020461"/>
            <a:ext cx="158889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400" b="1" dirty="0">
                <a:solidFill>
                  <a:prstClr val="black"/>
                </a:solidFill>
                <a:latin typeface="AngsanaUPC" panose="02020603050405020304" pitchFamily="18" charset="-34"/>
                <a:cs typeface="AngsanaUPC" panose="02020603050405020304" pitchFamily="18" charset="-34"/>
              </a:rPr>
              <a:t>เดินหน้า </a:t>
            </a:r>
            <a:r>
              <a:rPr lang="th-TH" sz="2400" b="1" dirty="0" smtClean="0">
                <a:solidFill>
                  <a:prstClr val="black"/>
                </a:solidFill>
                <a:latin typeface="AngsanaUPC" panose="02020603050405020304" pitchFamily="18" charset="-34"/>
                <a:cs typeface="AngsanaUPC" panose="02020603050405020304" pitchFamily="18" charset="-34"/>
              </a:rPr>
              <a:t>3 </a:t>
            </a:r>
            <a:r>
              <a:rPr lang="th-TH" sz="2400" b="1" dirty="0">
                <a:solidFill>
                  <a:prstClr val="black"/>
                </a:solidFill>
                <a:latin typeface="AngsanaUPC" panose="02020603050405020304" pitchFamily="18" charset="-34"/>
                <a:cs typeface="AngsanaUPC" panose="02020603050405020304" pitchFamily="18" charset="-34"/>
              </a:rPr>
              <a:t>หน่วย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67493" y="4535324"/>
            <a:ext cx="261962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400" b="1" dirty="0">
                <a:solidFill>
                  <a:prstClr val="black"/>
                </a:solidFill>
                <a:latin typeface="AngsanaUPC" panose="02020603050405020304" pitchFamily="18" charset="-34"/>
                <a:cs typeface="AngsanaUPC" panose="02020603050405020304" pitchFamily="18" charset="-34"/>
              </a:rPr>
              <a:t>หมุนตามเข็มนาฬิกา 90 องศา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108211" y="4073659"/>
            <a:ext cx="158889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400" b="1" dirty="0">
                <a:solidFill>
                  <a:prstClr val="black"/>
                </a:solidFill>
                <a:latin typeface="AngsanaUPC" panose="02020603050405020304" pitchFamily="18" charset="-34"/>
                <a:cs typeface="AngsanaUPC" panose="02020603050405020304" pitchFamily="18" charset="-34"/>
              </a:rPr>
              <a:t>เดินหน้า </a:t>
            </a:r>
            <a:r>
              <a:rPr lang="th-TH" sz="2400" b="1" dirty="0" smtClean="0">
                <a:solidFill>
                  <a:prstClr val="black"/>
                </a:solidFill>
                <a:latin typeface="AngsanaUPC" panose="02020603050405020304" pitchFamily="18" charset="-34"/>
                <a:cs typeface="AngsanaUPC" panose="02020603050405020304" pitchFamily="18" charset="-34"/>
              </a:rPr>
              <a:t>3 </a:t>
            </a:r>
            <a:r>
              <a:rPr lang="th-TH" sz="2400" b="1" dirty="0">
                <a:solidFill>
                  <a:prstClr val="black"/>
                </a:solidFill>
                <a:latin typeface="AngsanaUPC" panose="02020603050405020304" pitchFamily="18" charset="-34"/>
                <a:cs typeface="AngsanaUPC" panose="02020603050405020304" pitchFamily="18" charset="-34"/>
              </a:rPr>
              <a:t>หน่วย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67494" y="3597146"/>
            <a:ext cx="261962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400" b="1" dirty="0">
                <a:solidFill>
                  <a:prstClr val="black"/>
                </a:solidFill>
                <a:latin typeface="AngsanaUPC" panose="02020603050405020304" pitchFamily="18" charset="-34"/>
                <a:cs typeface="AngsanaUPC" panose="02020603050405020304" pitchFamily="18" charset="-34"/>
              </a:rPr>
              <a:t>หมุนตามเข็มนาฬิกา 90 องศา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108211" y="692696"/>
            <a:ext cx="102143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400" b="1" dirty="0" smtClean="0">
                <a:solidFill>
                  <a:prstClr val="black"/>
                </a:solidFill>
                <a:latin typeface="AngsanaUPC" panose="02020603050405020304" pitchFamily="18" charset="-34"/>
                <a:cs typeface="AngsanaUPC" panose="02020603050405020304" pitchFamily="18" charset="-34"/>
              </a:rPr>
              <a:t> ยก</a:t>
            </a:r>
            <a:r>
              <a:rPr lang="th-TH" sz="2400" b="1" dirty="0">
                <a:solidFill>
                  <a:prstClr val="black"/>
                </a:solidFill>
                <a:latin typeface="AngsanaUPC" panose="02020603050405020304" pitchFamily="18" charset="-34"/>
                <a:cs typeface="AngsanaUPC" panose="02020603050405020304" pitchFamily="18" charset="-34"/>
              </a:rPr>
              <a:t>ปากกา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146041" y="1067955"/>
            <a:ext cx="21691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400" b="1" dirty="0">
                <a:solidFill>
                  <a:prstClr val="black"/>
                </a:solidFill>
                <a:latin typeface="AngsanaUPC" panose="02020603050405020304" pitchFamily="18" charset="-34"/>
                <a:cs typeface="AngsanaUPC" panose="02020603050405020304" pitchFamily="18" charset="-34"/>
              </a:rPr>
              <a:t>กำหนดตำแน่ง </a:t>
            </a:r>
            <a:r>
              <a:rPr lang="en-US" sz="2400" b="1" dirty="0">
                <a:solidFill>
                  <a:prstClr val="black"/>
                </a:solidFill>
                <a:latin typeface="AngsanaUPC" panose="02020603050405020304" pitchFamily="18" charset="-34"/>
                <a:cs typeface="AngsanaUPC" panose="02020603050405020304" pitchFamily="18" charset="-34"/>
              </a:rPr>
              <a:t>x=-5,y=5</a:t>
            </a:r>
            <a:endParaRPr lang="th-TH" sz="2400" b="1" dirty="0">
              <a:solidFill>
                <a:prstClr val="black"/>
              </a:solidFill>
              <a:latin typeface="AngsanaUPC" panose="02020603050405020304" pitchFamily="18" charset="-34"/>
              <a:cs typeface="AngsanaUPC" panose="02020603050405020304" pitchFamily="18" charset="-34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46041" y="1446412"/>
            <a:ext cx="196720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400" b="1" dirty="0">
                <a:solidFill>
                  <a:prstClr val="black"/>
                </a:solidFill>
                <a:latin typeface="AngsanaUPC" panose="02020603050405020304" pitchFamily="18" charset="-34"/>
                <a:cs typeface="AngsanaUPC" panose="02020603050405020304" pitchFamily="18" charset="-34"/>
              </a:rPr>
              <a:t>กำหนดทิศทางเป็น 90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93783" y="1810593"/>
            <a:ext cx="10358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400" b="1" dirty="0" smtClean="0">
                <a:solidFill>
                  <a:prstClr val="black"/>
                </a:solidFill>
                <a:latin typeface="AngsanaUPC" panose="02020603050405020304" pitchFamily="18" charset="-34"/>
                <a:cs typeface="AngsanaUPC" panose="02020603050405020304" pitchFamily="18" charset="-34"/>
              </a:rPr>
              <a:t>วางปากกา</a:t>
            </a:r>
            <a:endParaRPr lang="th-TH" sz="2400" b="1" dirty="0">
              <a:solidFill>
                <a:prstClr val="black"/>
              </a:solidFill>
              <a:latin typeface="AngsanaUPC" panose="02020603050405020304" pitchFamily="18" charset="-34"/>
              <a:cs typeface="AngsanaUPC" panose="02020603050405020304" pitchFamily="18" charset="-34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21947" y="2197056"/>
            <a:ext cx="158889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400" b="1" dirty="0" smtClean="0">
                <a:solidFill>
                  <a:prstClr val="black"/>
                </a:solidFill>
                <a:latin typeface="AngsanaUPC" panose="02020603050405020304" pitchFamily="18" charset="-34"/>
                <a:cs typeface="AngsanaUPC" panose="02020603050405020304" pitchFamily="18" charset="-34"/>
              </a:rPr>
              <a:t>เดินหน้า 3 หน่วย</a:t>
            </a:r>
            <a:endParaRPr lang="th-TH" sz="2400" b="1" dirty="0">
              <a:solidFill>
                <a:prstClr val="black"/>
              </a:solidFill>
              <a:latin typeface="AngsanaUPC" panose="02020603050405020304" pitchFamily="18" charset="-34"/>
              <a:cs typeface="AngsanaUPC" panose="02020603050405020304" pitchFamily="18" charset="-34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13874" y="2635646"/>
            <a:ext cx="261962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400" b="1" dirty="0" smtClean="0">
                <a:solidFill>
                  <a:prstClr val="black"/>
                </a:solidFill>
                <a:latin typeface="AngsanaUPC" panose="02020603050405020304" pitchFamily="18" charset="-34"/>
                <a:cs typeface="AngsanaUPC" panose="02020603050405020304" pitchFamily="18" charset="-34"/>
              </a:rPr>
              <a:t>หมุนตามเข็มนาฬิกา 90 องศา</a:t>
            </a:r>
            <a:endParaRPr lang="th-TH" sz="2400" b="1" dirty="0">
              <a:solidFill>
                <a:prstClr val="black"/>
              </a:solidFill>
              <a:latin typeface="AngsanaUPC" panose="02020603050405020304" pitchFamily="18" charset="-34"/>
              <a:cs typeface="AngsanaUPC" panose="02020603050405020304" pitchFamily="18" charset="-34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179908" y="3121488"/>
            <a:ext cx="158889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400" b="1" dirty="0" smtClean="0">
                <a:solidFill>
                  <a:prstClr val="black"/>
                </a:solidFill>
                <a:latin typeface="AngsanaUPC" panose="02020603050405020304" pitchFamily="18" charset="-34"/>
                <a:cs typeface="AngsanaUPC" panose="02020603050405020304" pitchFamily="18" charset="-34"/>
              </a:rPr>
              <a:t>เดินหน้า 3 หน่วย</a:t>
            </a:r>
            <a:endParaRPr lang="th-TH" sz="2400" b="1" dirty="0">
              <a:solidFill>
                <a:prstClr val="black"/>
              </a:solidFill>
              <a:latin typeface="AngsanaUPC" panose="02020603050405020304" pitchFamily="18" charset="-34"/>
              <a:cs typeface="AngsanaUPC" panose="02020603050405020304" pitchFamily="18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21712215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85379" y="235197"/>
            <a:ext cx="6768752" cy="6511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ลูกศรขวา 8"/>
          <p:cNvSpPr/>
          <p:nvPr/>
        </p:nvSpPr>
        <p:spPr>
          <a:xfrm rot="16200000">
            <a:off x="3817735" y="1772816"/>
            <a:ext cx="288032" cy="14401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>
              <a:solidFill>
                <a:prstClr val="white"/>
              </a:solidFill>
            </a:endParaRPr>
          </a:p>
        </p:txBody>
      </p:sp>
      <p:cxnSp>
        <p:nvCxnSpPr>
          <p:cNvPr id="3" name="ตัวเชื่อมต่อตรง 2"/>
          <p:cNvCxnSpPr/>
          <p:nvPr/>
        </p:nvCxnSpPr>
        <p:spPr>
          <a:xfrm>
            <a:off x="3995936" y="1969424"/>
            <a:ext cx="911200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ตัวเชื่อมต่อตรง 3"/>
          <p:cNvCxnSpPr/>
          <p:nvPr/>
        </p:nvCxnSpPr>
        <p:spPr>
          <a:xfrm>
            <a:off x="4889310" y="1960196"/>
            <a:ext cx="0" cy="820732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ตัวเชื่อมต่อตรง 18"/>
          <p:cNvCxnSpPr/>
          <p:nvPr/>
        </p:nvCxnSpPr>
        <p:spPr>
          <a:xfrm flipH="1">
            <a:off x="3961751" y="2780928"/>
            <a:ext cx="927561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ตัวเชื่อมต่อตรง 17"/>
          <p:cNvCxnSpPr>
            <a:endCxn id="9" idx="1"/>
          </p:cNvCxnSpPr>
          <p:nvPr/>
        </p:nvCxnSpPr>
        <p:spPr>
          <a:xfrm flipV="1">
            <a:off x="3961751" y="1988840"/>
            <a:ext cx="0" cy="79208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93783" y="5020461"/>
            <a:ext cx="158889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400" b="1" dirty="0">
                <a:solidFill>
                  <a:prstClr val="black"/>
                </a:solidFill>
                <a:latin typeface="AngsanaUPC" panose="02020603050405020304" pitchFamily="18" charset="-34"/>
                <a:cs typeface="AngsanaUPC" panose="02020603050405020304" pitchFamily="18" charset="-34"/>
              </a:rPr>
              <a:t>เดินหน้า </a:t>
            </a:r>
            <a:r>
              <a:rPr lang="th-TH" sz="2400" b="1" dirty="0" smtClean="0">
                <a:solidFill>
                  <a:prstClr val="black"/>
                </a:solidFill>
                <a:latin typeface="AngsanaUPC" panose="02020603050405020304" pitchFamily="18" charset="-34"/>
                <a:cs typeface="AngsanaUPC" panose="02020603050405020304" pitchFamily="18" charset="-34"/>
              </a:rPr>
              <a:t>3 </a:t>
            </a:r>
            <a:r>
              <a:rPr lang="th-TH" sz="2400" b="1" dirty="0">
                <a:solidFill>
                  <a:prstClr val="black"/>
                </a:solidFill>
                <a:latin typeface="AngsanaUPC" panose="02020603050405020304" pitchFamily="18" charset="-34"/>
                <a:cs typeface="AngsanaUPC" panose="02020603050405020304" pitchFamily="18" charset="-34"/>
              </a:rPr>
              <a:t>หน่วย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67493" y="4535324"/>
            <a:ext cx="261962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400" b="1" dirty="0">
                <a:solidFill>
                  <a:prstClr val="black"/>
                </a:solidFill>
                <a:latin typeface="AngsanaUPC" panose="02020603050405020304" pitchFamily="18" charset="-34"/>
                <a:cs typeface="AngsanaUPC" panose="02020603050405020304" pitchFamily="18" charset="-34"/>
              </a:rPr>
              <a:t>หมุนตามเข็มนาฬิกา 90 องศา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108211" y="4073659"/>
            <a:ext cx="158889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400" b="1" dirty="0">
                <a:solidFill>
                  <a:prstClr val="black"/>
                </a:solidFill>
                <a:latin typeface="AngsanaUPC" panose="02020603050405020304" pitchFamily="18" charset="-34"/>
                <a:cs typeface="AngsanaUPC" panose="02020603050405020304" pitchFamily="18" charset="-34"/>
              </a:rPr>
              <a:t>เดินหน้า </a:t>
            </a:r>
            <a:r>
              <a:rPr lang="th-TH" sz="2400" b="1" dirty="0" smtClean="0">
                <a:solidFill>
                  <a:prstClr val="black"/>
                </a:solidFill>
                <a:latin typeface="AngsanaUPC" panose="02020603050405020304" pitchFamily="18" charset="-34"/>
                <a:cs typeface="AngsanaUPC" panose="02020603050405020304" pitchFamily="18" charset="-34"/>
              </a:rPr>
              <a:t>3 </a:t>
            </a:r>
            <a:r>
              <a:rPr lang="th-TH" sz="2400" b="1" dirty="0">
                <a:solidFill>
                  <a:prstClr val="black"/>
                </a:solidFill>
                <a:latin typeface="AngsanaUPC" panose="02020603050405020304" pitchFamily="18" charset="-34"/>
                <a:cs typeface="AngsanaUPC" panose="02020603050405020304" pitchFamily="18" charset="-34"/>
              </a:rPr>
              <a:t>หน่วย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67494" y="3597146"/>
            <a:ext cx="261962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400" b="1" dirty="0">
                <a:solidFill>
                  <a:prstClr val="black"/>
                </a:solidFill>
                <a:latin typeface="AngsanaUPC" panose="02020603050405020304" pitchFamily="18" charset="-34"/>
                <a:cs typeface="AngsanaUPC" panose="02020603050405020304" pitchFamily="18" charset="-34"/>
              </a:rPr>
              <a:t>หมุนตามเข็มนาฬิกา 90 องศา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108211" y="692696"/>
            <a:ext cx="102143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400" b="1" dirty="0" smtClean="0">
                <a:solidFill>
                  <a:prstClr val="black"/>
                </a:solidFill>
                <a:latin typeface="AngsanaUPC" panose="02020603050405020304" pitchFamily="18" charset="-34"/>
                <a:cs typeface="AngsanaUPC" panose="02020603050405020304" pitchFamily="18" charset="-34"/>
              </a:rPr>
              <a:t> ยก</a:t>
            </a:r>
            <a:r>
              <a:rPr lang="th-TH" sz="2400" b="1" dirty="0">
                <a:solidFill>
                  <a:prstClr val="black"/>
                </a:solidFill>
                <a:latin typeface="AngsanaUPC" panose="02020603050405020304" pitchFamily="18" charset="-34"/>
                <a:cs typeface="AngsanaUPC" panose="02020603050405020304" pitchFamily="18" charset="-34"/>
              </a:rPr>
              <a:t>ปากกา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146041" y="1067955"/>
            <a:ext cx="21691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400" b="1" dirty="0">
                <a:solidFill>
                  <a:prstClr val="black"/>
                </a:solidFill>
                <a:latin typeface="AngsanaUPC" panose="02020603050405020304" pitchFamily="18" charset="-34"/>
                <a:cs typeface="AngsanaUPC" panose="02020603050405020304" pitchFamily="18" charset="-34"/>
              </a:rPr>
              <a:t>กำหนดตำแน่ง </a:t>
            </a:r>
            <a:r>
              <a:rPr lang="en-US" sz="2400" b="1" dirty="0">
                <a:solidFill>
                  <a:prstClr val="black"/>
                </a:solidFill>
                <a:latin typeface="AngsanaUPC" panose="02020603050405020304" pitchFamily="18" charset="-34"/>
                <a:cs typeface="AngsanaUPC" panose="02020603050405020304" pitchFamily="18" charset="-34"/>
              </a:rPr>
              <a:t>x=-5,y=5</a:t>
            </a:r>
            <a:endParaRPr lang="th-TH" sz="2400" b="1" dirty="0">
              <a:solidFill>
                <a:prstClr val="black"/>
              </a:solidFill>
              <a:latin typeface="AngsanaUPC" panose="02020603050405020304" pitchFamily="18" charset="-34"/>
              <a:cs typeface="AngsanaUPC" panose="02020603050405020304" pitchFamily="18" charset="-34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46041" y="1446412"/>
            <a:ext cx="196720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400" b="1" dirty="0">
                <a:solidFill>
                  <a:prstClr val="black"/>
                </a:solidFill>
                <a:latin typeface="AngsanaUPC" panose="02020603050405020304" pitchFamily="18" charset="-34"/>
                <a:cs typeface="AngsanaUPC" panose="02020603050405020304" pitchFamily="18" charset="-34"/>
              </a:rPr>
              <a:t>กำหนดทิศทางเป็น 90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93783" y="1810593"/>
            <a:ext cx="10358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400" b="1" dirty="0" smtClean="0">
                <a:solidFill>
                  <a:prstClr val="black"/>
                </a:solidFill>
                <a:latin typeface="AngsanaUPC" panose="02020603050405020304" pitchFamily="18" charset="-34"/>
                <a:cs typeface="AngsanaUPC" panose="02020603050405020304" pitchFamily="18" charset="-34"/>
              </a:rPr>
              <a:t>วางปากกา</a:t>
            </a:r>
            <a:endParaRPr lang="th-TH" sz="2400" b="1" dirty="0">
              <a:solidFill>
                <a:prstClr val="black"/>
              </a:solidFill>
              <a:latin typeface="AngsanaUPC" panose="02020603050405020304" pitchFamily="18" charset="-34"/>
              <a:cs typeface="AngsanaUPC" panose="02020603050405020304" pitchFamily="18" charset="-34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21947" y="2197056"/>
            <a:ext cx="158889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400" b="1" dirty="0" smtClean="0">
                <a:solidFill>
                  <a:prstClr val="black"/>
                </a:solidFill>
                <a:latin typeface="AngsanaUPC" panose="02020603050405020304" pitchFamily="18" charset="-34"/>
                <a:cs typeface="AngsanaUPC" panose="02020603050405020304" pitchFamily="18" charset="-34"/>
              </a:rPr>
              <a:t>เดินหน้า 3 หน่วย</a:t>
            </a:r>
            <a:endParaRPr lang="th-TH" sz="2400" b="1" dirty="0">
              <a:solidFill>
                <a:prstClr val="black"/>
              </a:solidFill>
              <a:latin typeface="AngsanaUPC" panose="02020603050405020304" pitchFamily="18" charset="-34"/>
              <a:cs typeface="AngsanaUPC" panose="02020603050405020304" pitchFamily="18" charset="-34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113874" y="2635646"/>
            <a:ext cx="261962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400" b="1" dirty="0" smtClean="0">
                <a:solidFill>
                  <a:prstClr val="black"/>
                </a:solidFill>
                <a:latin typeface="AngsanaUPC" panose="02020603050405020304" pitchFamily="18" charset="-34"/>
                <a:cs typeface="AngsanaUPC" panose="02020603050405020304" pitchFamily="18" charset="-34"/>
              </a:rPr>
              <a:t>หมุนตามเข็มนาฬิกา 90 องศา</a:t>
            </a:r>
            <a:endParaRPr lang="th-TH" sz="2400" b="1" dirty="0">
              <a:solidFill>
                <a:prstClr val="black"/>
              </a:solidFill>
              <a:latin typeface="AngsanaUPC" panose="02020603050405020304" pitchFamily="18" charset="-34"/>
              <a:cs typeface="AngsanaUPC" panose="02020603050405020304" pitchFamily="18" charset="-34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179908" y="3121488"/>
            <a:ext cx="158889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400" b="1" dirty="0" smtClean="0">
                <a:solidFill>
                  <a:prstClr val="black"/>
                </a:solidFill>
                <a:latin typeface="AngsanaUPC" panose="02020603050405020304" pitchFamily="18" charset="-34"/>
                <a:cs typeface="AngsanaUPC" panose="02020603050405020304" pitchFamily="18" charset="-34"/>
              </a:rPr>
              <a:t>เดินหน้า 3 หน่วย</a:t>
            </a:r>
            <a:endParaRPr lang="th-TH" sz="2400" b="1" dirty="0">
              <a:solidFill>
                <a:prstClr val="black"/>
              </a:solidFill>
              <a:latin typeface="AngsanaUPC" panose="02020603050405020304" pitchFamily="18" charset="-34"/>
              <a:cs typeface="AngsanaUPC" panose="02020603050405020304" pitchFamily="18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2372740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2002" y="203858"/>
            <a:ext cx="6768752" cy="6511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" name="Group 5"/>
          <p:cNvGrpSpPr/>
          <p:nvPr/>
        </p:nvGrpSpPr>
        <p:grpSpPr>
          <a:xfrm>
            <a:off x="5310533" y="1508987"/>
            <a:ext cx="306494" cy="584775"/>
            <a:chOff x="5206029" y="1336729"/>
            <a:chExt cx="306494" cy="584775"/>
          </a:xfrm>
        </p:grpSpPr>
        <p:sp>
          <p:nvSpPr>
            <p:cNvPr id="2" name="Oval 1"/>
            <p:cNvSpPr/>
            <p:nvPr/>
          </p:nvSpPr>
          <p:spPr>
            <a:xfrm>
              <a:off x="5292080" y="1700808"/>
              <a:ext cx="177675" cy="216024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 sz="3600" b="1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endParaRP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5206029" y="1336729"/>
              <a:ext cx="306494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200" b="1" dirty="0" smtClean="0">
                  <a:solidFill>
                    <a:srgbClr val="0000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H Mali Grade 6" panose="02000506000000020004" pitchFamily="2" charset="-34"/>
                  <a:cs typeface="TH Mali Grade 6" panose="02000506000000020004" pitchFamily="2" charset="-34"/>
                </a:rPr>
                <a:t>F</a:t>
              </a:r>
              <a:endParaRPr lang="th-TH" sz="32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endParaRPr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5927089" y="2062216"/>
            <a:ext cx="343364" cy="584775"/>
            <a:chOff x="5206029" y="1336729"/>
            <a:chExt cx="343364" cy="584775"/>
          </a:xfrm>
        </p:grpSpPr>
        <p:sp>
          <p:nvSpPr>
            <p:cNvPr id="32" name="Oval 31"/>
            <p:cNvSpPr/>
            <p:nvPr/>
          </p:nvSpPr>
          <p:spPr>
            <a:xfrm>
              <a:off x="5292080" y="1700808"/>
              <a:ext cx="177675" cy="216024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 sz="3600" b="1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endParaRP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5206029" y="1336729"/>
              <a:ext cx="343364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200" b="1" dirty="0">
                  <a:solidFill>
                    <a:srgbClr val="0000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H Mali Grade 6" panose="02000506000000020004" pitchFamily="2" charset="-34"/>
                  <a:cs typeface="TH Mali Grade 6" panose="02000506000000020004" pitchFamily="2" charset="-34"/>
                </a:rPr>
                <a:t>D</a:t>
              </a:r>
              <a:endParaRPr lang="th-TH" sz="32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endParaRPr>
            </a:p>
          </p:txBody>
        </p:sp>
      </p:grpSp>
      <p:grpSp>
        <p:nvGrpSpPr>
          <p:cNvPr id="34" name="Group 33"/>
          <p:cNvGrpSpPr/>
          <p:nvPr/>
        </p:nvGrpSpPr>
        <p:grpSpPr>
          <a:xfrm>
            <a:off x="3799668" y="3167094"/>
            <a:ext cx="338554" cy="584775"/>
            <a:chOff x="5206029" y="1336729"/>
            <a:chExt cx="338554" cy="584775"/>
          </a:xfrm>
        </p:grpSpPr>
        <p:sp>
          <p:nvSpPr>
            <p:cNvPr id="35" name="Oval 34"/>
            <p:cNvSpPr/>
            <p:nvPr/>
          </p:nvSpPr>
          <p:spPr>
            <a:xfrm>
              <a:off x="5292080" y="1700808"/>
              <a:ext cx="177675" cy="216024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 sz="3600" b="1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endParaRP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5206029" y="1336729"/>
              <a:ext cx="338554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200" b="1" dirty="0" smtClean="0">
                  <a:solidFill>
                    <a:srgbClr val="0000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H Mali Grade 6" panose="02000506000000020004" pitchFamily="2" charset="-34"/>
                  <a:cs typeface="TH Mali Grade 6" panose="02000506000000020004" pitchFamily="2" charset="-34"/>
                </a:rPr>
                <a:t>A</a:t>
              </a:r>
              <a:endParaRPr lang="th-TH" sz="32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endParaRPr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6224670" y="3735057"/>
            <a:ext cx="322524" cy="584775"/>
            <a:chOff x="5206029" y="1336729"/>
            <a:chExt cx="322524" cy="584775"/>
          </a:xfrm>
        </p:grpSpPr>
        <p:sp>
          <p:nvSpPr>
            <p:cNvPr id="38" name="Oval 37"/>
            <p:cNvSpPr/>
            <p:nvPr/>
          </p:nvSpPr>
          <p:spPr>
            <a:xfrm>
              <a:off x="5292080" y="1700808"/>
              <a:ext cx="177675" cy="216024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 sz="3600" b="1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endParaRP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5206029" y="1336729"/>
              <a:ext cx="322524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200" b="1" dirty="0" smtClean="0">
                  <a:solidFill>
                    <a:srgbClr val="0000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H Mali Grade 6" panose="02000506000000020004" pitchFamily="2" charset="-34"/>
                  <a:cs typeface="TH Mali Grade 6" panose="02000506000000020004" pitchFamily="2" charset="-34"/>
                </a:rPr>
                <a:t>B</a:t>
              </a:r>
              <a:endParaRPr lang="th-TH" sz="32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endParaRPr>
            </a:p>
          </p:txBody>
        </p:sp>
      </p:grpSp>
      <p:grpSp>
        <p:nvGrpSpPr>
          <p:cNvPr id="43" name="Group 42"/>
          <p:cNvGrpSpPr/>
          <p:nvPr/>
        </p:nvGrpSpPr>
        <p:grpSpPr>
          <a:xfrm>
            <a:off x="6837067" y="1798290"/>
            <a:ext cx="346570" cy="584775"/>
            <a:chOff x="5206029" y="1336729"/>
            <a:chExt cx="346570" cy="584775"/>
          </a:xfrm>
        </p:grpSpPr>
        <p:sp>
          <p:nvSpPr>
            <p:cNvPr id="44" name="Oval 43"/>
            <p:cNvSpPr/>
            <p:nvPr/>
          </p:nvSpPr>
          <p:spPr>
            <a:xfrm>
              <a:off x="5292080" y="1700808"/>
              <a:ext cx="177675" cy="216024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 sz="3600" b="1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endParaRPr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5206029" y="1336729"/>
              <a:ext cx="346570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200" b="1" dirty="0" smtClean="0">
                  <a:solidFill>
                    <a:srgbClr val="0000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H Mali Grade 6" panose="02000506000000020004" pitchFamily="2" charset="-34"/>
                  <a:cs typeface="TH Mali Grade 6" panose="02000506000000020004" pitchFamily="2" charset="-34"/>
                </a:rPr>
                <a:t>C</a:t>
              </a:r>
              <a:endParaRPr lang="th-TH" sz="32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endParaRPr>
            </a:p>
          </p:txBody>
        </p:sp>
      </p:grpSp>
      <p:grpSp>
        <p:nvGrpSpPr>
          <p:cNvPr id="46" name="Group 45"/>
          <p:cNvGrpSpPr/>
          <p:nvPr/>
        </p:nvGrpSpPr>
        <p:grpSpPr>
          <a:xfrm>
            <a:off x="4127212" y="2910717"/>
            <a:ext cx="311304" cy="584775"/>
            <a:chOff x="5206029" y="1336729"/>
            <a:chExt cx="311304" cy="584775"/>
          </a:xfrm>
        </p:grpSpPr>
        <p:sp>
          <p:nvSpPr>
            <p:cNvPr id="47" name="Oval 46"/>
            <p:cNvSpPr/>
            <p:nvPr/>
          </p:nvSpPr>
          <p:spPr>
            <a:xfrm>
              <a:off x="5292080" y="1700808"/>
              <a:ext cx="177675" cy="216024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 sz="3600" b="1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endParaRP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5206029" y="1336729"/>
              <a:ext cx="311304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200" b="1" dirty="0" smtClean="0">
                  <a:solidFill>
                    <a:srgbClr val="0000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H Mali Grade 6" panose="02000506000000020004" pitchFamily="2" charset="-34"/>
                  <a:cs typeface="TH Mali Grade 6" panose="02000506000000020004" pitchFamily="2" charset="-34"/>
                </a:rPr>
                <a:t>E</a:t>
              </a:r>
              <a:endParaRPr lang="th-TH" sz="32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endParaRPr>
            </a:p>
          </p:txBody>
        </p:sp>
      </p:grpSp>
      <p:sp>
        <p:nvSpPr>
          <p:cNvPr id="3" name="TextBox 2"/>
          <p:cNvSpPr txBox="1"/>
          <p:nvPr/>
        </p:nvSpPr>
        <p:spPr>
          <a:xfrm>
            <a:off x="182703" y="332656"/>
            <a:ext cx="377859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3600" b="1" dirty="0" smtClean="0">
                <a:effectLst>
                  <a:glow rad="127000">
                    <a:schemeClr val="accent2">
                      <a:satMod val="175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พิกัด ตำแหน่ง </a:t>
            </a:r>
            <a:r>
              <a:rPr lang="en-US" sz="3600" b="1" dirty="0" smtClean="0">
                <a:effectLst>
                  <a:glow rad="127000">
                    <a:schemeClr val="accent2">
                      <a:satMod val="175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A – F </a:t>
            </a:r>
            <a:r>
              <a:rPr lang="th-TH" sz="3600" b="1" dirty="0" smtClean="0">
                <a:effectLst>
                  <a:glow rad="127000">
                    <a:schemeClr val="accent2">
                      <a:satMod val="175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คือ</a:t>
            </a:r>
            <a:r>
              <a:rPr lang="en-US" sz="3600" b="1" dirty="0" smtClean="0">
                <a:effectLst>
                  <a:glow rad="127000">
                    <a:schemeClr val="accent2">
                      <a:satMod val="175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?</a:t>
            </a:r>
            <a:endParaRPr lang="en-US" sz="3600" b="1" dirty="0">
              <a:effectLst>
                <a:glow rad="127000">
                  <a:schemeClr val="accent2">
                    <a:satMod val="175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H Mali Grade 6" panose="02000506000000020004" pitchFamily="2" charset="-34"/>
              <a:cs typeface="TH Mali Grade 6" panose="02000506000000020004" pitchFamily="2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212458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2002" y="203858"/>
            <a:ext cx="6768752" cy="6511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" name="Group 5"/>
          <p:cNvGrpSpPr/>
          <p:nvPr/>
        </p:nvGrpSpPr>
        <p:grpSpPr>
          <a:xfrm>
            <a:off x="5310533" y="1508987"/>
            <a:ext cx="306494" cy="584775"/>
            <a:chOff x="5206029" y="1336729"/>
            <a:chExt cx="306494" cy="584775"/>
          </a:xfrm>
        </p:grpSpPr>
        <p:sp>
          <p:nvSpPr>
            <p:cNvPr id="2" name="Oval 1"/>
            <p:cNvSpPr/>
            <p:nvPr/>
          </p:nvSpPr>
          <p:spPr>
            <a:xfrm>
              <a:off x="5292080" y="1700808"/>
              <a:ext cx="177675" cy="216024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 sz="3600" b="1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endParaRP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5206029" y="1336729"/>
              <a:ext cx="306494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200" b="1" dirty="0" smtClean="0">
                  <a:solidFill>
                    <a:srgbClr val="0000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H Mali Grade 6" panose="02000506000000020004" pitchFamily="2" charset="-34"/>
                  <a:cs typeface="TH Mali Grade 6" panose="02000506000000020004" pitchFamily="2" charset="-34"/>
                </a:rPr>
                <a:t>F</a:t>
              </a:r>
              <a:endParaRPr lang="th-TH" sz="32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endParaRPr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5927089" y="2062216"/>
            <a:ext cx="343364" cy="584775"/>
            <a:chOff x="5206029" y="1336729"/>
            <a:chExt cx="343364" cy="584775"/>
          </a:xfrm>
        </p:grpSpPr>
        <p:sp>
          <p:nvSpPr>
            <p:cNvPr id="32" name="Oval 31"/>
            <p:cNvSpPr/>
            <p:nvPr/>
          </p:nvSpPr>
          <p:spPr>
            <a:xfrm>
              <a:off x="5292080" y="1700808"/>
              <a:ext cx="177675" cy="216024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 sz="3600" b="1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endParaRP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5206029" y="1336729"/>
              <a:ext cx="343364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200" b="1" dirty="0">
                  <a:solidFill>
                    <a:srgbClr val="0000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H Mali Grade 6" panose="02000506000000020004" pitchFamily="2" charset="-34"/>
                  <a:cs typeface="TH Mali Grade 6" panose="02000506000000020004" pitchFamily="2" charset="-34"/>
                </a:rPr>
                <a:t>D</a:t>
              </a:r>
              <a:endParaRPr lang="th-TH" sz="32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endParaRPr>
            </a:p>
          </p:txBody>
        </p:sp>
      </p:grpSp>
      <p:grpSp>
        <p:nvGrpSpPr>
          <p:cNvPr id="34" name="Group 33"/>
          <p:cNvGrpSpPr/>
          <p:nvPr/>
        </p:nvGrpSpPr>
        <p:grpSpPr>
          <a:xfrm>
            <a:off x="3799668" y="3167094"/>
            <a:ext cx="338554" cy="584775"/>
            <a:chOff x="5206029" y="1336729"/>
            <a:chExt cx="338554" cy="584775"/>
          </a:xfrm>
        </p:grpSpPr>
        <p:sp>
          <p:nvSpPr>
            <p:cNvPr id="35" name="Oval 34"/>
            <p:cNvSpPr/>
            <p:nvPr/>
          </p:nvSpPr>
          <p:spPr>
            <a:xfrm>
              <a:off x="5292080" y="1700808"/>
              <a:ext cx="177675" cy="216024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 sz="3600" b="1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endParaRP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5206029" y="1336729"/>
              <a:ext cx="338554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200" b="1" dirty="0" smtClean="0">
                  <a:solidFill>
                    <a:srgbClr val="0000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H Mali Grade 6" panose="02000506000000020004" pitchFamily="2" charset="-34"/>
                  <a:cs typeface="TH Mali Grade 6" panose="02000506000000020004" pitchFamily="2" charset="-34"/>
                </a:rPr>
                <a:t>A</a:t>
              </a:r>
              <a:endParaRPr lang="th-TH" sz="32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endParaRPr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6224670" y="3735057"/>
            <a:ext cx="322524" cy="584775"/>
            <a:chOff x="5206029" y="1336729"/>
            <a:chExt cx="322524" cy="584775"/>
          </a:xfrm>
        </p:grpSpPr>
        <p:sp>
          <p:nvSpPr>
            <p:cNvPr id="38" name="Oval 37"/>
            <p:cNvSpPr/>
            <p:nvPr/>
          </p:nvSpPr>
          <p:spPr>
            <a:xfrm>
              <a:off x="5292080" y="1700808"/>
              <a:ext cx="177675" cy="216024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 sz="3600" b="1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endParaRP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5206029" y="1336729"/>
              <a:ext cx="322524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200" b="1" dirty="0" smtClean="0">
                  <a:solidFill>
                    <a:srgbClr val="0000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H Mali Grade 6" panose="02000506000000020004" pitchFamily="2" charset="-34"/>
                  <a:cs typeface="TH Mali Grade 6" panose="02000506000000020004" pitchFamily="2" charset="-34"/>
                </a:rPr>
                <a:t>B</a:t>
              </a:r>
              <a:endParaRPr lang="th-TH" sz="32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endParaRPr>
            </a:p>
          </p:txBody>
        </p:sp>
      </p:grpSp>
      <p:grpSp>
        <p:nvGrpSpPr>
          <p:cNvPr id="43" name="Group 42"/>
          <p:cNvGrpSpPr/>
          <p:nvPr/>
        </p:nvGrpSpPr>
        <p:grpSpPr>
          <a:xfrm>
            <a:off x="6837067" y="1798290"/>
            <a:ext cx="346570" cy="584775"/>
            <a:chOff x="5206029" y="1336729"/>
            <a:chExt cx="346570" cy="584775"/>
          </a:xfrm>
        </p:grpSpPr>
        <p:sp>
          <p:nvSpPr>
            <p:cNvPr id="44" name="Oval 43"/>
            <p:cNvSpPr/>
            <p:nvPr/>
          </p:nvSpPr>
          <p:spPr>
            <a:xfrm>
              <a:off x="5292080" y="1700808"/>
              <a:ext cx="177675" cy="216024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 sz="3600" b="1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endParaRPr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5206029" y="1336729"/>
              <a:ext cx="346570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200" b="1" dirty="0" smtClean="0">
                  <a:solidFill>
                    <a:srgbClr val="0000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H Mali Grade 6" panose="02000506000000020004" pitchFamily="2" charset="-34"/>
                  <a:cs typeface="TH Mali Grade 6" panose="02000506000000020004" pitchFamily="2" charset="-34"/>
                </a:rPr>
                <a:t>C</a:t>
              </a:r>
              <a:endParaRPr lang="th-TH" sz="32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endParaRPr>
            </a:p>
          </p:txBody>
        </p:sp>
      </p:grpSp>
      <p:grpSp>
        <p:nvGrpSpPr>
          <p:cNvPr id="46" name="Group 45"/>
          <p:cNvGrpSpPr/>
          <p:nvPr/>
        </p:nvGrpSpPr>
        <p:grpSpPr>
          <a:xfrm>
            <a:off x="4127212" y="2910717"/>
            <a:ext cx="311304" cy="584775"/>
            <a:chOff x="5206029" y="1336729"/>
            <a:chExt cx="311304" cy="584775"/>
          </a:xfrm>
        </p:grpSpPr>
        <p:sp>
          <p:nvSpPr>
            <p:cNvPr id="47" name="Oval 46"/>
            <p:cNvSpPr/>
            <p:nvPr/>
          </p:nvSpPr>
          <p:spPr>
            <a:xfrm>
              <a:off x="5292080" y="1700808"/>
              <a:ext cx="177675" cy="216024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 sz="3600" b="1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endParaRP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5206029" y="1336729"/>
              <a:ext cx="311304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200" b="1" dirty="0" smtClean="0">
                  <a:solidFill>
                    <a:srgbClr val="0000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H Mali Grade 6" panose="02000506000000020004" pitchFamily="2" charset="-34"/>
                  <a:cs typeface="TH Mali Grade 6" panose="02000506000000020004" pitchFamily="2" charset="-34"/>
                </a:rPr>
                <a:t>E</a:t>
              </a:r>
              <a:endParaRPr lang="th-TH" sz="32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endParaRPr>
            </a:p>
          </p:txBody>
        </p:sp>
      </p:grpSp>
      <p:sp>
        <p:nvSpPr>
          <p:cNvPr id="3" name="TextBox 2"/>
          <p:cNvSpPr txBox="1"/>
          <p:nvPr/>
        </p:nvSpPr>
        <p:spPr>
          <a:xfrm>
            <a:off x="182703" y="332656"/>
            <a:ext cx="377859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3600" b="1" dirty="0" smtClean="0">
                <a:effectLst>
                  <a:glow rad="127000">
                    <a:schemeClr val="accent2">
                      <a:satMod val="175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พิกัด ตำแหน่ง </a:t>
            </a:r>
            <a:r>
              <a:rPr lang="en-US" sz="3600" b="1" dirty="0" smtClean="0">
                <a:effectLst>
                  <a:glow rad="127000">
                    <a:schemeClr val="accent2">
                      <a:satMod val="175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A – F </a:t>
            </a:r>
            <a:r>
              <a:rPr lang="th-TH" sz="3600" b="1" dirty="0" smtClean="0">
                <a:effectLst>
                  <a:glow rad="127000">
                    <a:schemeClr val="accent2">
                      <a:satMod val="175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คือ</a:t>
            </a:r>
            <a:r>
              <a:rPr lang="en-US" sz="3600" b="1" dirty="0" smtClean="0">
                <a:effectLst>
                  <a:glow rad="127000">
                    <a:schemeClr val="accent2">
                      <a:satMod val="175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?</a:t>
            </a:r>
            <a:endParaRPr lang="en-US" sz="3600" b="1" dirty="0">
              <a:effectLst>
                <a:glow rad="127000">
                  <a:schemeClr val="accent2">
                    <a:satMod val="175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H Mali Grade 6" panose="02000506000000020004" pitchFamily="2" charset="-34"/>
              <a:cs typeface="TH Mali Grade 6" panose="02000506000000020004" pitchFamily="2" charset="-34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686226" y="3768160"/>
            <a:ext cx="59663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effectLst>
                  <a:glow rad="127000">
                    <a:srgbClr val="FFCCFF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-5,0</a:t>
            </a:r>
            <a:endParaRPr lang="th-TH" b="1" dirty="0">
              <a:effectLst>
                <a:glow rad="127000">
                  <a:srgbClr val="FFCCFF">
                    <a:alpha val="40000"/>
                  </a:srgb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H Mali Grade 6" panose="02000506000000020004" pitchFamily="2" charset="-34"/>
              <a:cs typeface="TH Mali Grade 6" panose="02000506000000020004" pitchFamily="2" charset="-34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6504155" y="3945538"/>
            <a:ext cx="58862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effectLst>
                  <a:glow rad="127000">
                    <a:srgbClr val="FFCCFF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3,-3</a:t>
            </a:r>
            <a:endParaRPr lang="th-TH" b="1" dirty="0">
              <a:effectLst>
                <a:glow rad="127000">
                  <a:srgbClr val="FFCCFF">
                    <a:alpha val="40000"/>
                  </a:srgb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H Mali Grade 6" panose="02000506000000020004" pitchFamily="2" charset="-34"/>
              <a:cs typeface="TH Mali Grade 6" panose="02000506000000020004" pitchFamily="2" charset="-34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4033427" y="2637469"/>
            <a:ext cx="59022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effectLst>
                  <a:glow rad="127000">
                    <a:srgbClr val="FFCCFF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-4,0</a:t>
            </a:r>
            <a:endParaRPr lang="th-TH" b="1" dirty="0">
              <a:effectLst>
                <a:glow rad="127000">
                  <a:srgbClr val="FFCCFF">
                    <a:alpha val="40000"/>
                  </a:srgb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H Mali Grade 6" panose="02000506000000020004" pitchFamily="2" charset="-34"/>
              <a:cs typeface="TH Mali Grade 6" panose="02000506000000020004" pitchFamily="2" charset="-34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5862168" y="2642319"/>
            <a:ext cx="47961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effectLst>
                  <a:glow rad="127000">
                    <a:srgbClr val="FFCCFF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2,3</a:t>
            </a:r>
            <a:endParaRPr lang="th-TH" b="1" dirty="0">
              <a:effectLst>
                <a:glow rad="127000">
                  <a:srgbClr val="FFCCFF">
                    <a:alpha val="40000"/>
                  </a:srgb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H Mali Grade 6" panose="02000506000000020004" pitchFamily="2" charset="-34"/>
              <a:cs typeface="TH Mali Grade 6" panose="02000506000000020004" pitchFamily="2" charset="-34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6787673" y="2263929"/>
            <a:ext cx="48122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effectLst>
                  <a:glow rad="127000">
                    <a:srgbClr val="FFCCFF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5,4</a:t>
            </a:r>
            <a:endParaRPr lang="th-TH" b="1" dirty="0">
              <a:effectLst>
                <a:glow rad="127000">
                  <a:srgbClr val="FFCCFF">
                    <a:alpha val="40000"/>
                  </a:srgb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H Mali Grade 6" panose="02000506000000020004" pitchFamily="2" charset="-34"/>
              <a:cs typeface="TH Mali Grade 6" panose="02000506000000020004" pitchFamily="2" charset="-34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5609534" y="1639149"/>
            <a:ext cx="49244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effectLst>
                  <a:glow rad="127000">
                    <a:srgbClr val="FFCCFF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0,5</a:t>
            </a:r>
            <a:endParaRPr lang="th-TH" b="1" dirty="0">
              <a:effectLst>
                <a:glow rad="127000">
                  <a:srgbClr val="FFCCFF">
                    <a:alpha val="40000"/>
                  </a:srgb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H Mali Grade 6" panose="02000506000000020004" pitchFamily="2" charset="-34"/>
              <a:cs typeface="TH Mali Grade 6" panose="02000506000000020004" pitchFamily="2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33887316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23" grpId="0"/>
      <p:bldP spid="25" grpId="0"/>
      <p:bldP spid="26" grpId="0"/>
      <p:bldP spid="27" grpId="0"/>
      <p:bldP spid="28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85379" y="235197"/>
            <a:ext cx="6768752" cy="6511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6504517" y="2087748"/>
            <a:ext cx="3834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prstClr val="black"/>
                </a:solidFill>
              </a:rPr>
              <a:t>D</a:t>
            </a:r>
            <a:endParaRPr lang="th-TH" sz="2400" b="1" dirty="0">
              <a:solidFill>
                <a:prstClr val="black"/>
              </a:solidFill>
            </a:endParaRPr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6084168" y="2525715"/>
            <a:ext cx="1224136" cy="0"/>
          </a:xfrm>
          <a:prstGeom prst="straightConnector1">
            <a:avLst/>
          </a:prstGeom>
          <a:ln w="285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5800294" y="2710520"/>
            <a:ext cx="36260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prstClr val="black"/>
                </a:solidFill>
              </a:rPr>
              <a:t>C</a:t>
            </a:r>
            <a:endParaRPr lang="th-TH" sz="2400" b="1" dirty="0">
              <a:solidFill>
                <a:prstClr val="black"/>
              </a:solidFill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 flipV="1">
            <a:off x="5816219" y="2525715"/>
            <a:ext cx="0" cy="831277"/>
          </a:xfrm>
          <a:prstGeom prst="straightConnector1">
            <a:avLst/>
          </a:prstGeom>
          <a:ln w="285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4820713" y="3783121"/>
            <a:ext cx="3834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prstClr val="black"/>
                </a:solidFill>
              </a:rPr>
              <a:t>B</a:t>
            </a:r>
            <a:endParaRPr lang="th-TH" sz="2400" b="1" dirty="0">
              <a:solidFill>
                <a:prstClr val="black"/>
              </a:solidFill>
            </a:endParaRPr>
          </a:p>
        </p:txBody>
      </p:sp>
      <p:cxnSp>
        <p:nvCxnSpPr>
          <p:cNvPr id="14" name="Straight Arrow Connector 13"/>
          <p:cNvCxnSpPr/>
          <p:nvPr/>
        </p:nvCxnSpPr>
        <p:spPr>
          <a:xfrm>
            <a:off x="4592083" y="4221088"/>
            <a:ext cx="1224136" cy="0"/>
          </a:xfrm>
          <a:prstGeom prst="straightConnector1">
            <a:avLst/>
          </a:prstGeom>
          <a:ln w="285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4387301" y="2355570"/>
            <a:ext cx="34977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prstClr val="black"/>
                </a:solidFill>
              </a:rPr>
              <a:t>A</a:t>
            </a:r>
            <a:endParaRPr lang="th-TH" sz="2400" b="1" dirty="0">
              <a:solidFill>
                <a:prstClr val="black"/>
              </a:solidFill>
            </a:endParaRPr>
          </a:p>
        </p:txBody>
      </p:sp>
      <p:cxnSp>
        <p:nvCxnSpPr>
          <p:cNvPr id="16" name="Straight Arrow Connector 15"/>
          <p:cNvCxnSpPr/>
          <p:nvPr/>
        </p:nvCxnSpPr>
        <p:spPr>
          <a:xfrm flipV="1">
            <a:off x="3966952" y="1700808"/>
            <a:ext cx="1224136" cy="1092729"/>
          </a:xfrm>
          <a:prstGeom prst="straightConnector1">
            <a:avLst/>
          </a:prstGeom>
          <a:ln w="285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179512" y="510853"/>
            <a:ext cx="36004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3600" b="1" dirty="0">
                <a:effectLst>
                  <a:glow rad="127000">
                    <a:srgbClr val="99CCFF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เส้นตรงยาว </a:t>
            </a:r>
            <a:r>
              <a:rPr lang="en-US" sz="3600" b="1" dirty="0">
                <a:effectLst>
                  <a:glow rad="127000">
                    <a:srgbClr val="99CCFF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4 </a:t>
            </a:r>
            <a:r>
              <a:rPr lang="th-TH" sz="3600" b="1" dirty="0">
                <a:effectLst>
                  <a:glow rad="127000">
                    <a:srgbClr val="99CCFF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หน่วย</a:t>
            </a:r>
          </a:p>
          <a:p>
            <a:r>
              <a:rPr lang="th-TH" sz="3600" b="1" dirty="0">
                <a:effectLst>
                  <a:glow rad="127000">
                    <a:srgbClr val="99CCFF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เริ่มต้นที่ตำแหน่ง </a:t>
            </a:r>
            <a:r>
              <a:rPr lang="en-US" sz="3600" b="1" dirty="0">
                <a:effectLst>
                  <a:glow rad="127000">
                    <a:srgbClr val="99CCFF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x=2,</a:t>
            </a:r>
            <a:r>
              <a:rPr lang="th-TH" sz="3600" b="1" dirty="0">
                <a:effectLst>
                  <a:glow rad="127000">
                    <a:srgbClr val="99CCFF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 </a:t>
            </a:r>
            <a:r>
              <a:rPr lang="en-US" sz="3600" b="1" dirty="0">
                <a:effectLst>
                  <a:glow rad="127000">
                    <a:srgbClr val="99CCFF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y=3</a:t>
            </a:r>
            <a:r>
              <a:rPr lang="th-TH" sz="3600" b="1" dirty="0">
                <a:effectLst>
                  <a:glow rad="127000">
                    <a:srgbClr val="99CCFF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 </a:t>
            </a:r>
            <a:r>
              <a:rPr lang="en-US" sz="3600" b="1" dirty="0">
                <a:effectLst>
                  <a:glow rad="127000">
                    <a:srgbClr val="99CCFF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 </a:t>
            </a:r>
            <a:endParaRPr lang="th-TH" sz="3600" b="1" dirty="0">
              <a:effectLst>
                <a:glow rad="127000">
                  <a:srgbClr val="99CCFF"/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H Mali Grade 6" panose="02000506000000020004" pitchFamily="2" charset="-34"/>
              <a:cs typeface="TH Mali Grade 6" panose="02000506000000020004" pitchFamily="2" charset="-34"/>
            </a:endParaRPr>
          </a:p>
          <a:p>
            <a:r>
              <a:rPr lang="th-TH" sz="3600" b="1" dirty="0">
                <a:effectLst>
                  <a:glow rad="127000">
                    <a:srgbClr val="99CCFF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ไปทางทิศ </a:t>
            </a:r>
            <a:r>
              <a:rPr lang="en-US" sz="3600" b="1" dirty="0">
                <a:effectLst>
                  <a:glow rad="127000">
                    <a:srgbClr val="99CCFF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90 </a:t>
            </a:r>
            <a:r>
              <a:rPr lang="th-TH" sz="3600" b="1" dirty="0">
                <a:effectLst>
                  <a:glow rad="127000">
                    <a:srgbClr val="99CCFF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องศา</a:t>
            </a:r>
          </a:p>
          <a:p>
            <a:r>
              <a:rPr lang="th-TH" sz="3600" b="1" dirty="0">
                <a:effectLst>
                  <a:glow rad="127000">
                    <a:srgbClr val="99CCFF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คือข้อใด</a:t>
            </a:r>
            <a:endParaRPr lang="en-US" sz="3600" b="1" dirty="0">
              <a:effectLst>
                <a:glow rad="127000">
                  <a:srgbClr val="99CCFF"/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H Mali Grade 6" panose="02000506000000020004" pitchFamily="2" charset="-34"/>
              <a:cs typeface="TH Mali Grade 6" panose="02000506000000020004" pitchFamily="2" charset="-34"/>
            </a:endParaRPr>
          </a:p>
        </p:txBody>
      </p:sp>
      <p:sp>
        <p:nvSpPr>
          <p:cNvPr id="2" name="Oval 1"/>
          <p:cNvSpPr/>
          <p:nvPr/>
        </p:nvSpPr>
        <p:spPr>
          <a:xfrm>
            <a:off x="5981594" y="1556792"/>
            <a:ext cx="1542734" cy="1615393"/>
          </a:xfrm>
          <a:prstGeom prst="ellipse">
            <a:avLst/>
          </a:prstGeom>
          <a:noFill/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4699726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42000" b="-4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07504" y="162506"/>
            <a:ext cx="782706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h-TH" sz="5400" b="1" dirty="0">
                <a:effectLst>
                  <a:glow rad="127000">
                    <a:srgbClr val="FFCCFF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ผู้เรียนคิดว่ามีการใส่</a:t>
            </a:r>
            <a:r>
              <a:rPr lang="th-TH" sz="5400" b="1" dirty="0" smtClean="0">
                <a:effectLst>
                  <a:glow rad="127000">
                    <a:srgbClr val="FFCCFF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โปรแกรม</a:t>
            </a:r>
          </a:p>
          <a:p>
            <a:pPr algn="ctr"/>
            <a:r>
              <a:rPr lang="th-TH" sz="5400" b="1" dirty="0" smtClean="0">
                <a:effectLst>
                  <a:glow rad="127000">
                    <a:srgbClr val="FFCCFF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หรือ</a:t>
            </a:r>
            <a:r>
              <a:rPr lang="th-TH" sz="5400" b="1" dirty="0">
                <a:effectLst>
                  <a:glow rad="127000">
                    <a:srgbClr val="FFCCFF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ข้อกำหนดในการทำงานอะไรไว้บ้าง ?</a:t>
            </a:r>
          </a:p>
        </p:txBody>
      </p:sp>
      <p:sp>
        <p:nvSpPr>
          <p:cNvPr id="5" name="Rectangle 4"/>
          <p:cNvSpPr/>
          <p:nvPr/>
        </p:nvSpPr>
        <p:spPr>
          <a:xfrm>
            <a:off x="755576" y="1997905"/>
            <a:ext cx="7272808" cy="1323439"/>
          </a:xfrm>
          <a:prstGeom prst="rect">
            <a:avLst/>
          </a:prstGeom>
          <a:noFill/>
          <a:effectLst>
            <a:glow rad="127000">
              <a:schemeClr val="bg1"/>
            </a:glow>
          </a:effectLst>
        </p:spPr>
        <p:txBody>
          <a:bodyPr wrap="square" rtlCol="0">
            <a:spAutoFit/>
          </a:bodyPr>
          <a:lstStyle/>
          <a:p>
            <a:pPr marL="571500" indent="-571500">
              <a:buFont typeface="Wingdings" panose="05000000000000000000" pitchFamily="2" charset="2"/>
              <a:buChar char="v"/>
            </a:pPr>
            <a:r>
              <a:rPr lang="th-TH" sz="4000" b="1" dirty="0">
                <a:effectLst>
                  <a:glow rad="50800">
                    <a:srgbClr val="FFFF00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มีการตรวจสอบจุดหมายปลายทางกับแผน</a:t>
            </a:r>
            <a:r>
              <a:rPr lang="th-TH" sz="4000" b="1" dirty="0" smtClean="0">
                <a:effectLst>
                  <a:glow rad="50800">
                    <a:srgbClr val="FFFF00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ที่</a:t>
            </a:r>
          </a:p>
          <a:p>
            <a:r>
              <a:rPr lang="th-TH" sz="4000" b="1" dirty="0" smtClean="0">
                <a:effectLst>
                  <a:glow rad="50800">
                    <a:srgbClr val="FFFF00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  ใน</a:t>
            </a:r>
            <a:r>
              <a:rPr lang="th-TH" sz="4000" b="1" dirty="0">
                <a:effectLst>
                  <a:glow rad="50800">
                    <a:srgbClr val="FFFF00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โปรแกรมแล้วขับเคลื่อนไปในทิศทางที่กำหนด</a:t>
            </a:r>
          </a:p>
        </p:txBody>
      </p:sp>
      <p:sp>
        <p:nvSpPr>
          <p:cNvPr id="6" name="Rectangle 5"/>
          <p:cNvSpPr/>
          <p:nvPr/>
        </p:nvSpPr>
        <p:spPr>
          <a:xfrm>
            <a:off x="755576" y="3400996"/>
            <a:ext cx="8064896" cy="707886"/>
          </a:xfrm>
          <a:prstGeom prst="rect">
            <a:avLst/>
          </a:prstGeom>
          <a:noFill/>
          <a:effectLst>
            <a:glow rad="127000">
              <a:schemeClr val="bg1"/>
            </a:glow>
          </a:effectLst>
        </p:spPr>
        <p:txBody>
          <a:bodyPr wrap="square" rtlCol="0">
            <a:spAutoFit/>
          </a:bodyPr>
          <a:lstStyle/>
          <a:p>
            <a:pPr marL="571500" indent="-571500">
              <a:buFont typeface="Wingdings" panose="05000000000000000000" pitchFamily="2" charset="2"/>
              <a:buChar char="v"/>
            </a:pPr>
            <a:r>
              <a:rPr lang="th-TH" sz="4000" b="1" dirty="0">
                <a:effectLst>
                  <a:glow rad="50800">
                    <a:srgbClr val="66FFFF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ถ้าตรวจพบสิ่งกีดขวางในระยะที่กำหนดให้หลบหลีก</a:t>
            </a:r>
          </a:p>
        </p:txBody>
      </p:sp>
      <p:sp>
        <p:nvSpPr>
          <p:cNvPr id="7" name="Rectangle 6"/>
          <p:cNvSpPr/>
          <p:nvPr/>
        </p:nvSpPr>
        <p:spPr>
          <a:xfrm>
            <a:off x="755576" y="4221088"/>
            <a:ext cx="8024506" cy="1323439"/>
          </a:xfrm>
          <a:prstGeom prst="rect">
            <a:avLst/>
          </a:prstGeom>
          <a:noFill/>
          <a:effectLst>
            <a:glow rad="127000">
              <a:schemeClr val="bg1"/>
            </a:glow>
          </a:effectLst>
        </p:spPr>
        <p:txBody>
          <a:bodyPr wrap="square" rtlCol="0">
            <a:spAutoFit/>
          </a:bodyPr>
          <a:lstStyle/>
          <a:p>
            <a:pPr marL="571500" indent="-571500">
              <a:buFont typeface="Wingdings" panose="05000000000000000000" pitchFamily="2" charset="2"/>
              <a:buChar char="v"/>
            </a:pPr>
            <a:r>
              <a:rPr lang="th-TH" sz="4000" b="1" dirty="0">
                <a:effectLst>
                  <a:glow rad="50800">
                    <a:srgbClr val="FFFF00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ถ้าจะแซงขวาให้ตรวจสอบรถที่อยู่เลนขวาว่าอยู่ในรัศมี</a:t>
            </a:r>
          </a:p>
          <a:p>
            <a:r>
              <a:rPr lang="th-TH" sz="4000" b="1" dirty="0" smtClean="0">
                <a:effectLst>
                  <a:glow rad="50800">
                    <a:srgbClr val="FFFF00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   ที่</a:t>
            </a:r>
            <a:r>
              <a:rPr lang="th-TH" sz="4000" b="1" dirty="0">
                <a:effectLst>
                  <a:glow rad="50800">
                    <a:srgbClr val="FFFF00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แซงได้หรือไม่</a:t>
            </a:r>
          </a:p>
        </p:txBody>
      </p:sp>
      <p:sp>
        <p:nvSpPr>
          <p:cNvPr id="8" name="Rectangle 7"/>
          <p:cNvSpPr/>
          <p:nvPr/>
        </p:nvSpPr>
        <p:spPr>
          <a:xfrm>
            <a:off x="827584" y="5562480"/>
            <a:ext cx="7113437" cy="707886"/>
          </a:xfrm>
          <a:prstGeom prst="rect">
            <a:avLst/>
          </a:prstGeom>
          <a:noFill/>
          <a:effectLst>
            <a:glow rad="127000">
              <a:schemeClr val="bg1"/>
            </a:glow>
          </a:effectLst>
        </p:spPr>
        <p:txBody>
          <a:bodyPr wrap="square" rtlCol="0">
            <a:spAutoFit/>
          </a:bodyPr>
          <a:lstStyle/>
          <a:p>
            <a:pPr marL="571500" indent="-571500">
              <a:buFont typeface="Wingdings" panose="05000000000000000000" pitchFamily="2" charset="2"/>
              <a:buChar char="v"/>
            </a:pPr>
            <a:r>
              <a:rPr lang="th-TH" sz="4000" b="1" dirty="0">
                <a:effectLst>
                  <a:glow rad="50800">
                    <a:srgbClr val="66FFFF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ถ้าตรวจพบสัญญานไฟแดงให้หยุด</a:t>
            </a:r>
          </a:p>
        </p:txBody>
      </p:sp>
      <p:pic>
        <p:nvPicPr>
          <p:cNvPr id="9" name="Picture 2" descr="C:\Users\tkron\Downloads\pic-actPowerCSM1\ชวนคิด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90554" y="188640"/>
            <a:ext cx="1152128" cy="13893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2401863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85379" y="235197"/>
            <a:ext cx="6768752" cy="6511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6504517" y="2087748"/>
            <a:ext cx="3834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prstClr val="black"/>
                </a:solidFill>
              </a:rPr>
              <a:t>D</a:t>
            </a:r>
            <a:endParaRPr lang="th-TH" sz="2400" b="1" dirty="0">
              <a:solidFill>
                <a:prstClr val="black"/>
              </a:solidFill>
            </a:endParaRPr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6084168" y="2525715"/>
            <a:ext cx="1224136" cy="0"/>
          </a:xfrm>
          <a:prstGeom prst="straightConnector1">
            <a:avLst/>
          </a:prstGeom>
          <a:ln w="285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5800294" y="2710520"/>
            <a:ext cx="36260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prstClr val="black"/>
                </a:solidFill>
              </a:rPr>
              <a:t>C</a:t>
            </a:r>
            <a:endParaRPr lang="th-TH" sz="2400" b="1" dirty="0">
              <a:solidFill>
                <a:prstClr val="black"/>
              </a:solidFill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 flipV="1">
            <a:off x="5816219" y="2525715"/>
            <a:ext cx="0" cy="831277"/>
          </a:xfrm>
          <a:prstGeom prst="straightConnector1">
            <a:avLst/>
          </a:prstGeom>
          <a:ln w="285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4820713" y="3783121"/>
            <a:ext cx="3834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prstClr val="black"/>
                </a:solidFill>
              </a:rPr>
              <a:t>B</a:t>
            </a:r>
            <a:endParaRPr lang="th-TH" sz="2400" b="1" dirty="0">
              <a:solidFill>
                <a:prstClr val="black"/>
              </a:solidFill>
            </a:endParaRPr>
          </a:p>
        </p:txBody>
      </p:sp>
      <p:cxnSp>
        <p:nvCxnSpPr>
          <p:cNvPr id="14" name="Straight Arrow Connector 13"/>
          <p:cNvCxnSpPr/>
          <p:nvPr/>
        </p:nvCxnSpPr>
        <p:spPr>
          <a:xfrm>
            <a:off x="4592083" y="4221088"/>
            <a:ext cx="1224136" cy="0"/>
          </a:xfrm>
          <a:prstGeom prst="straightConnector1">
            <a:avLst/>
          </a:prstGeom>
          <a:ln w="285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4387301" y="2355570"/>
            <a:ext cx="34977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prstClr val="black"/>
                </a:solidFill>
              </a:rPr>
              <a:t>A</a:t>
            </a:r>
            <a:endParaRPr lang="th-TH" sz="2400" b="1" dirty="0">
              <a:solidFill>
                <a:prstClr val="black"/>
              </a:solidFill>
            </a:endParaRPr>
          </a:p>
        </p:txBody>
      </p:sp>
      <p:cxnSp>
        <p:nvCxnSpPr>
          <p:cNvPr id="16" name="Straight Arrow Connector 15"/>
          <p:cNvCxnSpPr/>
          <p:nvPr/>
        </p:nvCxnSpPr>
        <p:spPr>
          <a:xfrm flipV="1">
            <a:off x="3966952" y="1700808"/>
            <a:ext cx="1224136" cy="1092729"/>
          </a:xfrm>
          <a:prstGeom prst="straightConnector1">
            <a:avLst/>
          </a:prstGeom>
          <a:ln w="285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179512" y="510853"/>
            <a:ext cx="36004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3600" b="1" dirty="0">
                <a:effectLst>
                  <a:glow rad="127000">
                    <a:srgbClr val="99CCFF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เส้นตรงยาว </a:t>
            </a:r>
            <a:r>
              <a:rPr lang="en-US" sz="3600" b="1" dirty="0">
                <a:effectLst>
                  <a:glow rad="127000">
                    <a:srgbClr val="99CCFF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3 </a:t>
            </a:r>
            <a:r>
              <a:rPr lang="th-TH" sz="3600" b="1" dirty="0">
                <a:effectLst>
                  <a:glow rad="127000">
                    <a:srgbClr val="99CCFF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หน่วยเริ่มต้นที่ ตำแหน่ง </a:t>
            </a:r>
            <a:r>
              <a:rPr lang="en-US" sz="3600" b="1" dirty="0">
                <a:effectLst>
                  <a:glow rad="127000">
                    <a:srgbClr val="99CCFF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x=1,</a:t>
            </a:r>
            <a:r>
              <a:rPr lang="th-TH" sz="3600" b="1" dirty="0">
                <a:effectLst>
                  <a:glow rad="127000">
                    <a:srgbClr val="99CCFF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 </a:t>
            </a:r>
            <a:r>
              <a:rPr lang="en-US" sz="3600" b="1" dirty="0">
                <a:effectLst>
                  <a:glow rad="127000">
                    <a:srgbClr val="99CCFF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y=0</a:t>
            </a:r>
            <a:r>
              <a:rPr lang="th-TH" sz="3600" b="1" dirty="0">
                <a:effectLst>
                  <a:glow rad="127000">
                    <a:srgbClr val="99CCFF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 ไปทางทิศ </a:t>
            </a:r>
            <a:r>
              <a:rPr lang="en-US" sz="3600" b="1" dirty="0">
                <a:effectLst>
                  <a:glow rad="127000">
                    <a:srgbClr val="99CCFF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0 </a:t>
            </a:r>
            <a:r>
              <a:rPr lang="th-TH" sz="3600" b="1" dirty="0" smtClean="0">
                <a:effectLst>
                  <a:glow rad="127000">
                    <a:srgbClr val="99CCFF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องศา</a:t>
            </a:r>
          </a:p>
          <a:p>
            <a:r>
              <a:rPr lang="th-TH" sz="3600" b="1" dirty="0" smtClean="0">
                <a:effectLst>
                  <a:glow rad="127000">
                    <a:srgbClr val="99CCFF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คือ</a:t>
            </a:r>
            <a:r>
              <a:rPr lang="th-TH" sz="3600" b="1" dirty="0">
                <a:effectLst>
                  <a:glow rad="127000">
                    <a:srgbClr val="99CCFF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ข้อใด</a:t>
            </a:r>
            <a:endParaRPr lang="en-US" sz="3600" b="1" dirty="0">
              <a:effectLst>
                <a:glow rad="127000">
                  <a:srgbClr val="99CCFF"/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H Mali Grade 6" panose="02000506000000020004" pitchFamily="2" charset="-34"/>
              <a:cs typeface="TH Mali Grade 6" panose="02000506000000020004" pitchFamily="2" charset="-34"/>
            </a:endParaRPr>
          </a:p>
        </p:txBody>
      </p:sp>
      <p:sp>
        <p:nvSpPr>
          <p:cNvPr id="2" name="Oval 1"/>
          <p:cNvSpPr/>
          <p:nvPr/>
        </p:nvSpPr>
        <p:spPr>
          <a:xfrm>
            <a:off x="5204151" y="2301927"/>
            <a:ext cx="1096041" cy="1271090"/>
          </a:xfrm>
          <a:prstGeom prst="ellipse">
            <a:avLst/>
          </a:prstGeom>
          <a:noFill/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4030445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85379" y="235197"/>
            <a:ext cx="6768752" cy="6511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6504517" y="2087748"/>
            <a:ext cx="3834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prstClr val="black"/>
                </a:solidFill>
              </a:rPr>
              <a:t>D</a:t>
            </a:r>
            <a:endParaRPr lang="th-TH" sz="2400" b="1" dirty="0">
              <a:solidFill>
                <a:prstClr val="black"/>
              </a:solidFill>
            </a:endParaRPr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6084168" y="2525715"/>
            <a:ext cx="1224136" cy="0"/>
          </a:xfrm>
          <a:prstGeom prst="straightConnector1">
            <a:avLst/>
          </a:prstGeom>
          <a:ln w="285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5800294" y="2710520"/>
            <a:ext cx="36260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prstClr val="black"/>
                </a:solidFill>
              </a:rPr>
              <a:t>C</a:t>
            </a:r>
            <a:endParaRPr lang="th-TH" sz="2400" b="1" dirty="0">
              <a:solidFill>
                <a:prstClr val="black"/>
              </a:solidFill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 flipV="1">
            <a:off x="5816219" y="2525715"/>
            <a:ext cx="0" cy="831277"/>
          </a:xfrm>
          <a:prstGeom prst="straightConnector1">
            <a:avLst/>
          </a:prstGeom>
          <a:ln w="285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4820713" y="3783121"/>
            <a:ext cx="3834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prstClr val="black"/>
                </a:solidFill>
              </a:rPr>
              <a:t>B</a:t>
            </a:r>
            <a:endParaRPr lang="th-TH" sz="2400" b="1" dirty="0">
              <a:solidFill>
                <a:prstClr val="black"/>
              </a:solidFill>
            </a:endParaRPr>
          </a:p>
        </p:txBody>
      </p:sp>
      <p:cxnSp>
        <p:nvCxnSpPr>
          <p:cNvPr id="14" name="Straight Arrow Connector 13"/>
          <p:cNvCxnSpPr/>
          <p:nvPr/>
        </p:nvCxnSpPr>
        <p:spPr>
          <a:xfrm>
            <a:off x="4592083" y="4221088"/>
            <a:ext cx="1224136" cy="0"/>
          </a:xfrm>
          <a:prstGeom prst="straightConnector1">
            <a:avLst/>
          </a:prstGeom>
          <a:ln w="285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4387301" y="2355570"/>
            <a:ext cx="34977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prstClr val="black"/>
                </a:solidFill>
              </a:rPr>
              <a:t>A</a:t>
            </a:r>
            <a:endParaRPr lang="th-TH" sz="2400" b="1" dirty="0">
              <a:solidFill>
                <a:prstClr val="black"/>
              </a:solidFill>
            </a:endParaRPr>
          </a:p>
        </p:txBody>
      </p:sp>
      <p:cxnSp>
        <p:nvCxnSpPr>
          <p:cNvPr id="16" name="Straight Arrow Connector 15"/>
          <p:cNvCxnSpPr/>
          <p:nvPr/>
        </p:nvCxnSpPr>
        <p:spPr>
          <a:xfrm flipV="1">
            <a:off x="3966952" y="1700808"/>
            <a:ext cx="1224136" cy="1092729"/>
          </a:xfrm>
          <a:prstGeom prst="straightConnector1">
            <a:avLst/>
          </a:prstGeom>
          <a:ln w="285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179512" y="510853"/>
            <a:ext cx="36004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3600" b="1" dirty="0" smtClean="0">
                <a:effectLst>
                  <a:glow rad="127000">
                    <a:srgbClr val="99CCFF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เส้นตรง</a:t>
            </a:r>
            <a:r>
              <a:rPr lang="th-TH" sz="3600" b="1" dirty="0">
                <a:effectLst>
                  <a:glow rad="127000">
                    <a:srgbClr val="99CCFF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ยาว </a:t>
            </a:r>
            <a:r>
              <a:rPr lang="en-US" sz="3600" b="1" dirty="0">
                <a:effectLst>
                  <a:glow rad="127000">
                    <a:srgbClr val="99CCFF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4 </a:t>
            </a:r>
            <a:r>
              <a:rPr lang="th-TH" sz="3600" b="1" dirty="0" smtClean="0">
                <a:effectLst>
                  <a:glow rad="127000">
                    <a:srgbClr val="99CCFF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หน่วย เริ่มต้น</a:t>
            </a:r>
            <a:r>
              <a:rPr lang="th-TH" sz="3600" b="1" dirty="0">
                <a:effectLst>
                  <a:glow rad="127000">
                    <a:srgbClr val="99CCFF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ที่ ตำแหน่ง </a:t>
            </a:r>
            <a:r>
              <a:rPr lang="en-US" sz="3600" b="1" dirty="0">
                <a:effectLst>
                  <a:glow rad="127000">
                    <a:srgbClr val="99CCFF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x</a:t>
            </a:r>
            <a:r>
              <a:rPr lang="en-US" sz="3600" b="1" dirty="0" smtClean="0">
                <a:effectLst>
                  <a:glow rad="127000">
                    <a:srgbClr val="99CCFF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=-</a:t>
            </a:r>
            <a:r>
              <a:rPr lang="en-US" sz="3600" b="1" dirty="0">
                <a:effectLst>
                  <a:glow rad="127000">
                    <a:srgbClr val="99CCFF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3,</a:t>
            </a:r>
            <a:r>
              <a:rPr lang="th-TH" sz="3600" b="1" dirty="0">
                <a:effectLst>
                  <a:glow rad="127000">
                    <a:srgbClr val="99CCFF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 </a:t>
            </a:r>
            <a:r>
              <a:rPr lang="en-US" sz="3600" b="1" dirty="0">
                <a:effectLst>
                  <a:glow rad="127000">
                    <a:srgbClr val="99CCFF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y=-3</a:t>
            </a:r>
            <a:r>
              <a:rPr lang="th-TH" sz="3600" b="1" dirty="0">
                <a:effectLst>
                  <a:glow rad="127000">
                    <a:srgbClr val="99CCFF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 ไปทางทิศ </a:t>
            </a:r>
            <a:r>
              <a:rPr lang="en-US" sz="3600" b="1" dirty="0">
                <a:effectLst>
                  <a:glow rad="127000">
                    <a:srgbClr val="99CCFF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90 </a:t>
            </a:r>
            <a:r>
              <a:rPr lang="th-TH" sz="3600" b="1" dirty="0">
                <a:effectLst>
                  <a:glow rad="127000">
                    <a:srgbClr val="99CCFF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องศา</a:t>
            </a:r>
            <a:r>
              <a:rPr lang="th-TH" sz="3600" b="1" dirty="0" smtClean="0">
                <a:effectLst>
                  <a:glow rad="127000">
                    <a:srgbClr val="99CCFF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คือ</a:t>
            </a:r>
            <a:r>
              <a:rPr lang="th-TH" sz="3600" b="1" dirty="0">
                <a:effectLst>
                  <a:glow rad="127000">
                    <a:srgbClr val="99CCFF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ข้อใด</a:t>
            </a:r>
            <a:endParaRPr lang="en-US" sz="3600" b="1" dirty="0">
              <a:effectLst>
                <a:glow rad="127000">
                  <a:srgbClr val="99CCFF"/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H Mali Grade 6" panose="02000506000000020004" pitchFamily="2" charset="-34"/>
              <a:cs typeface="TH Mali Grade 6" panose="02000506000000020004" pitchFamily="2" charset="-34"/>
            </a:endParaRPr>
          </a:p>
        </p:txBody>
      </p:sp>
      <p:sp>
        <p:nvSpPr>
          <p:cNvPr id="2" name="Oval 1"/>
          <p:cNvSpPr/>
          <p:nvPr/>
        </p:nvSpPr>
        <p:spPr>
          <a:xfrm>
            <a:off x="4562189" y="3609241"/>
            <a:ext cx="1419405" cy="1115903"/>
          </a:xfrm>
          <a:prstGeom prst="ellipse">
            <a:avLst/>
          </a:prstGeom>
          <a:noFill/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679988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85379" y="235197"/>
            <a:ext cx="6768752" cy="6511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6504517" y="2087748"/>
            <a:ext cx="3834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prstClr val="black"/>
                </a:solidFill>
              </a:rPr>
              <a:t>D</a:t>
            </a:r>
            <a:endParaRPr lang="th-TH" sz="2400" b="1" dirty="0">
              <a:solidFill>
                <a:prstClr val="black"/>
              </a:solidFill>
            </a:endParaRPr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6084168" y="2525715"/>
            <a:ext cx="1224136" cy="0"/>
          </a:xfrm>
          <a:prstGeom prst="straightConnector1">
            <a:avLst/>
          </a:prstGeom>
          <a:ln w="285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5800294" y="2710520"/>
            <a:ext cx="36260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prstClr val="black"/>
                </a:solidFill>
              </a:rPr>
              <a:t>C</a:t>
            </a:r>
            <a:endParaRPr lang="th-TH" sz="2400" b="1" dirty="0">
              <a:solidFill>
                <a:prstClr val="black"/>
              </a:solidFill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 flipV="1">
            <a:off x="5816219" y="2525715"/>
            <a:ext cx="0" cy="831277"/>
          </a:xfrm>
          <a:prstGeom prst="straightConnector1">
            <a:avLst/>
          </a:prstGeom>
          <a:ln w="285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4820713" y="3783121"/>
            <a:ext cx="3834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prstClr val="black"/>
                </a:solidFill>
              </a:rPr>
              <a:t>B</a:t>
            </a:r>
            <a:endParaRPr lang="th-TH" sz="2400" b="1" dirty="0">
              <a:solidFill>
                <a:prstClr val="black"/>
              </a:solidFill>
            </a:endParaRPr>
          </a:p>
        </p:txBody>
      </p:sp>
      <p:cxnSp>
        <p:nvCxnSpPr>
          <p:cNvPr id="14" name="Straight Arrow Connector 13"/>
          <p:cNvCxnSpPr/>
          <p:nvPr/>
        </p:nvCxnSpPr>
        <p:spPr>
          <a:xfrm>
            <a:off x="4592083" y="4221088"/>
            <a:ext cx="1224136" cy="0"/>
          </a:xfrm>
          <a:prstGeom prst="straightConnector1">
            <a:avLst/>
          </a:prstGeom>
          <a:ln w="285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4387301" y="2355570"/>
            <a:ext cx="34977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prstClr val="black"/>
                </a:solidFill>
              </a:rPr>
              <a:t>A</a:t>
            </a:r>
            <a:endParaRPr lang="th-TH" sz="2400" b="1" dirty="0">
              <a:solidFill>
                <a:prstClr val="black"/>
              </a:solidFill>
            </a:endParaRPr>
          </a:p>
        </p:txBody>
      </p:sp>
      <p:cxnSp>
        <p:nvCxnSpPr>
          <p:cNvPr id="16" name="Straight Arrow Connector 15"/>
          <p:cNvCxnSpPr/>
          <p:nvPr/>
        </p:nvCxnSpPr>
        <p:spPr>
          <a:xfrm flipV="1">
            <a:off x="3966952" y="1700808"/>
            <a:ext cx="1224136" cy="1092729"/>
          </a:xfrm>
          <a:prstGeom prst="straightConnector1">
            <a:avLst/>
          </a:prstGeom>
          <a:ln w="285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179512" y="510853"/>
            <a:ext cx="36004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3600" b="1" dirty="0">
                <a:effectLst>
                  <a:glow rad="127000">
                    <a:srgbClr val="99CCFF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เส้นตรงยาว </a:t>
            </a:r>
            <a:r>
              <a:rPr lang="en-US" sz="3600" b="1" dirty="0">
                <a:effectLst>
                  <a:glow rad="127000">
                    <a:srgbClr val="99CCFF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4 </a:t>
            </a:r>
            <a:r>
              <a:rPr lang="th-TH" sz="3600" b="1" dirty="0" smtClean="0">
                <a:effectLst>
                  <a:glow rad="127000">
                    <a:srgbClr val="99CCFF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หน่วย เริ่มต้น</a:t>
            </a:r>
            <a:r>
              <a:rPr lang="th-TH" sz="3600" b="1" dirty="0">
                <a:effectLst>
                  <a:glow rad="127000">
                    <a:srgbClr val="99CCFF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ที่ ตำแหน่ง </a:t>
            </a:r>
            <a:r>
              <a:rPr lang="en-US" sz="3600" b="1" dirty="0">
                <a:effectLst>
                  <a:glow rad="127000">
                    <a:srgbClr val="99CCFF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x=-5,</a:t>
            </a:r>
            <a:r>
              <a:rPr lang="th-TH" sz="3600" b="1" dirty="0">
                <a:effectLst>
                  <a:glow rad="127000">
                    <a:srgbClr val="99CCFF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 </a:t>
            </a:r>
            <a:r>
              <a:rPr lang="en-US" sz="3600" b="1" dirty="0">
                <a:effectLst>
                  <a:glow rad="127000">
                    <a:srgbClr val="99CCFF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y=2</a:t>
            </a:r>
            <a:r>
              <a:rPr lang="th-TH" sz="3600" b="1" dirty="0">
                <a:effectLst>
                  <a:glow rad="127000">
                    <a:srgbClr val="99CCFF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 ไปทางทิศ </a:t>
            </a:r>
            <a:r>
              <a:rPr lang="en-US" sz="3600" b="1" dirty="0">
                <a:effectLst>
                  <a:glow rad="127000">
                    <a:srgbClr val="99CCFF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45 </a:t>
            </a:r>
            <a:r>
              <a:rPr lang="th-TH" sz="3600" b="1" dirty="0">
                <a:effectLst>
                  <a:glow rad="127000">
                    <a:srgbClr val="99CCFF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องศา </a:t>
            </a:r>
            <a:endParaRPr lang="th-TH" sz="3600" b="1" dirty="0" smtClean="0">
              <a:effectLst>
                <a:glow rad="127000">
                  <a:srgbClr val="99CCFF"/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H Mali Grade 6" panose="02000506000000020004" pitchFamily="2" charset="-34"/>
              <a:cs typeface="TH Mali Grade 6" panose="02000506000000020004" pitchFamily="2" charset="-34"/>
            </a:endParaRPr>
          </a:p>
          <a:p>
            <a:r>
              <a:rPr lang="th-TH" sz="3600" b="1" dirty="0" smtClean="0">
                <a:effectLst>
                  <a:glow rad="127000">
                    <a:srgbClr val="99CCFF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คือ</a:t>
            </a:r>
            <a:r>
              <a:rPr lang="th-TH" sz="3600" b="1" dirty="0">
                <a:effectLst>
                  <a:glow rad="127000">
                    <a:srgbClr val="99CCFF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ข้อใด</a:t>
            </a:r>
            <a:endParaRPr lang="en-US" sz="3600" b="1" dirty="0">
              <a:effectLst>
                <a:glow rad="127000">
                  <a:srgbClr val="99CCFF"/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H Mali Grade 6" panose="02000506000000020004" pitchFamily="2" charset="-34"/>
              <a:cs typeface="TH Mali Grade 6" panose="02000506000000020004" pitchFamily="2" charset="-34"/>
            </a:endParaRPr>
          </a:p>
        </p:txBody>
      </p:sp>
      <p:sp>
        <p:nvSpPr>
          <p:cNvPr id="2" name="Oval 1"/>
          <p:cNvSpPr/>
          <p:nvPr/>
        </p:nvSpPr>
        <p:spPr>
          <a:xfrm>
            <a:off x="3677598" y="1412776"/>
            <a:ext cx="1792157" cy="1528577"/>
          </a:xfrm>
          <a:prstGeom prst="ellipse">
            <a:avLst/>
          </a:prstGeom>
          <a:noFill/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2944138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42000" b="-4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2339752" y="1098610"/>
            <a:ext cx="655272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h-TH" sz="5400" b="1" dirty="0">
                <a:effectLst>
                  <a:glow rad="127000">
                    <a:srgbClr val="FFCCFF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ผู้เรียนศึกษาเนื้อหาในหนังสือ</a:t>
            </a:r>
            <a:r>
              <a:rPr lang="th-TH" sz="5400" b="1" dirty="0" smtClean="0">
                <a:effectLst>
                  <a:glow rad="127000">
                    <a:srgbClr val="FFCCFF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เรียน</a:t>
            </a:r>
          </a:p>
          <a:p>
            <a:pPr algn="ctr"/>
            <a:r>
              <a:rPr lang="th-TH" sz="5400" b="1" dirty="0" smtClean="0">
                <a:effectLst>
                  <a:glow rad="127000">
                    <a:srgbClr val="FFCCFF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บท</a:t>
            </a:r>
            <a:r>
              <a:rPr lang="th-TH" sz="5400" b="1" dirty="0">
                <a:effectLst>
                  <a:glow rad="127000">
                    <a:srgbClr val="FFCCFF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ที่ 4 เรื่อง คำสั่งวนซ้ำ</a:t>
            </a:r>
          </a:p>
        </p:txBody>
      </p:sp>
      <p:sp>
        <p:nvSpPr>
          <p:cNvPr id="4" name="Rectangle 3"/>
          <p:cNvSpPr/>
          <p:nvPr/>
        </p:nvSpPr>
        <p:spPr>
          <a:xfrm>
            <a:off x="2339752" y="3639917"/>
            <a:ext cx="597666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h-TH" sz="5400" b="1" dirty="0">
                <a:effectLst>
                  <a:glow rad="127000">
                    <a:srgbClr val="FFCCFF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และทำใบกิจกรรมที่ </a:t>
            </a:r>
            <a:r>
              <a:rPr lang="th-TH" sz="5400" b="1" dirty="0" smtClean="0">
                <a:effectLst>
                  <a:glow rad="127000">
                    <a:srgbClr val="FFCCFF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8.2</a:t>
            </a:r>
          </a:p>
          <a:p>
            <a:pPr algn="ctr"/>
            <a:r>
              <a:rPr lang="th-TH" sz="5400" b="1" dirty="0" smtClean="0">
                <a:effectLst>
                  <a:glow rad="127000">
                    <a:srgbClr val="FFCCFF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วน</a:t>
            </a:r>
            <a:r>
              <a:rPr lang="th-TH" sz="5400" b="1" dirty="0">
                <a:effectLst>
                  <a:glow rad="127000">
                    <a:srgbClr val="FFCCFF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ซ้ำ </a:t>
            </a:r>
            <a:r>
              <a:rPr lang="en-US" sz="5400" b="1" dirty="0">
                <a:effectLst>
                  <a:glow rad="127000">
                    <a:srgbClr val="FFCCFF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repeat </a:t>
            </a:r>
            <a:r>
              <a:rPr lang="th-TH" sz="5400" b="1" dirty="0" smtClean="0">
                <a:effectLst>
                  <a:glow rad="127000">
                    <a:srgbClr val="FFCCFF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(ตาม</a:t>
            </a:r>
            <a:r>
              <a:rPr lang="th-TH" sz="5400" b="1" dirty="0">
                <a:effectLst>
                  <a:glow rad="127000">
                    <a:srgbClr val="FFCCFF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ช่วง</a:t>
            </a:r>
            <a:r>
              <a:rPr lang="th-TH" sz="5400" b="1" dirty="0" smtClean="0">
                <a:effectLst>
                  <a:glow rad="127000">
                    <a:srgbClr val="FFCCFF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ดังนี้)</a:t>
            </a:r>
            <a:endParaRPr lang="th-TH" sz="5400" b="1" dirty="0">
              <a:effectLst>
                <a:glow rad="127000">
                  <a:srgbClr val="FFCCFF"/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H Mali Grade 6" panose="02000506000000020004" pitchFamily="2" charset="-34"/>
              <a:cs typeface="TH Mali Grade 6" panose="02000506000000020004" pitchFamily="2" charset="-34"/>
            </a:endParaRPr>
          </a:p>
        </p:txBody>
      </p:sp>
      <p:pic>
        <p:nvPicPr>
          <p:cNvPr id="8" name="Picture 2" descr="C:\Users\tkron\Downloads\pic-actPowerCSM1\bee-forestgreen-300px.pn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300" y="3762906"/>
            <a:ext cx="1508348" cy="15083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C:\Users\tkron\Downloads\pic-actPowerCSM1\Books-3-300px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8411" y="1098610"/>
            <a:ext cx="1936064" cy="1368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1260963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899592" y="468435"/>
            <a:ext cx="6359326" cy="86177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th-TH" sz="5000" b="1" dirty="0">
                <a:solidFill>
                  <a:schemeClr val="dk1"/>
                </a:solidFill>
                <a:effectLst>
                  <a:glow rad="63500">
                    <a:srgbClr val="FFC000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ใบกิจกรรมที่ 8.2 วนซ้ำ </a:t>
            </a:r>
            <a:r>
              <a:rPr lang="en-US" sz="5000" b="1" dirty="0">
                <a:solidFill>
                  <a:schemeClr val="dk1"/>
                </a:solidFill>
                <a:effectLst>
                  <a:glow rad="63500">
                    <a:srgbClr val="FFC000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repeat</a:t>
            </a:r>
            <a:endParaRPr lang="th-TH" sz="5000" b="1" dirty="0">
              <a:solidFill>
                <a:schemeClr val="dk1"/>
              </a:solidFill>
              <a:effectLst>
                <a:glow rad="63500">
                  <a:srgbClr val="FFC000"/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H Mali Grade 6" panose="02000506000000020004" pitchFamily="2" charset="-34"/>
              <a:cs typeface="TH Mali Grade 6" panose="02000506000000020004" pitchFamily="2" charset="-34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59521" y="1634044"/>
            <a:ext cx="313235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>
              <a:buFont typeface="Wingdings" panose="05000000000000000000" pitchFamily="2" charset="2"/>
              <a:buChar char="v"/>
            </a:pPr>
            <a:r>
              <a:rPr lang="th-TH" sz="4000" b="1" dirty="0">
                <a:effectLst>
                  <a:glow rad="127000">
                    <a:srgbClr val="FFCCFF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ช่วง 1 ข้อ 1-4</a:t>
            </a:r>
            <a:endParaRPr lang="en-US" sz="4000" b="1" dirty="0">
              <a:effectLst>
                <a:glow rad="127000">
                  <a:srgbClr val="FFCCFF"/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H Mali Grade 6" panose="02000506000000020004" pitchFamily="2" charset="-34"/>
              <a:cs typeface="TH Mali Grade 6" panose="02000506000000020004" pitchFamily="2" charset="-34"/>
            </a:endParaRPr>
          </a:p>
        </p:txBody>
      </p:sp>
      <p:pic>
        <p:nvPicPr>
          <p:cNvPr id="1026" name="Picture 2" descr="https://lh6.googleusercontent.com/dJkx0M8yrCOjQPSnv1lDKn1vIA_0YW2tDo_u0kMLhzJNSO7uRsxmfuqIbYKefvo-bDFwZRosg9-08GlaU8D4Xlv17mClRi19YhYaigBwc3eHwgX6AjXZE677FR2htiiTmg3hLE7U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2341930"/>
            <a:ext cx="3089095" cy="42883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Rectangle 9"/>
          <p:cNvSpPr/>
          <p:nvPr/>
        </p:nvSpPr>
        <p:spPr>
          <a:xfrm>
            <a:off x="827584" y="2494637"/>
            <a:ext cx="223224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2. </a:t>
            </a:r>
            <a:r>
              <a:rPr lang="th-TH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รูป</a:t>
            </a:r>
            <a:r>
              <a:rPr lang="th-TH" sz="3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สามเหลี่ยม</a:t>
            </a:r>
          </a:p>
        </p:txBody>
      </p:sp>
      <p:sp>
        <p:nvSpPr>
          <p:cNvPr id="11" name="Rectangle 10"/>
          <p:cNvSpPr/>
          <p:nvPr/>
        </p:nvSpPr>
        <p:spPr>
          <a:xfrm>
            <a:off x="832973" y="3214001"/>
            <a:ext cx="4243083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4. </a:t>
            </a:r>
            <a:r>
              <a:rPr lang="th-TH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บล็อกคำสั่ง </a:t>
            </a:r>
            <a:r>
              <a:rPr lang="en-US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repeat </a:t>
            </a:r>
            <a:r>
              <a:rPr lang="th-TH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           </a:t>
            </a:r>
          </a:p>
          <a:p>
            <a:r>
              <a:rPr lang="th-TH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 </a:t>
            </a:r>
            <a:r>
              <a:rPr lang="th-TH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 ใช้</a:t>
            </a:r>
            <a:r>
              <a:rPr lang="th-TH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ในการวนซ้ำ โดย</a:t>
            </a:r>
            <a:r>
              <a:rPr lang="th-TH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สามารถ</a:t>
            </a:r>
          </a:p>
          <a:p>
            <a:r>
              <a:rPr lang="th-TH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 </a:t>
            </a:r>
            <a:r>
              <a:rPr lang="th-TH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 ระบุ</a:t>
            </a:r>
            <a:r>
              <a:rPr lang="th-TH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จำนวนรอบของการวน</a:t>
            </a:r>
            <a:r>
              <a:rPr lang="th-TH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ซ้ำ</a:t>
            </a:r>
          </a:p>
          <a:p>
            <a:r>
              <a:rPr lang="th-TH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 </a:t>
            </a:r>
            <a:r>
              <a:rPr lang="th-TH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 ที่</a:t>
            </a:r>
            <a:r>
              <a:rPr lang="th-TH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ต้องการได้ บล็อกคำสั่ง </a:t>
            </a:r>
            <a:endParaRPr lang="en-US" sz="3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H Mali Grade 6" panose="02000506000000020004" pitchFamily="2" charset="-34"/>
              <a:cs typeface="TH Mali Grade 6" panose="02000506000000020004" pitchFamily="2" charset="-34"/>
            </a:endParaRPr>
          </a:p>
          <a:p>
            <a:r>
              <a:rPr lang="en-US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 </a:t>
            </a:r>
            <a:r>
              <a:rPr 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 forever </a:t>
            </a:r>
            <a:r>
              <a:rPr lang="th-TH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ใช้ในการ</a:t>
            </a:r>
            <a:r>
              <a:rPr lang="th-TH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กรณี</a:t>
            </a:r>
          </a:p>
          <a:p>
            <a:r>
              <a:rPr lang="th-TH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 </a:t>
            </a:r>
            <a:r>
              <a:rPr lang="th-TH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 ที่</a:t>
            </a:r>
            <a:r>
              <a:rPr lang="th-TH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ต้องการวนซ้ำแบบไม่รู้</a:t>
            </a:r>
            <a:r>
              <a:rPr lang="th-TH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จบ</a:t>
            </a:r>
          </a:p>
        </p:txBody>
      </p:sp>
      <p:pic>
        <p:nvPicPr>
          <p:cNvPr id="8" name="Picture 2" descr="C:\Users\tkron\Downloads\pic-actPowerCSM1\turtle-thinking-300px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980640">
            <a:off x="7489072" y="369692"/>
            <a:ext cx="1066555" cy="1368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4809504" y="2274142"/>
            <a:ext cx="41710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3</a:t>
            </a:r>
            <a:r>
              <a:rPr 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.</a:t>
            </a:r>
            <a:endParaRPr lang="th-TH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H Mali Grade 6" panose="02000506000000020004" pitchFamily="2" charset="-34"/>
              <a:cs typeface="TH Mali Grade 6" panose="02000506000000020004" pitchFamily="2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322064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2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11560" y="1556792"/>
            <a:ext cx="8279269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57250" indent="-857250">
              <a:buFont typeface="Wingdings" panose="05000000000000000000" pitchFamily="2" charset="2"/>
              <a:buChar char="v"/>
            </a:pPr>
            <a:r>
              <a:rPr lang="th-TH" sz="6000" b="1" dirty="0" smtClean="0">
                <a:effectLst>
                  <a:glow rad="127000">
                    <a:srgbClr val="FFFF99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บล็อก</a:t>
            </a:r>
            <a:r>
              <a:rPr lang="th-TH" sz="6000" b="1" dirty="0">
                <a:effectLst>
                  <a:glow rad="127000">
                    <a:srgbClr val="FFFF99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คำสั่ง </a:t>
            </a:r>
            <a:r>
              <a:rPr lang="en-US" sz="6000" b="1" dirty="0">
                <a:effectLst>
                  <a:glow rad="127000">
                    <a:srgbClr val="FFFF99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forever </a:t>
            </a:r>
            <a:r>
              <a:rPr lang="th-TH" sz="6000" b="1" dirty="0" smtClean="0">
                <a:effectLst>
                  <a:glow rad="127000">
                    <a:srgbClr val="FFFF99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เป็น</a:t>
            </a:r>
            <a:r>
              <a:rPr lang="th-TH" sz="6000" b="1" dirty="0">
                <a:effectLst>
                  <a:glow rad="127000">
                    <a:srgbClr val="FFFF99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คำสั่งที่กำหนดการทำงานแบบวนซ้ำไม่รู้จบ 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3414079" y="159240"/>
            <a:ext cx="2342872" cy="1469560"/>
            <a:chOff x="2915816" y="592812"/>
            <a:chExt cx="2342872" cy="1469560"/>
          </a:xfrm>
        </p:grpSpPr>
        <p:sp>
          <p:nvSpPr>
            <p:cNvPr id="4" name="Pentagon 3"/>
            <p:cNvSpPr/>
            <p:nvPr/>
          </p:nvSpPr>
          <p:spPr>
            <a:xfrm rot="5400000">
              <a:off x="3403176" y="206860"/>
              <a:ext cx="1368152" cy="2342872"/>
            </a:xfrm>
            <a:prstGeom prst="homePlate">
              <a:avLst/>
            </a:prstGeom>
            <a:ln>
              <a:solidFill>
                <a:srgbClr val="00B050"/>
              </a:solidFill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5" name="Rectangle 4"/>
            <p:cNvSpPr/>
            <p:nvPr/>
          </p:nvSpPr>
          <p:spPr>
            <a:xfrm>
              <a:off x="3007734" y="592812"/>
              <a:ext cx="2140330" cy="110799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th-TH" sz="6600" b="1" dirty="0" smtClean="0">
                  <a:solidFill>
                    <a:schemeClr val="dk1"/>
                  </a:solidFill>
                  <a:effectLst>
                    <a:glow rad="63500">
                      <a:srgbClr val="FFC000"/>
                    </a:glow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H Mali Grade 6" panose="02000506000000020004" pitchFamily="2" charset="-34"/>
                  <a:cs typeface="TH Mali Grade 6" panose="02000506000000020004" pitchFamily="2" charset="-34"/>
                </a:rPr>
                <a:t>สรุป</a:t>
              </a:r>
              <a:endParaRPr lang="th-TH" sz="6600" b="1" dirty="0">
                <a:solidFill>
                  <a:schemeClr val="dk1"/>
                </a:solidFill>
                <a:effectLst>
                  <a:glow rad="63500">
                    <a:srgbClr val="FFC000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endParaRPr>
            </a:p>
          </p:txBody>
        </p:sp>
      </p:grpSp>
      <p:sp>
        <p:nvSpPr>
          <p:cNvPr id="6" name="Rectangle 5"/>
          <p:cNvSpPr/>
          <p:nvPr/>
        </p:nvSpPr>
        <p:spPr>
          <a:xfrm>
            <a:off x="611560" y="3645024"/>
            <a:ext cx="8279269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57250" indent="-857250">
              <a:buFont typeface="Wingdings" panose="05000000000000000000" pitchFamily="2" charset="2"/>
              <a:buChar char="v"/>
            </a:pPr>
            <a:r>
              <a:rPr lang="th-TH" sz="6000" b="1" dirty="0" smtClean="0">
                <a:effectLst>
                  <a:glow rad="127000">
                    <a:srgbClr val="66FFFF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บล็อก</a:t>
            </a:r>
            <a:r>
              <a:rPr lang="th-TH" sz="6000" b="1" dirty="0">
                <a:effectLst>
                  <a:glow rad="127000">
                    <a:srgbClr val="66FFFF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คำสั่ง </a:t>
            </a:r>
            <a:r>
              <a:rPr lang="en-US" sz="6000" b="1" dirty="0">
                <a:effectLst>
                  <a:glow rad="127000">
                    <a:srgbClr val="66FFFF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repeat </a:t>
            </a:r>
            <a:r>
              <a:rPr lang="th-TH" sz="6000" b="1" dirty="0">
                <a:effectLst>
                  <a:glow rad="127000">
                    <a:srgbClr val="66FFFF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เป็นคำสั่งที่กำหนดการทำงานแบบวนซ้ำตามจำนวนรอบที่กำหนด </a:t>
            </a:r>
          </a:p>
        </p:txBody>
      </p:sp>
      <p:pic>
        <p:nvPicPr>
          <p:cNvPr id="7" name="Picture 2" descr="C:\Users\tkron\Downloads\pic-actPowerCSM1\sumary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568219">
            <a:off x="5291895" y="575255"/>
            <a:ext cx="501935" cy="6274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174212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42000" b="-4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395536" y="1496978"/>
            <a:ext cx="324036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>
              <a:buFont typeface="Wingdings" panose="05000000000000000000" pitchFamily="2" charset="2"/>
              <a:buChar char="v"/>
            </a:pPr>
            <a:r>
              <a:rPr lang="th-TH" sz="4000" b="1" dirty="0">
                <a:effectLst>
                  <a:glow rad="127000">
                    <a:srgbClr val="FFCCFF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ช่วง 2 ข้อ </a:t>
            </a:r>
            <a:r>
              <a:rPr lang="th-TH" sz="4000" b="1" dirty="0" smtClean="0">
                <a:effectLst>
                  <a:glow rad="127000">
                    <a:srgbClr val="FFCCFF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5-</a:t>
            </a:r>
            <a:r>
              <a:rPr lang="en-US" sz="4000" b="1" dirty="0" smtClean="0">
                <a:effectLst>
                  <a:glow rad="127000">
                    <a:srgbClr val="FFCCFF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7</a:t>
            </a:r>
            <a:endParaRPr lang="en-US" sz="4000" b="1" dirty="0">
              <a:effectLst>
                <a:glow rad="127000">
                  <a:srgbClr val="FFCCFF"/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H Mali Grade 6" panose="02000506000000020004" pitchFamily="2" charset="-34"/>
              <a:cs typeface="TH Mali Grade 6" panose="02000506000000020004" pitchFamily="2" charset="-34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683568" y="2564904"/>
            <a:ext cx="820124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5. </a:t>
            </a:r>
            <a:r>
              <a:rPr lang="th-TH" sz="4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ต้องมีเส้น 5 เส้น เพราะทำงาน 5 รอบ ผลลัพธ์ที่</a:t>
            </a:r>
            <a:r>
              <a:rPr lang="th-TH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เกิด</a:t>
            </a:r>
          </a:p>
          <a:p>
            <a:r>
              <a:rPr lang="th-TH" sz="4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 </a:t>
            </a:r>
            <a:r>
              <a:rPr lang="th-TH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 จาก</a:t>
            </a:r>
            <a:r>
              <a:rPr lang="th-TH" sz="4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การรันโปรแกรม คือ รูปสามเหลี่ยมเนื่องจาก</a:t>
            </a:r>
            <a:r>
              <a:rPr lang="th-TH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เส้น</a:t>
            </a:r>
          </a:p>
          <a:p>
            <a:r>
              <a:rPr lang="th-TH" sz="4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 </a:t>
            </a:r>
            <a:r>
              <a:rPr lang="th-TH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 ที่</a:t>
            </a:r>
            <a:r>
              <a:rPr lang="th-TH" sz="4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เกิดจากการวนซ้ำรอบที่ 4 และ 5 ทับเส้น</a:t>
            </a:r>
            <a:r>
              <a:rPr lang="th-TH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เดิม</a:t>
            </a:r>
          </a:p>
          <a:p>
            <a:r>
              <a:rPr lang="th-TH" sz="4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 </a:t>
            </a:r>
            <a:r>
              <a:rPr lang="th-TH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 ที่</a:t>
            </a:r>
            <a:r>
              <a:rPr lang="th-TH" sz="4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เคยวาดก่อนหน้า</a:t>
            </a:r>
          </a:p>
        </p:txBody>
      </p:sp>
      <p:sp>
        <p:nvSpPr>
          <p:cNvPr id="7" name="Rectangle 6"/>
          <p:cNvSpPr/>
          <p:nvPr/>
        </p:nvSpPr>
        <p:spPr>
          <a:xfrm>
            <a:off x="1043608" y="324419"/>
            <a:ext cx="6359326" cy="86177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th-TH" sz="5000" b="1" dirty="0">
                <a:solidFill>
                  <a:schemeClr val="dk1"/>
                </a:solidFill>
                <a:effectLst>
                  <a:glow rad="63500">
                    <a:srgbClr val="FFC000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ใบกิจกรรมที่ 8.2 วนซ้ำ </a:t>
            </a:r>
            <a:r>
              <a:rPr lang="en-US" sz="5000" b="1" dirty="0">
                <a:solidFill>
                  <a:schemeClr val="dk1"/>
                </a:solidFill>
                <a:effectLst>
                  <a:glow rad="63500">
                    <a:srgbClr val="FFC000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repeat</a:t>
            </a:r>
            <a:endParaRPr lang="th-TH" sz="5000" b="1" dirty="0">
              <a:solidFill>
                <a:schemeClr val="dk1"/>
              </a:solidFill>
              <a:effectLst>
                <a:glow rad="63500">
                  <a:srgbClr val="FFC000"/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H Mali Grade 6" panose="02000506000000020004" pitchFamily="2" charset="-34"/>
              <a:cs typeface="TH Mali Grade 6" panose="02000506000000020004" pitchFamily="2" charset="-34"/>
            </a:endParaRPr>
          </a:p>
        </p:txBody>
      </p:sp>
      <p:pic>
        <p:nvPicPr>
          <p:cNvPr id="8" name="Picture 2" descr="C:\Users\tkron\Downloads\pic-actPowerCSM1\turtle-thinking-300px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980640">
            <a:off x="7633088" y="225676"/>
            <a:ext cx="1066555" cy="1368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8043430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lh6.googleusercontent.com/URCHHUnJthRbd74pdGM3CWZRkYM5NZxCB1SDEVryb10zovLg54ylYZvxhPIgGzd6sUDZ0iSzO9sQg_M5I5uFbx9Yc3ifp6-gxqeWwAg1j1enMiwGsP-KqVhAwtJk3dP-c2lN1LdU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122" r="64749" b="80029"/>
          <a:stretch/>
        </p:blipFill>
        <p:spPr bwMode="auto">
          <a:xfrm>
            <a:off x="963451" y="1104596"/>
            <a:ext cx="1142177" cy="5962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https://lh6.googleusercontent.com/URCHHUnJthRbd74pdGM3CWZRkYM5NZxCB1SDEVryb10zovLg54ylYZvxhPIgGzd6sUDZ0iSzO9sQg_M5I5uFbx9Yc3ifp6-gxqeWwAg1j1enMiwGsP-KqVhAwtJk3dP-c2lN1LdU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1185" b="91081"/>
          <a:stretch/>
        </p:blipFill>
        <p:spPr bwMode="auto">
          <a:xfrm>
            <a:off x="963451" y="476672"/>
            <a:ext cx="933637" cy="6009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Rectangle 9"/>
          <p:cNvSpPr/>
          <p:nvPr/>
        </p:nvSpPr>
        <p:spPr>
          <a:xfrm>
            <a:off x="392070" y="260648"/>
            <a:ext cx="42511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6.</a:t>
            </a:r>
            <a:endParaRPr lang="th-TH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H Mali Grade 6" panose="02000506000000020004" pitchFamily="2" charset="-34"/>
              <a:cs typeface="TH Mali Grade 6" panose="02000506000000020004" pitchFamily="2" charset="-34"/>
            </a:endParaRPr>
          </a:p>
        </p:txBody>
      </p:sp>
      <p:pic>
        <p:nvPicPr>
          <p:cNvPr id="14" name="Picture 2" descr="https://lh6.googleusercontent.com/URCHHUnJthRbd74pdGM3CWZRkYM5NZxCB1SDEVryb10zovLg54ylYZvxhPIgGzd6sUDZ0iSzO9sQg_M5I5uFbx9Yc3ifp6-gxqeWwAg1j1enMiwGsP-KqVhAwtJk3dP-c2lN1LdU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33" t="38143" r="27633" b="51867"/>
          <a:stretch/>
        </p:blipFill>
        <p:spPr bwMode="auto">
          <a:xfrm>
            <a:off x="960817" y="2636912"/>
            <a:ext cx="2314572" cy="6731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2" descr="https://lh6.googleusercontent.com/URCHHUnJthRbd74pdGM3CWZRkYM5NZxCB1SDEVryb10zovLg54ylYZvxhPIgGzd6sUDZ0iSzO9sQg_M5I5uFbx9Yc3ifp6-gxqeWwAg1j1enMiwGsP-KqVhAwtJk3dP-c2lN1LdU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47233" r="7613" b="45469"/>
          <a:stretch/>
        </p:blipFill>
        <p:spPr bwMode="auto">
          <a:xfrm>
            <a:off x="927403" y="3282371"/>
            <a:ext cx="3068211" cy="5040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2" descr="https://lh6.googleusercontent.com/URCHHUnJthRbd74pdGM3CWZRkYM5NZxCB1SDEVryb10zovLg54ylYZvxhPIgGzd6sUDZ0iSzO9sQg_M5I5uFbx9Yc3ifp6-gxqeWwAg1j1enMiwGsP-KqVhAwtJk3dP-c2lN1LdU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081" t="55734" r="22280" b="36968"/>
          <a:stretch/>
        </p:blipFill>
        <p:spPr bwMode="auto">
          <a:xfrm>
            <a:off x="885838" y="3886145"/>
            <a:ext cx="2617015" cy="5040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2" descr="https://lh6.googleusercontent.com/URCHHUnJthRbd74pdGM3CWZRkYM5NZxCB1SDEVryb10zovLg54ylYZvxhPIgGzd6sUDZ0iSzO9sQg_M5I5uFbx9Yc3ifp6-gxqeWwAg1j1enMiwGsP-KqVhAwtJk3dP-c2lN1LdU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738" t="65654" r="4921" b="27048"/>
          <a:stretch/>
        </p:blipFill>
        <p:spPr bwMode="auto">
          <a:xfrm>
            <a:off x="885838" y="4390201"/>
            <a:ext cx="3182106" cy="5040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2" descr="https://lh6.googleusercontent.com/URCHHUnJthRbd74pdGM3CWZRkYM5NZxCB1SDEVryb10zovLg54ylYZvxhPIgGzd6sUDZ0iSzO9sQg_M5I5uFbx9Yc3ifp6-gxqeWwAg1j1enMiwGsP-KqVhAwtJk3dP-c2lN1LdU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0" t="73445" r="18778" b="19257"/>
          <a:stretch/>
        </p:blipFill>
        <p:spPr bwMode="auto">
          <a:xfrm>
            <a:off x="930136" y="4966265"/>
            <a:ext cx="2689784" cy="5040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2" descr="https://lh6.googleusercontent.com/URCHHUnJthRbd74pdGM3CWZRkYM5NZxCB1SDEVryb10zovLg54ylYZvxhPIgGzd6sUDZ0iSzO9sQg_M5I5uFbx9Yc3ifp6-gxqeWwAg1j1enMiwGsP-KqVhAwtJk3dP-c2lN1LdU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31" t="83576" r="17217" b="9126"/>
          <a:stretch/>
        </p:blipFill>
        <p:spPr bwMode="auto">
          <a:xfrm>
            <a:off x="914494" y="5542329"/>
            <a:ext cx="2763615" cy="5040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2" descr="https://lh6.googleusercontent.com/URCHHUnJthRbd74pdGM3CWZRkYM5NZxCB1SDEVryb10zovLg54ylYZvxhPIgGzd6sUDZ0iSzO9sQg_M5I5uFbx9Yc3ifp6-gxqeWwAg1j1enMiwGsP-KqVhAwtJk3dP-c2lN1LdU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8" t="91679" r="16508" b="1023"/>
          <a:stretch/>
        </p:blipFill>
        <p:spPr bwMode="auto">
          <a:xfrm>
            <a:off x="930535" y="6118353"/>
            <a:ext cx="2763615" cy="5040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2" descr="https://lh6.googleusercontent.com/URCHHUnJthRbd74pdGM3CWZRkYM5NZxCB1SDEVryb10zovLg54ylYZvxhPIgGzd6sUDZ0iSzO9sQg_M5I5uFbx9Yc3ifp6-gxqeWwAg1j1enMiwGsP-KqVhAwtJk3dP-c2lN1LdU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5" t="21195" r="59061" b="70423"/>
          <a:stretch/>
        </p:blipFill>
        <p:spPr bwMode="auto">
          <a:xfrm>
            <a:off x="962993" y="1700808"/>
            <a:ext cx="1317881" cy="564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2" descr="https://lh6.googleusercontent.com/URCHHUnJthRbd74pdGM3CWZRkYM5NZxCB1SDEVryb10zovLg54ylYZvxhPIgGzd6sUDZ0iSzO9sQg_M5I5uFbx9Yc3ifp6-gxqeWwAg1j1enMiwGsP-KqVhAwtJk3dP-c2lN1LdU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229" r="59960" b="63025"/>
          <a:stretch/>
        </p:blipFill>
        <p:spPr bwMode="auto">
          <a:xfrm>
            <a:off x="963451" y="2204864"/>
            <a:ext cx="1297354" cy="5219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2123728" y="332656"/>
            <a:ext cx="621676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h-TH" sz="3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ล้างภาพวาดที่เกิดจากคำสั่งในกลุ่มบล็อก </a:t>
            </a:r>
            <a:r>
              <a:rPr lang="en-US" sz="3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Pen</a:t>
            </a:r>
          </a:p>
        </p:txBody>
      </p:sp>
      <p:sp>
        <p:nvSpPr>
          <p:cNvPr id="4" name="Rectangle 3"/>
          <p:cNvSpPr/>
          <p:nvPr/>
        </p:nvSpPr>
        <p:spPr>
          <a:xfrm>
            <a:off x="2123728" y="1052736"/>
            <a:ext cx="6876255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h-TH" sz="2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ประทับตราตัวละคร ทำให้เกิดรูปของตัว</a:t>
            </a:r>
            <a:r>
              <a:rPr lang="th-TH" sz="2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ละครถูก</a:t>
            </a:r>
            <a:r>
              <a:rPr lang="th-TH" sz="2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ประทับติดอยู่บนเวทีอย่างถาวร</a:t>
            </a:r>
            <a:endParaRPr lang="en-US" sz="2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H Mali Grade 6" panose="02000506000000020004" pitchFamily="2" charset="-34"/>
              <a:cs typeface="TH Mali Grade 6" panose="02000506000000020004" pitchFamily="2" charset="-34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2257909" y="1670856"/>
            <a:ext cx="6778587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h-TH" sz="2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วางปากกาลงบนพื้นเวที มีผลให้เกิดเส้นที่ถูกวาดตามการเคลื่อนที่ของตัวละคร</a:t>
            </a:r>
            <a:endParaRPr lang="en-US" sz="26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H Mali Grade 6" panose="02000506000000020004" pitchFamily="2" charset="-34"/>
              <a:cs typeface="TH Mali Grade 6" panose="02000506000000020004" pitchFamily="2" charset="-34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2268132" y="2149444"/>
            <a:ext cx="6624736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h-TH" sz="2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ยกปากกาขึ้น มีผลให้ไม่มีการวาดเส้นตามการเคลื่อนที่ของตัวละคร</a:t>
            </a:r>
            <a:endParaRPr lang="en-US" sz="2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H Mali Grade 6" panose="02000506000000020004" pitchFamily="2" charset="-34"/>
              <a:cs typeface="TH Mali Grade 6" panose="02000506000000020004" pitchFamily="2" charset="-34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3449156" y="2564904"/>
            <a:ext cx="529930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h-TH" sz="3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กำหนดสีปากกา สามารถคลิกเลือกสีได้</a:t>
            </a:r>
            <a:endParaRPr lang="en-US" sz="36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H Mali Grade 6" panose="02000506000000020004" pitchFamily="2" charset="-34"/>
              <a:cs typeface="TH Mali Grade 6" panose="02000506000000020004" pitchFamily="2" charset="-34"/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4067944" y="3140968"/>
            <a:ext cx="388843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h-TH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เพิ่มหรือลดค่าสีปากกา</a:t>
            </a:r>
            <a:endParaRPr lang="en-US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H Mali Grade 6" panose="02000506000000020004" pitchFamily="2" charset="-34"/>
              <a:cs typeface="TH Mali Grade 6" panose="02000506000000020004" pitchFamily="2" charset="-34"/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3604488" y="3704918"/>
            <a:ext cx="492795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h-TH" sz="3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กำหนดสีปากกา โดยระบุค่าสีเป็นตัวเลข</a:t>
            </a:r>
            <a:endParaRPr lang="en-US" sz="36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H Mali Grade 6" panose="02000506000000020004" pitchFamily="2" charset="-34"/>
              <a:cs typeface="TH Mali Grade 6" panose="02000506000000020004" pitchFamily="2" charset="-34"/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4136021" y="4234943"/>
            <a:ext cx="295625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h-TH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เพิ่มหรือลดเฉดสีปากกา</a:t>
            </a:r>
            <a:endParaRPr lang="en-US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H Mali Grade 6" panose="02000506000000020004" pitchFamily="2" charset="-34"/>
              <a:cs typeface="TH Mali Grade 6" panose="02000506000000020004" pitchFamily="2" charset="-34"/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3635896" y="4869160"/>
            <a:ext cx="536408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h-TH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กำหนดเฉดสีของปากกา โดยระบุค่าเฉดสีเป็นตัวเลข</a:t>
            </a:r>
            <a:endParaRPr lang="en-US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H Mali Grade 6" panose="02000506000000020004" pitchFamily="2" charset="-34"/>
              <a:cs typeface="TH Mali Grade 6" panose="02000506000000020004" pitchFamily="2" charset="-34"/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3694150" y="5373216"/>
            <a:ext cx="341471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h-TH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เพิ่มหรือลดขนาดของปากกา</a:t>
            </a:r>
            <a:endParaRPr lang="en-US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H Mali Grade 6" panose="02000506000000020004" pitchFamily="2" charset="-34"/>
              <a:cs typeface="TH Mali Grade 6" panose="02000506000000020004" pitchFamily="2" charset="-34"/>
            </a:endParaRPr>
          </a:p>
        </p:txBody>
      </p:sp>
      <p:sp>
        <p:nvSpPr>
          <p:cNvPr id="2048" name="Rectangle 2047"/>
          <p:cNvSpPr/>
          <p:nvPr/>
        </p:nvSpPr>
        <p:spPr>
          <a:xfrm>
            <a:off x="3347864" y="6023029"/>
            <a:ext cx="519405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h-TH" sz="3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กำหนดขนาดปากกา โดยระบุค่าเป็นตัวเลข</a:t>
            </a:r>
            <a:endParaRPr lang="en-US" sz="36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H Mali Grade 6" panose="02000506000000020004" pitchFamily="2" charset="-34"/>
              <a:cs typeface="TH Mali Grade 6" panose="02000506000000020004" pitchFamily="2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16415552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20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24" grpId="0"/>
      <p:bldP spid="25" grpId="0"/>
      <p:bldP spid="26" grpId="0"/>
      <p:bldP spid="27" grpId="0"/>
      <p:bldP spid="28" grpId="0"/>
      <p:bldP spid="29" grpId="0"/>
      <p:bldP spid="30" grpId="0"/>
      <p:bldP spid="31" grpId="0"/>
      <p:bldP spid="2048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663258" y="404664"/>
            <a:ext cx="6480720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th-TH" sz="4400" b="1" dirty="0" smtClean="0">
                <a:effectLst>
                  <a:glow rad="127000">
                    <a:srgbClr val="FFFF99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เปลี่ยน</a:t>
            </a:r>
            <a:r>
              <a:rPr lang="th-TH" sz="4400" b="1" dirty="0">
                <a:effectLst>
                  <a:glow rad="127000">
                    <a:srgbClr val="FFFF99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สีและขนาดของ</a:t>
            </a:r>
            <a:r>
              <a:rPr lang="th-TH" sz="4400" b="1" dirty="0" smtClean="0">
                <a:effectLst>
                  <a:glow rad="127000">
                    <a:srgbClr val="FFFF99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ปากกา</a:t>
            </a:r>
          </a:p>
          <a:p>
            <a:pPr algn="ctr"/>
            <a:r>
              <a:rPr lang="th-TH" sz="4400" b="1" dirty="0" smtClean="0">
                <a:effectLst>
                  <a:glow rad="127000">
                    <a:srgbClr val="FFFF99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ใน</a:t>
            </a:r>
            <a:r>
              <a:rPr lang="th-TH" sz="4400" b="1" dirty="0">
                <a:effectLst>
                  <a:glow rad="127000">
                    <a:srgbClr val="FFFF99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การวาดภาพของโปรแกรมในข้อ 2</a:t>
            </a:r>
          </a:p>
        </p:txBody>
      </p:sp>
      <p:pic>
        <p:nvPicPr>
          <p:cNvPr id="3" name="Picture 2" descr="https://lh5.googleusercontent.com/HdVRYz1yFNnvzsTd6gsZq5VLKKI0cTRLRlru6cyoBWybLSxbxg-BVX7d6gcsSdMe8jAUbJaAQiSsaRABFcqp4ZR55K599gtbd7G6xDlgyTdwbDPEGAJIAXcw-o11zeiJEkIKm2D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3404" y="2014914"/>
            <a:ext cx="3840427" cy="4032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/>
          <p:nvPr/>
        </p:nvSpPr>
        <p:spPr>
          <a:xfrm>
            <a:off x="1006730" y="481608"/>
            <a:ext cx="42511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7.</a:t>
            </a:r>
            <a:endParaRPr lang="th-TH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H Mali Grade 6" panose="02000506000000020004" pitchFamily="2" charset="-34"/>
              <a:cs typeface="TH Mali Grade 6" panose="02000506000000020004" pitchFamily="2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503019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23528" y="1556792"/>
            <a:ext cx="8424936" cy="46166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5400" b="1" dirty="0" smtClean="0">
                <a:effectLst>
                  <a:glow rad="127000">
                    <a:srgbClr val="FFFF99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กลุ่มบล็อก </a:t>
            </a:r>
            <a:r>
              <a:rPr lang="en-US" sz="5400" b="1" dirty="0" smtClean="0">
                <a:effectLst>
                  <a:glow rad="127000">
                    <a:srgbClr val="FFFF99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Pen </a:t>
            </a:r>
            <a:r>
              <a:rPr lang="th-TH" sz="5400" b="1" dirty="0" smtClean="0">
                <a:effectLst>
                  <a:glow rad="127000">
                    <a:srgbClr val="FFFF99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ประกอบด้วยคำสั่ง ดังนี้</a:t>
            </a:r>
          </a:p>
          <a:p>
            <a:pPr marL="685800" indent="-685800">
              <a:buFont typeface="Wingdings" panose="05000000000000000000" pitchFamily="2" charset="2"/>
              <a:buChar char="Ø"/>
            </a:pPr>
            <a:r>
              <a:rPr lang="th-TH" sz="4800" b="1" dirty="0" smtClean="0">
                <a:effectLst>
                  <a:glow rad="127000">
                    <a:srgbClr val="FFCCFF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ล้างภาพวาดที่เกิดจากคำสั่งในกลุ่มบล็อก </a:t>
            </a:r>
            <a:r>
              <a:rPr lang="en-US" sz="4800" b="1" dirty="0" smtClean="0">
                <a:effectLst>
                  <a:glow rad="127000">
                    <a:srgbClr val="FFCCFF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Pen</a:t>
            </a:r>
          </a:p>
          <a:p>
            <a:pPr marL="685800" indent="-685800">
              <a:buFont typeface="Wingdings" panose="05000000000000000000" pitchFamily="2" charset="2"/>
              <a:buChar char="Ø"/>
            </a:pPr>
            <a:r>
              <a:rPr lang="th-TH" sz="4800" b="1" dirty="0" smtClean="0">
                <a:effectLst>
                  <a:glow rad="127000">
                    <a:srgbClr val="FFFF99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ประทับตราตัวละคร</a:t>
            </a:r>
          </a:p>
          <a:p>
            <a:pPr marL="685800" indent="-685800">
              <a:buFont typeface="Wingdings" panose="05000000000000000000" pitchFamily="2" charset="2"/>
              <a:buChar char="Ø"/>
            </a:pPr>
            <a:r>
              <a:rPr lang="th-TH" sz="4800" b="1" dirty="0" smtClean="0">
                <a:effectLst>
                  <a:glow rad="127000">
                    <a:srgbClr val="FFCCFF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วางปากกา และยกปากกา</a:t>
            </a:r>
          </a:p>
          <a:p>
            <a:pPr marL="685800" indent="-685800">
              <a:buFont typeface="Wingdings" panose="05000000000000000000" pitchFamily="2" charset="2"/>
              <a:buChar char="Ø"/>
            </a:pPr>
            <a:r>
              <a:rPr lang="th-TH" sz="4800" b="1" dirty="0" smtClean="0">
                <a:effectLst>
                  <a:glow rad="127000">
                    <a:srgbClr val="FFFF99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กำหนดสีของปากกา</a:t>
            </a:r>
          </a:p>
          <a:p>
            <a:pPr marL="685800" indent="-685800">
              <a:buFont typeface="Wingdings" panose="05000000000000000000" pitchFamily="2" charset="2"/>
              <a:buChar char="Ø"/>
            </a:pPr>
            <a:r>
              <a:rPr lang="th-TH" sz="4800" b="1" dirty="0" smtClean="0">
                <a:effectLst>
                  <a:glow rad="127000">
                    <a:srgbClr val="FFCCFF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กำหนดขนาดปากกา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3126047" y="159240"/>
            <a:ext cx="2342872" cy="1469560"/>
            <a:chOff x="2915816" y="592812"/>
            <a:chExt cx="2342872" cy="1469560"/>
          </a:xfrm>
        </p:grpSpPr>
        <p:sp>
          <p:nvSpPr>
            <p:cNvPr id="4" name="Pentagon 3"/>
            <p:cNvSpPr/>
            <p:nvPr/>
          </p:nvSpPr>
          <p:spPr>
            <a:xfrm rot="5400000">
              <a:off x="3403176" y="206860"/>
              <a:ext cx="1368152" cy="2342872"/>
            </a:xfrm>
            <a:prstGeom prst="homePlate">
              <a:avLst/>
            </a:prstGeom>
            <a:ln>
              <a:solidFill>
                <a:srgbClr val="00B050"/>
              </a:solidFill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5" name="Rectangle 4"/>
            <p:cNvSpPr/>
            <p:nvPr/>
          </p:nvSpPr>
          <p:spPr>
            <a:xfrm>
              <a:off x="3007734" y="592812"/>
              <a:ext cx="2140330" cy="110799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th-TH" sz="6600" b="1" dirty="0" smtClean="0">
                  <a:solidFill>
                    <a:schemeClr val="dk1"/>
                  </a:solidFill>
                  <a:effectLst>
                    <a:glow rad="63500">
                      <a:srgbClr val="FFC000"/>
                    </a:glow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H Mali Grade 6" panose="02000506000000020004" pitchFamily="2" charset="-34"/>
                  <a:cs typeface="TH Mali Grade 6" panose="02000506000000020004" pitchFamily="2" charset="-34"/>
                </a:rPr>
                <a:t>สรุป</a:t>
              </a:r>
              <a:endParaRPr lang="th-TH" sz="6600" b="1" dirty="0">
                <a:solidFill>
                  <a:schemeClr val="dk1"/>
                </a:solidFill>
                <a:effectLst>
                  <a:glow rad="63500">
                    <a:srgbClr val="FFC000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endParaRPr>
            </a:p>
          </p:txBody>
        </p:sp>
      </p:grpSp>
      <p:pic>
        <p:nvPicPr>
          <p:cNvPr id="6" name="Picture 2" descr="C:\Users\tkron\Downloads\pic-actPowerCSM1\sumary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568219">
            <a:off x="5107328" y="442408"/>
            <a:ext cx="501935" cy="6274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748646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42000" b="-4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97187" y="2642136"/>
            <a:ext cx="8279269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h-TH" sz="6000" b="1" dirty="0">
                <a:effectLst>
                  <a:glow rad="127000">
                    <a:srgbClr val="FFFF99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การทำงานของเทคโนโลยีในปัจจุบัน </a:t>
            </a:r>
          </a:p>
          <a:p>
            <a:pPr algn="ctr"/>
            <a:r>
              <a:rPr lang="th-TH" sz="6000" b="1" dirty="0">
                <a:effectLst>
                  <a:glow rad="127000">
                    <a:srgbClr val="FFFF99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มีการเขียนโปรแกรมมาเกี่ยวข้องทั้งสิ้น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3381256" y="951328"/>
            <a:ext cx="2342872" cy="1469560"/>
            <a:chOff x="2915816" y="592812"/>
            <a:chExt cx="2342872" cy="1469560"/>
          </a:xfrm>
        </p:grpSpPr>
        <p:sp>
          <p:nvSpPr>
            <p:cNvPr id="3" name="Pentagon 2"/>
            <p:cNvSpPr/>
            <p:nvPr/>
          </p:nvSpPr>
          <p:spPr>
            <a:xfrm rot="5400000">
              <a:off x="3403176" y="206860"/>
              <a:ext cx="1368152" cy="2342872"/>
            </a:xfrm>
            <a:prstGeom prst="homePlate">
              <a:avLst/>
            </a:prstGeom>
            <a:ln>
              <a:solidFill>
                <a:srgbClr val="00B050"/>
              </a:solidFill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5" name="Rectangle 4"/>
            <p:cNvSpPr/>
            <p:nvPr/>
          </p:nvSpPr>
          <p:spPr>
            <a:xfrm>
              <a:off x="3007734" y="592812"/>
              <a:ext cx="2140330" cy="110799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th-TH" sz="6600" b="1" dirty="0">
                  <a:solidFill>
                    <a:schemeClr val="dk1"/>
                  </a:solidFill>
                  <a:effectLst>
                    <a:glow rad="63500">
                      <a:srgbClr val="FFC000"/>
                    </a:glow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H Mali Grade 6" panose="02000506000000020004" pitchFamily="2" charset="-34"/>
                  <a:cs typeface="TH Mali Grade 6" panose="02000506000000020004" pitchFamily="2" charset="-34"/>
                </a:rPr>
                <a:t>สรุปว่า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24852607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42000" b="-4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39552" y="332656"/>
            <a:ext cx="282641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>
              <a:buFont typeface="Wingdings" panose="05000000000000000000" pitchFamily="2" charset="2"/>
              <a:buChar char="v"/>
            </a:pPr>
            <a:r>
              <a:rPr lang="th-TH" sz="4000" b="1" dirty="0">
                <a:effectLst>
                  <a:glow rad="127000">
                    <a:srgbClr val="FFCCFF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ช่วง </a:t>
            </a:r>
            <a:r>
              <a:rPr lang="en-US" sz="4000" b="1" dirty="0">
                <a:effectLst>
                  <a:glow rad="127000">
                    <a:srgbClr val="FFCCFF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3</a:t>
            </a:r>
            <a:r>
              <a:rPr lang="th-TH" sz="4000" b="1" dirty="0" smtClean="0">
                <a:effectLst>
                  <a:glow rad="127000">
                    <a:srgbClr val="FFCCFF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 </a:t>
            </a:r>
            <a:r>
              <a:rPr lang="th-TH" sz="4000" b="1" dirty="0">
                <a:effectLst>
                  <a:glow rad="127000">
                    <a:srgbClr val="FFCCFF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ข้อ 8</a:t>
            </a:r>
          </a:p>
        </p:txBody>
      </p:sp>
      <p:pic>
        <p:nvPicPr>
          <p:cNvPr id="3076" name="Picture 4" descr="https://lh5.googleusercontent.com/WhgVogNJvSgec96nObzV4F5sSO6GUpQYTC8qksbZkgjZpjr-DmSwHsAoenvA-FTzeD_k-_iFlBle8SDk9W841pldpE5euDe0VcJZHKsr1XsFo_SR5L0N-7cT1a1RkZGPYcrTmfEw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1091809"/>
            <a:ext cx="2108961" cy="19771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https://lh4.googleusercontent.com/iZbPGl7B6fvuwmEQCpdGZo5ZaWu8slYg2U4IYm7NWAOnDbwCFzmV0hW94Anca3qzkOwrVlZBrF87Q12yEHrLwc9EUf7apq7iDw3clj0AXhRnxB91AFclajsbGhHN5PMUMCXKkKAR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4693" y="1264817"/>
            <a:ext cx="1821163" cy="18041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image39.png"/>
          <p:cNvPicPr/>
          <p:nvPr/>
        </p:nvPicPr>
        <p:blipFill>
          <a:blip r:embed="rId6"/>
          <a:srcRect/>
          <a:stretch>
            <a:fillRect/>
          </a:stretch>
        </p:blipFill>
        <p:spPr>
          <a:xfrm>
            <a:off x="611560" y="3140968"/>
            <a:ext cx="3589337" cy="2971078"/>
          </a:xfrm>
          <a:prstGeom prst="rect">
            <a:avLst/>
          </a:prstGeom>
          <a:ln/>
        </p:spPr>
      </p:pic>
      <p:sp>
        <p:nvSpPr>
          <p:cNvPr id="4" name="TextBox 3"/>
          <p:cNvSpPr txBox="1"/>
          <p:nvPr/>
        </p:nvSpPr>
        <p:spPr>
          <a:xfrm>
            <a:off x="1907704" y="3358733"/>
            <a:ext cx="659155" cy="646331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th-TH"/>
            </a:defPPr>
            <a:lvl1pPr>
              <a:defRPr sz="3600" b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defRPr>
            </a:lvl1pPr>
          </a:lstStyle>
          <a:p>
            <a:r>
              <a:rPr lang="en-US" dirty="0"/>
              <a:t>360</a:t>
            </a:r>
            <a:endParaRPr lang="th-TH" dirty="0"/>
          </a:p>
        </p:txBody>
      </p:sp>
      <p:sp>
        <p:nvSpPr>
          <p:cNvPr id="10" name="TextBox 9"/>
          <p:cNvSpPr txBox="1"/>
          <p:nvPr/>
        </p:nvSpPr>
        <p:spPr>
          <a:xfrm>
            <a:off x="2400677" y="4653136"/>
            <a:ext cx="659155" cy="646331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th-TH"/>
            </a:defPPr>
            <a:lvl1pPr>
              <a:defRPr sz="3600" b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defRPr>
            </a:lvl1pPr>
          </a:lstStyle>
          <a:p>
            <a:r>
              <a:rPr lang="en-US" dirty="0" smtClean="0"/>
              <a:t>1</a:t>
            </a:r>
            <a:endParaRPr lang="th-TH" dirty="0"/>
          </a:p>
        </p:txBody>
      </p:sp>
      <p:pic>
        <p:nvPicPr>
          <p:cNvPr id="11" name="image43.png"/>
          <p:cNvPicPr/>
          <p:nvPr/>
        </p:nvPicPr>
        <p:blipFill>
          <a:blip r:embed="rId7"/>
          <a:srcRect/>
          <a:stretch>
            <a:fillRect/>
          </a:stretch>
        </p:blipFill>
        <p:spPr>
          <a:xfrm>
            <a:off x="4860032" y="3140968"/>
            <a:ext cx="3684612" cy="2971078"/>
          </a:xfrm>
          <a:prstGeom prst="rect">
            <a:avLst/>
          </a:prstGeom>
          <a:ln/>
        </p:spPr>
      </p:pic>
      <p:sp>
        <p:nvSpPr>
          <p:cNvPr id="12" name="TextBox 11"/>
          <p:cNvSpPr txBox="1"/>
          <p:nvPr/>
        </p:nvSpPr>
        <p:spPr>
          <a:xfrm>
            <a:off x="5929069" y="3364666"/>
            <a:ext cx="659155" cy="646331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th-TH"/>
            </a:defPPr>
            <a:lvl1pPr>
              <a:defRPr sz="3600" b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defRPr>
            </a:lvl1pPr>
          </a:lstStyle>
          <a:p>
            <a:r>
              <a:rPr lang="en-US" dirty="0" smtClean="0"/>
              <a:t>5</a:t>
            </a:r>
            <a:endParaRPr lang="th-TH" dirty="0"/>
          </a:p>
        </p:txBody>
      </p:sp>
      <p:sp>
        <p:nvSpPr>
          <p:cNvPr id="13" name="TextBox 12"/>
          <p:cNvSpPr txBox="1"/>
          <p:nvPr/>
        </p:nvSpPr>
        <p:spPr>
          <a:xfrm>
            <a:off x="6327902" y="4645214"/>
            <a:ext cx="659155" cy="646331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th-TH"/>
            </a:defPPr>
            <a:lvl1pPr>
              <a:defRPr sz="3600" b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defRPr>
            </a:lvl1pPr>
          </a:lstStyle>
          <a:p>
            <a:r>
              <a:rPr lang="en-US" dirty="0" smtClean="0"/>
              <a:t>72</a:t>
            </a:r>
            <a:endParaRPr lang="th-TH" dirty="0"/>
          </a:p>
        </p:txBody>
      </p:sp>
      <p:sp>
        <p:nvSpPr>
          <p:cNvPr id="14" name="Rectangle 13"/>
          <p:cNvSpPr/>
          <p:nvPr/>
        </p:nvSpPr>
        <p:spPr>
          <a:xfrm>
            <a:off x="467544" y="1124744"/>
            <a:ext cx="42191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8</a:t>
            </a:r>
            <a:r>
              <a:rPr 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.</a:t>
            </a:r>
            <a:endParaRPr lang="th-TH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H Mali Grade 6" panose="02000506000000020004" pitchFamily="2" charset="-34"/>
              <a:cs typeface="TH Mali Grade 6" panose="02000506000000020004" pitchFamily="2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162807838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0" grpId="0"/>
      <p:bldP spid="12" grpId="0"/>
      <p:bldP spid="13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40358" y="2427853"/>
            <a:ext cx="8424936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5400" b="1" dirty="0" smtClean="0">
                <a:effectLst>
                  <a:glow rad="127000">
                    <a:srgbClr val="FFFF99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การวาดรูปเรขาคณิตใดๆ โดย</a:t>
            </a:r>
            <a:r>
              <a:rPr lang="th-TH" sz="5400" b="1" dirty="0">
                <a:effectLst>
                  <a:glow rad="127000">
                    <a:srgbClr val="FFFF99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ใช้ </a:t>
            </a:r>
            <a:r>
              <a:rPr lang="en-US" sz="5400" b="1" dirty="0">
                <a:effectLst>
                  <a:glow rad="127000">
                    <a:srgbClr val="FFFF99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Repeat </a:t>
            </a:r>
            <a:r>
              <a:rPr lang="th-TH" sz="5400" b="1" dirty="0" smtClean="0">
                <a:effectLst>
                  <a:glow rad="127000">
                    <a:srgbClr val="FFFF99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จะต้อง</a:t>
            </a:r>
            <a:r>
              <a:rPr lang="th-TH" sz="5400" b="1" dirty="0">
                <a:effectLst>
                  <a:glow rad="127000">
                    <a:srgbClr val="FFFF99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มี</a:t>
            </a:r>
            <a:r>
              <a:rPr lang="th-TH" sz="5400" b="1" dirty="0" smtClean="0">
                <a:effectLst>
                  <a:glow rad="127000">
                    <a:srgbClr val="FFFF99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การกำหนดจำนวนรอบ และเปลี่ยนมุมเพื่อให้เหมาะสมตามลักษณะรูปเลขาคณิตนั้นๆ</a:t>
            </a:r>
            <a:endParaRPr lang="en-US" sz="5400" b="1" dirty="0">
              <a:effectLst>
                <a:glow rad="127000">
                  <a:srgbClr val="FFFF99"/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H Mali Grade 6" panose="02000506000000020004" pitchFamily="2" charset="-34"/>
              <a:cs typeface="TH Mali Grade 6" panose="02000506000000020004" pitchFamily="2" charset="-34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3381256" y="735304"/>
            <a:ext cx="2342872" cy="1469560"/>
            <a:chOff x="2915816" y="592812"/>
            <a:chExt cx="2342872" cy="1469560"/>
          </a:xfrm>
        </p:grpSpPr>
        <p:sp>
          <p:nvSpPr>
            <p:cNvPr id="4" name="Pentagon 3"/>
            <p:cNvSpPr/>
            <p:nvPr/>
          </p:nvSpPr>
          <p:spPr>
            <a:xfrm rot="5400000">
              <a:off x="3403176" y="206860"/>
              <a:ext cx="1368152" cy="2342872"/>
            </a:xfrm>
            <a:prstGeom prst="homePlate">
              <a:avLst/>
            </a:prstGeom>
            <a:ln>
              <a:solidFill>
                <a:srgbClr val="00B050"/>
              </a:solidFill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5" name="Rectangle 4"/>
            <p:cNvSpPr/>
            <p:nvPr/>
          </p:nvSpPr>
          <p:spPr>
            <a:xfrm>
              <a:off x="3007734" y="592812"/>
              <a:ext cx="2140330" cy="110799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th-TH" sz="6600" b="1" dirty="0" smtClean="0">
                  <a:solidFill>
                    <a:schemeClr val="dk1"/>
                  </a:solidFill>
                  <a:effectLst>
                    <a:glow rad="63500">
                      <a:srgbClr val="FFC000"/>
                    </a:glow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H Mali Grade 6" panose="02000506000000020004" pitchFamily="2" charset="-34"/>
                  <a:cs typeface="TH Mali Grade 6" panose="02000506000000020004" pitchFamily="2" charset="-34"/>
                </a:rPr>
                <a:t>สรุป</a:t>
              </a:r>
              <a:endParaRPr lang="th-TH" sz="6600" b="1" dirty="0">
                <a:solidFill>
                  <a:schemeClr val="dk1"/>
                </a:solidFill>
                <a:effectLst>
                  <a:glow rad="63500">
                    <a:srgbClr val="FFC000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endParaRPr>
            </a:p>
          </p:txBody>
        </p:sp>
      </p:grpSp>
      <p:pic>
        <p:nvPicPr>
          <p:cNvPr id="6" name="Picture 2" descr="C:\Users\tkron\Downloads\pic-actPowerCSM1\sumary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568219">
            <a:off x="5362537" y="975592"/>
            <a:ext cx="501935" cy="6274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68185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1047750" y="417774"/>
            <a:ext cx="7485063" cy="1008063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pitchFamily="34" charset="0"/>
                <a:cs typeface="Angsana New" pitchFamily="18" charset="-34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pitchFamily="34" charset="0"/>
                <a:cs typeface="Angsana New" pitchFamily="18" charset="-34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pitchFamily="34" charset="0"/>
                <a:cs typeface="Angsana New" pitchFamily="18" charset="-34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pitchFamily="34" charset="0"/>
                <a:cs typeface="Angsana New" pitchFamily="18" charset="-34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pitchFamily="34" charset="0"/>
                <a:cs typeface="Angsana New" pitchFamily="18" charset="-34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pitchFamily="34" charset="0"/>
                <a:cs typeface="Angsana New" pitchFamily="18" charset="-34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pitchFamily="34" charset="0"/>
                <a:cs typeface="Angsana New" pitchFamily="18" charset="-34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pitchFamily="34" charset="0"/>
                <a:cs typeface="Angsana New" pitchFamily="18" charset="-34"/>
              </a:defRPr>
            </a:lvl9pPr>
          </a:lstStyle>
          <a:p>
            <a:pPr eaLnBrk="1" hangingPunct="1">
              <a:defRPr/>
            </a:pPr>
            <a:r>
              <a:rPr lang="th-TH" sz="4800" kern="0" dirty="0" smtClean="0">
                <a:solidFill>
                  <a:prstClr val="black"/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มุมของ</a:t>
            </a:r>
            <a:r>
              <a:rPr lang="en-US" sz="4800" kern="0" dirty="0" err="1" smtClean="0">
                <a:solidFill>
                  <a:prstClr val="black"/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รูป</a:t>
            </a:r>
            <a:r>
              <a:rPr lang="th-TH" sz="4800" kern="0" dirty="0" smtClean="0">
                <a:solidFill>
                  <a:prstClr val="black"/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หลายเหลี่ยมด้านเท่ามุมเท่าใดๆ </a:t>
            </a:r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1047750" y="1425837"/>
            <a:ext cx="7624763" cy="1727200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pitchFamily="34" charset="0"/>
                <a:cs typeface="Angsana New" pitchFamily="18" charset="-34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pitchFamily="34" charset="0"/>
                <a:cs typeface="Angsana New" pitchFamily="18" charset="-34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pitchFamily="34" charset="0"/>
                <a:cs typeface="Angsana New" pitchFamily="18" charset="-34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pitchFamily="34" charset="0"/>
                <a:cs typeface="Angsana New" pitchFamily="18" charset="-34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pitchFamily="34" charset="0"/>
                <a:cs typeface="Angsana New" pitchFamily="18" charset="-34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pitchFamily="34" charset="0"/>
                <a:cs typeface="Angsana New" pitchFamily="18" charset="-34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pitchFamily="34" charset="0"/>
                <a:cs typeface="Angsana New" pitchFamily="18" charset="-34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pitchFamily="34" charset="0"/>
                <a:cs typeface="Angsana New" pitchFamily="18" charset="-34"/>
              </a:defRPr>
            </a:lvl9pPr>
          </a:lstStyle>
          <a:p>
            <a:pPr marL="265113" indent="-265113" eaLnBrk="1" hangingPunct="1">
              <a:buFont typeface="Arial" panose="020B0604020202020204" pitchFamily="34" charset="0"/>
              <a:buChar char="•"/>
              <a:defRPr/>
            </a:pPr>
            <a:r>
              <a:rPr lang="th-TH" sz="3200" kern="0" dirty="0">
                <a:solidFill>
                  <a:srgbClr val="000000"/>
                </a:soli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ผลบวกของมุมภายนอกของ</a:t>
            </a:r>
            <a:r>
              <a:rPr lang="en-US" sz="3200" kern="0" dirty="0" err="1">
                <a:solidFill>
                  <a:srgbClr val="000000"/>
                </a:soli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รูป</a:t>
            </a:r>
            <a:r>
              <a:rPr lang="th-TH" sz="3200" kern="0" dirty="0">
                <a:solidFill>
                  <a:srgbClr val="000000"/>
                </a:soli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หลายเหลี่ยม</a:t>
            </a:r>
            <a:r>
              <a:rPr lang="th-TH" sz="3200" kern="0" dirty="0" smtClean="0">
                <a:solidFill>
                  <a:srgbClr val="000000"/>
                </a:soli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ใดๆ </a:t>
            </a:r>
            <a:r>
              <a:rPr lang="th-TH" sz="3200" kern="0" dirty="0">
                <a:solidFill>
                  <a:srgbClr val="000000"/>
                </a:soli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เท่ากับ 360  </a:t>
            </a:r>
            <a:r>
              <a:rPr lang="th-TH" sz="3200" kern="0" dirty="0" smtClean="0">
                <a:solidFill>
                  <a:srgbClr val="000000"/>
                </a:soli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องศา</a:t>
            </a:r>
          </a:p>
          <a:p>
            <a:pPr marL="265113" indent="-265113" eaLnBrk="1" hangingPunct="1">
              <a:buFont typeface="Arial" panose="020B0604020202020204" pitchFamily="34" charset="0"/>
              <a:buChar char="•"/>
              <a:defRPr/>
            </a:pPr>
            <a:r>
              <a:rPr lang="th-TH" sz="3200" kern="0" dirty="0" smtClean="0">
                <a:solidFill>
                  <a:srgbClr val="000000"/>
                </a:soli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มุม</a:t>
            </a:r>
            <a:r>
              <a:rPr lang="th-TH" sz="3200" kern="0" dirty="0">
                <a:solidFill>
                  <a:srgbClr val="000000"/>
                </a:soli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ภายนอกของ</a:t>
            </a:r>
            <a:r>
              <a:rPr lang="en-US" sz="3200" kern="0" dirty="0" err="1">
                <a:solidFill>
                  <a:srgbClr val="000000"/>
                </a:soli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รูป</a:t>
            </a:r>
            <a:r>
              <a:rPr lang="th-TH" sz="3200" kern="0" dirty="0">
                <a:solidFill>
                  <a:srgbClr val="000000"/>
                </a:soli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หลายเหลี่ยมด้านเท่ามุมเท่า </a:t>
            </a:r>
            <a:r>
              <a:rPr lang="th-TH" sz="3200" kern="0" dirty="0" smtClean="0">
                <a:solidFill>
                  <a:srgbClr val="000000"/>
                </a:soli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 จะมีขนาดเท่ากันทุกมุม</a:t>
            </a:r>
            <a:endParaRPr lang="th-TH" sz="3200" kern="0" dirty="0">
              <a:solidFill>
                <a:srgbClr val="000000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H Mali Grade 6" panose="02000506000000020004" pitchFamily="2" charset="-34"/>
              <a:cs typeface="TH Mali Grade 6" panose="02000506000000020004" pitchFamily="2" charset="-34"/>
            </a:endParaRPr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903288" y="3153037"/>
            <a:ext cx="7772400" cy="846137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pitchFamily="34" charset="0"/>
                <a:cs typeface="Angsana New" pitchFamily="18" charset="-34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pitchFamily="34" charset="0"/>
                <a:cs typeface="Angsana New" pitchFamily="18" charset="-34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pitchFamily="34" charset="0"/>
                <a:cs typeface="Angsana New" pitchFamily="18" charset="-34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pitchFamily="34" charset="0"/>
                <a:cs typeface="Angsana New" pitchFamily="18" charset="-34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pitchFamily="34" charset="0"/>
                <a:cs typeface="Angsana New" pitchFamily="18" charset="-34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pitchFamily="34" charset="0"/>
                <a:cs typeface="Angsana New" pitchFamily="18" charset="-34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pitchFamily="34" charset="0"/>
                <a:cs typeface="Angsana New" pitchFamily="18" charset="-34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Arial" pitchFamily="34" charset="0"/>
                <a:cs typeface="Angsana New" pitchFamily="18" charset="-34"/>
              </a:defRPr>
            </a:lvl9pPr>
          </a:lstStyle>
          <a:p>
            <a:pPr eaLnBrk="1" hangingPunct="1">
              <a:defRPr/>
            </a:pPr>
            <a:r>
              <a:rPr lang="th-TH" sz="3200" kern="0" dirty="0" smtClean="0">
                <a:solidFill>
                  <a:srgbClr val="000000"/>
                </a:solidFill>
                <a:effectLst>
                  <a:glow rad="127000">
                    <a:srgbClr val="99CCFF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มุมภายนอก คือ </a:t>
            </a:r>
            <a:r>
              <a:rPr lang="th-TH" sz="3200" dirty="0" smtClean="0">
                <a:solidFill>
                  <a:srgbClr val="0000FF"/>
                </a:solidFill>
                <a:effectLst>
                  <a:glow rad="127000">
                    <a:srgbClr val="99CCFF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มุมที่</a:t>
            </a:r>
            <a:r>
              <a:rPr lang="th-TH" sz="3200" dirty="0">
                <a:solidFill>
                  <a:srgbClr val="0000FF"/>
                </a:solidFill>
                <a:effectLst>
                  <a:glow rad="127000">
                    <a:srgbClr val="99CCFF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เกิดจากด้านหนึ่งของรูปหลาย</a:t>
            </a:r>
            <a:r>
              <a:rPr lang="th-TH" sz="3200" dirty="0" smtClean="0">
                <a:solidFill>
                  <a:srgbClr val="0000FF"/>
                </a:solidFill>
                <a:effectLst>
                  <a:glow rad="127000">
                    <a:srgbClr val="99CCFF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เหลี่ยม กับ</a:t>
            </a:r>
            <a:r>
              <a:rPr lang="th-TH" sz="3200" dirty="0">
                <a:solidFill>
                  <a:srgbClr val="0000FF"/>
                </a:solidFill>
                <a:effectLst>
                  <a:glow rad="127000">
                    <a:srgbClr val="99CCFF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เส้นตรงที่ลากต่อไปจากด้านที่อยู่ติดกัน</a:t>
            </a:r>
            <a:endParaRPr lang="th-TH" sz="3200" kern="0" dirty="0" smtClean="0">
              <a:solidFill>
                <a:srgbClr val="0000FF"/>
              </a:solidFill>
              <a:effectLst>
                <a:glow rad="127000">
                  <a:srgbClr val="99CCFF"/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H Mali Grade 6" panose="02000506000000020004" pitchFamily="2" charset="-34"/>
              <a:cs typeface="TH Mali Grade 6" panose="02000506000000020004" pitchFamily="2" charset="-34"/>
            </a:endParaRPr>
          </a:p>
        </p:txBody>
      </p:sp>
      <p:sp>
        <p:nvSpPr>
          <p:cNvPr id="7" name="Text Box 18"/>
          <p:cNvSpPr txBox="1">
            <a:spLocks noChangeArrowheads="1"/>
          </p:cNvSpPr>
          <p:nvPr/>
        </p:nvSpPr>
        <p:spPr bwMode="auto">
          <a:xfrm>
            <a:off x="5099050" y="4346575"/>
            <a:ext cx="487363" cy="46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85000"/>
              <a:buFont typeface="Wingdings 2" pitchFamily="18" charset="2"/>
              <a:buChar char=""/>
              <a:defRPr sz="2700">
                <a:solidFill>
                  <a:schemeClr val="tx1"/>
                </a:solidFill>
                <a:latin typeface="Georgia" pitchFamily="18" charset="0"/>
                <a:cs typeface="Angsana New" pitchFamily="18" charset="-34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"/>
              <a:defRPr sz="2200">
                <a:solidFill>
                  <a:schemeClr val="tx2"/>
                </a:solidFill>
                <a:latin typeface="Georgia" pitchFamily="18" charset="0"/>
                <a:cs typeface="Angsana New" pitchFamily="18" charset="-34"/>
              </a:defRPr>
            </a:lvl2pPr>
            <a:lvl3pPr marL="1143000" indent="-228600">
              <a:spcBef>
                <a:spcPct val="20000"/>
              </a:spcBef>
              <a:buClr>
                <a:srgbClr val="8CADAE"/>
              </a:buClr>
              <a:buSzPct val="75000"/>
              <a:buFont typeface="Wingdings 2" pitchFamily="18" charset="2"/>
              <a:buChar char=""/>
              <a:defRPr sz="2000">
                <a:solidFill>
                  <a:schemeClr val="tx1"/>
                </a:solidFill>
                <a:latin typeface="Georgia" pitchFamily="18" charset="0"/>
                <a:cs typeface="Angsana New" pitchFamily="18" charset="-34"/>
              </a:defRPr>
            </a:lvl3pPr>
            <a:lvl4pPr marL="1600200" indent="-228600">
              <a:spcBef>
                <a:spcPct val="20000"/>
              </a:spcBef>
              <a:buClr>
                <a:srgbClr val="8C7B70"/>
              </a:buClr>
              <a:buSzPct val="70000"/>
              <a:buFont typeface="Wingdings" pitchFamily="2" charset="2"/>
              <a:buChar char=""/>
              <a:defRPr sz="2000">
                <a:solidFill>
                  <a:schemeClr val="tx2"/>
                </a:solidFill>
                <a:latin typeface="Georgia" pitchFamily="18" charset="0"/>
                <a:cs typeface="Angsana New" pitchFamily="18" charset="-34"/>
              </a:defRPr>
            </a:lvl4pPr>
            <a:lvl5pPr marL="2057400" indent="-228600">
              <a:spcBef>
                <a:spcPct val="20000"/>
              </a:spcBef>
              <a:buClr>
                <a:srgbClr val="8FB08C"/>
              </a:buClr>
              <a:buChar char="•"/>
              <a:defRPr>
                <a:solidFill>
                  <a:schemeClr val="tx1"/>
                </a:solidFill>
                <a:latin typeface="Georgia" pitchFamily="18" charset="0"/>
                <a:cs typeface="Angsana New" pitchFamily="18" charset="-34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lr>
                <a:srgbClr val="8FB08C"/>
              </a:buClr>
              <a:buChar char="•"/>
              <a:defRPr>
                <a:solidFill>
                  <a:schemeClr val="tx1"/>
                </a:solidFill>
                <a:latin typeface="Georgia" pitchFamily="18" charset="0"/>
                <a:cs typeface="Angsana New" pitchFamily="18" charset="-34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lr>
                <a:srgbClr val="8FB08C"/>
              </a:buClr>
              <a:buChar char="•"/>
              <a:defRPr>
                <a:solidFill>
                  <a:schemeClr val="tx1"/>
                </a:solidFill>
                <a:latin typeface="Georgia" pitchFamily="18" charset="0"/>
                <a:cs typeface="Angsana New" pitchFamily="18" charset="-34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lr>
                <a:srgbClr val="8FB08C"/>
              </a:buClr>
              <a:buChar char="•"/>
              <a:defRPr>
                <a:solidFill>
                  <a:schemeClr val="tx1"/>
                </a:solidFill>
                <a:latin typeface="Georgia" pitchFamily="18" charset="0"/>
                <a:cs typeface="Angsana New" pitchFamily="18" charset="-34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lr>
                <a:srgbClr val="8FB08C"/>
              </a:buClr>
              <a:buChar char="•"/>
              <a:defRPr>
                <a:solidFill>
                  <a:schemeClr val="tx1"/>
                </a:solidFill>
                <a:latin typeface="Georgia" pitchFamily="18" charset="0"/>
                <a:cs typeface="Angsana New" pitchFamily="18" charset="-34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en-US" altLang="th-TH" sz="2400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Angsana New" pitchFamily="18" charset="-34"/>
              </a:rPr>
              <a:t>120</a:t>
            </a:r>
            <a:endParaRPr lang="th-TH" altLang="th-TH" sz="2400" dirty="0" smtClean="0">
              <a:solidFill>
                <a:prstClr val="black">
                  <a:lumMod val="95000"/>
                  <a:lumOff val="5000"/>
                </a:prstClr>
              </a:solidFill>
              <a:latin typeface="Angsana New" pitchFamily="18" charset="-34"/>
            </a:endParaRPr>
          </a:p>
        </p:txBody>
      </p:sp>
      <p:cxnSp>
        <p:nvCxnSpPr>
          <p:cNvPr id="8" name="ตัวเชื่อมต่อตรง 2"/>
          <p:cNvCxnSpPr>
            <a:cxnSpLocks noChangeShapeType="1"/>
          </p:cNvCxnSpPr>
          <p:nvPr/>
        </p:nvCxnSpPr>
        <p:spPr bwMode="auto">
          <a:xfrm flipV="1">
            <a:off x="5168900" y="3992563"/>
            <a:ext cx="287338" cy="561975"/>
          </a:xfrm>
          <a:prstGeom prst="line">
            <a:avLst/>
          </a:prstGeom>
          <a:noFill/>
          <a:ln w="9525" algn="ctr">
            <a:solidFill>
              <a:schemeClr val="tx1"/>
            </a:solidFill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9" name="รูปแบบอิสระ 14"/>
          <p:cNvSpPr>
            <a:spLocks/>
          </p:cNvSpPr>
          <p:nvPr/>
        </p:nvSpPr>
        <p:spPr bwMode="auto">
          <a:xfrm>
            <a:off x="5326063" y="4229100"/>
            <a:ext cx="260350" cy="774700"/>
          </a:xfrm>
          <a:custGeom>
            <a:avLst/>
            <a:gdLst>
              <a:gd name="T0" fmla="*/ 0 w 260298"/>
              <a:gd name="T1" fmla="*/ 0 h 773689"/>
              <a:gd name="T2" fmla="*/ 260182 w 260298"/>
              <a:gd name="T3" fmla="*/ 306425 h 773689"/>
              <a:gd name="T4" fmla="*/ 53832 w 260298"/>
              <a:gd name="T5" fmla="*/ 739025 h 773689"/>
              <a:gd name="T6" fmla="*/ 53832 w 260298"/>
              <a:gd name="T7" fmla="*/ 730013 h 773689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60298" h="773689">
                <a:moveTo>
                  <a:pt x="0" y="0"/>
                </a:moveTo>
                <a:cubicBezTo>
                  <a:pt x="125505" y="91141"/>
                  <a:pt x="251011" y="182282"/>
                  <a:pt x="259976" y="304800"/>
                </a:cubicBezTo>
                <a:cubicBezTo>
                  <a:pt x="268941" y="427318"/>
                  <a:pt x="88153" y="664883"/>
                  <a:pt x="53788" y="735106"/>
                </a:cubicBezTo>
                <a:cubicBezTo>
                  <a:pt x="19423" y="805329"/>
                  <a:pt x="36605" y="765735"/>
                  <a:pt x="53788" y="726141"/>
                </a:cubicBezTo>
              </a:path>
            </a:pathLst>
          </a:custGeom>
          <a:noFill/>
          <a:ln w="952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th-TH" sz="2400">
              <a:solidFill>
                <a:prstClr val="black"/>
              </a:solidFill>
              <a:latin typeface="Times New Roman" pitchFamily="18" charset="0"/>
            </a:endParaRPr>
          </a:p>
        </p:txBody>
      </p:sp>
      <p:cxnSp>
        <p:nvCxnSpPr>
          <p:cNvPr id="10" name="ตัวเชื่อมต่อตรง 16"/>
          <p:cNvCxnSpPr>
            <a:cxnSpLocks noChangeShapeType="1"/>
            <a:stCxn id="74771" idx="4"/>
          </p:cNvCxnSpPr>
          <p:nvPr/>
        </p:nvCxnSpPr>
        <p:spPr bwMode="auto">
          <a:xfrm>
            <a:off x="5930900" y="5919788"/>
            <a:ext cx="412750" cy="495300"/>
          </a:xfrm>
          <a:prstGeom prst="line">
            <a:avLst/>
          </a:prstGeom>
          <a:noFill/>
          <a:ln w="9525" algn="ctr">
            <a:solidFill>
              <a:schemeClr val="tx1"/>
            </a:solidFill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1" name="รูปแบบอิสระ 17"/>
          <p:cNvSpPr>
            <a:spLocks/>
          </p:cNvSpPr>
          <p:nvPr/>
        </p:nvSpPr>
        <p:spPr bwMode="auto">
          <a:xfrm>
            <a:off x="5532438" y="5934075"/>
            <a:ext cx="654050" cy="369888"/>
          </a:xfrm>
          <a:custGeom>
            <a:avLst/>
            <a:gdLst>
              <a:gd name="T0" fmla="*/ 652926 w 654423"/>
              <a:gd name="T1" fmla="*/ 299951 h 371383"/>
              <a:gd name="T2" fmla="*/ 232548 w 654423"/>
              <a:gd name="T3" fmla="*/ 344059 h 371383"/>
              <a:gd name="T4" fmla="*/ 0 w 654423"/>
              <a:gd name="T5" fmla="*/ 0 h 371383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654423" h="371383">
                <a:moveTo>
                  <a:pt x="654423" y="304800"/>
                </a:moveTo>
                <a:cubicBezTo>
                  <a:pt x="498287" y="352611"/>
                  <a:pt x="342152" y="400423"/>
                  <a:pt x="233082" y="349623"/>
                </a:cubicBezTo>
                <a:cubicBezTo>
                  <a:pt x="124012" y="298823"/>
                  <a:pt x="62006" y="149411"/>
                  <a:pt x="0" y="0"/>
                </a:cubicBezTo>
              </a:path>
            </a:pathLst>
          </a:custGeom>
          <a:noFill/>
          <a:ln w="952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th-TH" sz="2400">
              <a:solidFill>
                <a:prstClr val="black"/>
              </a:solidFill>
              <a:latin typeface="Times New Roman" pitchFamily="18" charset="0"/>
            </a:endParaRPr>
          </a:p>
        </p:txBody>
      </p:sp>
      <p:sp>
        <p:nvSpPr>
          <p:cNvPr id="12" name="Text Box 18"/>
          <p:cNvSpPr txBox="1">
            <a:spLocks noChangeArrowheads="1"/>
          </p:cNvSpPr>
          <p:nvPr/>
        </p:nvSpPr>
        <p:spPr bwMode="auto">
          <a:xfrm>
            <a:off x="5551488" y="5865813"/>
            <a:ext cx="487362" cy="461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85000"/>
              <a:buFont typeface="Wingdings 2" pitchFamily="18" charset="2"/>
              <a:buChar char=""/>
              <a:defRPr sz="2700">
                <a:solidFill>
                  <a:schemeClr val="tx1"/>
                </a:solidFill>
                <a:latin typeface="Georgia" pitchFamily="18" charset="0"/>
                <a:cs typeface="Angsana New" pitchFamily="18" charset="-34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"/>
              <a:defRPr sz="2200">
                <a:solidFill>
                  <a:schemeClr val="tx2"/>
                </a:solidFill>
                <a:latin typeface="Georgia" pitchFamily="18" charset="0"/>
                <a:cs typeface="Angsana New" pitchFamily="18" charset="-34"/>
              </a:defRPr>
            </a:lvl2pPr>
            <a:lvl3pPr marL="1143000" indent="-228600">
              <a:spcBef>
                <a:spcPct val="20000"/>
              </a:spcBef>
              <a:buClr>
                <a:srgbClr val="8CADAE"/>
              </a:buClr>
              <a:buSzPct val="75000"/>
              <a:buFont typeface="Wingdings 2" pitchFamily="18" charset="2"/>
              <a:buChar char=""/>
              <a:defRPr sz="2000">
                <a:solidFill>
                  <a:schemeClr val="tx1"/>
                </a:solidFill>
                <a:latin typeface="Georgia" pitchFamily="18" charset="0"/>
                <a:cs typeface="Angsana New" pitchFamily="18" charset="-34"/>
              </a:defRPr>
            </a:lvl3pPr>
            <a:lvl4pPr marL="1600200" indent="-228600">
              <a:spcBef>
                <a:spcPct val="20000"/>
              </a:spcBef>
              <a:buClr>
                <a:srgbClr val="8C7B70"/>
              </a:buClr>
              <a:buSzPct val="70000"/>
              <a:buFont typeface="Wingdings" pitchFamily="2" charset="2"/>
              <a:buChar char=""/>
              <a:defRPr sz="2000">
                <a:solidFill>
                  <a:schemeClr val="tx2"/>
                </a:solidFill>
                <a:latin typeface="Georgia" pitchFamily="18" charset="0"/>
                <a:cs typeface="Angsana New" pitchFamily="18" charset="-34"/>
              </a:defRPr>
            </a:lvl4pPr>
            <a:lvl5pPr marL="2057400" indent="-228600">
              <a:spcBef>
                <a:spcPct val="20000"/>
              </a:spcBef>
              <a:buClr>
                <a:srgbClr val="8FB08C"/>
              </a:buClr>
              <a:buChar char="•"/>
              <a:defRPr>
                <a:solidFill>
                  <a:schemeClr val="tx1"/>
                </a:solidFill>
                <a:latin typeface="Georgia" pitchFamily="18" charset="0"/>
                <a:cs typeface="Angsana New" pitchFamily="18" charset="-34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lr>
                <a:srgbClr val="8FB08C"/>
              </a:buClr>
              <a:buChar char="•"/>
              <a:defRPr>
                <a:solidFill>
                  <a:schemeClr val="tx1"/>
                </a:solidFill>
                <a:latin typeface="Georgia" pitchFamily="18" charset="0"/>
                <a:cs typeface="Angsana New" pitchFamily="18" charset="-34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lr>
                <a:srgbClr val="8FB08C"/>
              </a:buClr>
              <a:buChar char="•"/>
              <a:defRPr>
                <a:solidFill>
                  <a:schemeClr val="tx1"/>
                </a:solidFill>
                <a:latin typeface="Georgia" pitchFamily="18" charset="0"/>
                <a:cs typeface="Angsana New" pitchFamily="18" charset="-34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lr>
                <a:srgbClr val="8FB08C"/>
              </a:buClr>
              <a:buChar char="•"/>
              <a:defRPr>
                <a:solidFill>
                  <a:schemeClr val="tx1"/>
                </a:solidFill>
                <a:latin typeface="Georgia" pitchFamily="18" charset="0"/>
                <a:cs typeface="Angsana New" pitchFamily="18" charset="-34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lr>
                <a:srgbClr val="8FB08C"/>
              </a:buClr>
              <a:buChar char="•"/>
              <a:defRPr>
                <a:solidFill>
                  <a:schemeClr val="tx1"/>
                </a:solidFill>
                <a:latin typeface="Georgia" pitchFamily="18" charset="0"/>
                <a:cs typeface="Angsana New" pitchFamily="18" charset="-34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en-US" altLang="th-TH" sz="2400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Angsana New" pitchFamily="18" charset="-34"/>
              </a:rPr>
              <a:t>120</a:t>
            </a:r>
            <a:endParaRPr lang="th-TH" altLang="th-TH" sz="2400" dirty="0" smtClean="0">
              <a:solidFill>
                <a:prstClr val="black">
                  <a:lumMod val="95000"/>
                  <a:lumOff val="5000"/>
                </a:prstClr>
              </a:solidFill>
              <a:latin typeface="Angsana New" pitchFamily="18" charset="-34"/>
            </a:endParaRPr>
          </a:p>
        </p:txBody>
      </p:sp>
      <p:cxnSp>
        <p:nvCxnSpPr>
          <p:cNvPr id="13" name="ตัวเชื่อมต่อตรง 21"/>
          <p:cNvCxnSpPr>
            <a:cxnSpLocks noChangeShapeType="1"/>
            <a:stCxn id="74771" idx="2"/>
          </p:cNvCxnSpPr>
          <p:nvPr/>
        </p:nvCxnSpPr>
        <p:spPr bwMode="auto">
          <a:xfrm flipH="1">
            <a:off x="3535363" y="5919788"/>
            <a:ext cx="871537" cy="14287"/>
          </a:xfrm>
          <a:prstGeom prst="line">
            <a:avLst/>
          </a:prstGeom>
          <a:noFill/>
          <a:ln w="9525" algn="ctr">
            <a:solidFill>
              <a:schemeClr val="tx1"/>
            </a:solidFill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4" name="รูปแบบอิสระ 22"/>
          <p:cNvSpPr>
            <a:spLocks/>
          </p:cNvSpPr>
          <p:nvPr/>
        </p:nvSpPr>
        <p:spPr bwMode="auto">
          <a:xfrm>
            <a:off x="3917950" y="5487988"/>
            <a:ext cx="727075" cy="427037"/>
          </a:xfrm>
          <a:custGeom>
            <a:avLst/>
            <a:gdLst>
              <a:gd name="T0" fmla="*/ 0 w 726141"/>
              <a:gd name="T1" fmla="*/ 428210 h 426660"/>
              <a:gd name="T2" fmla="*/ 261314 w 726141"/>
              <a:gd name="T3" fmla="*/ 59321 h 426660"/>
              <a:gd name="T4" fmla="*/ 729878 w 726141"/>
              <a:gd name="T5" fmla="*/ 5339 h 42666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726141" h="426660">
                <a:moveTo>
                  <a:pt x="0" y="426660"/>
                </a:moveTo>
                <a:cubicBezTo>
                  <a:pt x="69476" y="277995"/>
                  <a:pt x="138953" y="129330"/>
                  <a:pt x="259976" y="59107"/>
                </a:cubicBezTo>
                <a:cubicBezTo>
                  <a:pt x="380999" y="-11116"/>
                  <a:pt x="553570" y="-2899"/>
                  <a:pt x="726141" y="5319"/>
                </a:cubicBezTo>
              </a:path>
            </a:pathLst>
          </a:custGeom>
          <a:noFill/>
          <a:ln w="952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th-TH" sz="2400">
              <a:solidFill>
                <a:prstClr val="black"/>
              </a:solidFill>
              <a:latin typeface="Times New Roman" pitchFamily="18" charset="0"/>
            </a:endParaRPr>
          </a:p>
        </p:txBody>
      </p:sp>
      <p:sp>
        <p:nvSpPr>
          <p:cNvPr id="15" name="Text Box 18"/>
          <p:cNvSpPr txBox="1">
            <a:spLocks noChangeArrowheads="1"/>
          </p:cNvSpPr>
          <p:nvPr/>
        </p:nvSpPr>
        <p:spPr bwMode="auto">
          <a:xfrm>
            <a:off x="4010025" y="5499100"/>
            <a:ext cx="487363" cy="46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85000"/>
              <a:buFont typeface="Wingdings 2" pitchFamily="18" charset="2"/>
              <a:buChar char=""/>
              <a:defRPr sz="2700">
                <a:solidFill>
                  <a:schemeClr val="tx1"/>
                </a:solidFill>
                <a:latin typeface="Georgia" pitchFamily="18" charset="0"/>
                <a:cs typeface="Angsana New" pitchFamily="18" charset="-34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"/>
              <a:defRPr sz="2200">
                <a:solidFill>
                  <a:schemeClr val="tx2"/>
                </a:solidFill>
                <a:latin typeface="Georgia" pitchFamily="18" charset="0"/>
                <a:cs typeface="Angsana New" pitchFamily="18" charset="-34"/>
              </a:defRPr>
            </a:lvl2pPr>
            <a:lvl3pPr marL="1143000" indent="-228600">
              <a:spcBef>
                <a:spcPct val="20000"/>
              </a:spcBef>
              <a:buClr>
                <a:srgbClr val="8CADAE"/>
              </a:buClr>
              <a:buSzPct val="75000"/>
              <a:buFont typeface="Wingdings 2" pitchFamily="18" charset="2"/>
              <a:buChar char=""/>
              <a:defRPr sz="2000">
                <a:solidFill>
                  <a:schemeClr val="tx1"/>
                </a:solidFill>
                <a:latin typeface="Georgia" pitchFamily="18" charset="0"/>
                <a:cs typeface="Angsana New" pitchFamily="18" charset="-34"/>
              </a:defRPr>
            </a:lvl3pPr>
            <a:lvl4pPr marL="1600200" indent="-228600">
              <a:spcBef>
                <a:spcPct val="20000"/>
              </a:spcBef>
              <a:buClr>
                <a:srgbClr val="8C7B70"/>
              </a:buClr>
              <a:buSzPct val="70000"/>
              <a:buFont typeface="Wingdings" pitchFamily="2" charset="2"/>
              <a:buChar char=""/>
              <a:defRPr sz="2000">
                <a:solidFill>
                  <a:schemeClr val="tx2"/>
                </a:solidFill>
                <a:latin typeface="Georgia" pitchFamily="18" charset="0"/>
                <a:cs typeface="Angsana New" pitchFamily="18" charset="-34"/>
              </a:defRPr>
            </a:lvl4pPr>
            <a:lvl5pPr marL="2057400" indent="-228600">
              <a:spcBef>
                <a:spcPct val="20000"/>
              </a:spcBef>
              <a:buClr>
                <a:srgbClr val="8FB08C"/>
              </a:buClr>
              <a:buChar char="•"/>
              <a:defRPr>
                <a:solidFill>
                  <a:schemeClr val="tx1"/>
                </a:solidFill>
                <a:latin typeface="Georgia" pitchFamily="18" charset="0"/>
                <a:cs typeface="Angsana New" pitchFamily="18" charset="-34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lr>
                <a:srgbClr val="8FB08C"/>
              </a:buClr>
              <a:buChar char="•"/>
              <a:defRPr>
                <a:solidFill>
                  <a:schemeClr val="tx1"/>
                </a:solidFill>
                <a:latin typeface="Georgia" pitchFamily="18" charset="0"/>
                <a:cs typeface="Angsana New" pitchFamily="18" charset="-34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lr>
                <a:srgbClr val="8FB08C"/>
              </a:buClr>
              <a:buChar char="•"/>
              <a:defRPr>
                <a:solidFill>
                  <a:schemeClr val="tx1"/>
                </a:solidFill>
                <a:latin typeface="Georgia" pitchFamily="18" charset="0"/>
                <a:cs typeface="Angsana New" pitchFamily="18" charset="-34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lr>
                <a:srgbClr val="8FB08C"/>
              </a:buClr>
              <a:buChar char="•"/>
              <a:defRPr>
                <a:solidFill>
                  <a:schemeClr val="tx1"/>
                </a:solidFill>
                <a:latin typeface="Georgia" pitchFamily="18" charset="0"/>
                <a:cs typeface="Angsana New" pitchFamily="18" charset="-34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lr>
                <a:srgbClr val="8FB08C"/>
              </a:buClr>
              <a:buChar char="•"/>
              <a:defRPr>
                <a:solidFill>
                  <a:schemeClr val="tx1"/>
                </a:solidFill>
                <a:latin typeface="Georgia" pitchFamily="18" charset="0"/>
                <a:cs typeface="Angsana New" pitchFamily="18" charset="-34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en-US" altLang="th-TH" sz="2400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Angsana New" pitchFamily="18" charset="-34"/>
              </a:rPr>
              <a:t>120</a:t>
            </a:r>
            <a:endParaRPr lang="th-TH" altLang="th-TH" sz="2400" dirty="0" smtClean="0">
              <a:solidFill>
                <a:prstClr val="black">
                  <a:lumMod val="95000"/>
                  <a:lumOff val="5000"/>
                </a:prstClr>
              </a:solidFill>
              <a:latin typeface="Angsana New" pitchFamily="18" charset="-34"/>
            </a:endParaRPr>
          </a:p>
        </p:txBody>
      </p:sp>
      <p:grpSp>
        <p:nvGrpSpPr>
          <p:cNvPr id="74766" name="Group 23"/>
          <p:cNvGrpSpPr>
            <a:grpSpLocks/>
          </p:cNvGrpSpPr>
          <p:nvPr/>
        </p:nvGrpSpPr>
        <p:grpSpPr bwMode="auto">
          <a:xfrm>
            <a:off x="4406900" y="4581525"/>
            <a:ext cx="1662113" cy="1598613"/>
            <a:chOff x="4406357" y="4581136"/>
            <a:chExt cx="1663244" cy="1599458"/>
          </a:xfrm>
        </p:grpSpPr>
        <p:grpSp>
          <p:nvGrpSpPr>
            <p:cNvPr id="74767" name="Group 22"/>
            <p:cNvGrpSpPr>
              <a:grpSpLocks/>
            </p:cNvGrpSpPr>
            <p:nvPr/>
          </p:nvGrpSpPr>
          <p:grpSpPr bwMode="auto">
            <a:xfrm>
              <a:off x="4406357" y="4581136"/>
              <a:ext cx="1663244" cy="1599458"/>
              <a:chOff x="4406357" y="4581136"/>
              <a:chExt cx="1663244" cy="1599458"/>
            </a:xfrm>
          </p:grpSpPr>
          <p:sp>
            <p:nvSpPr>
              <p:cNvPr id="74771" name="AutoShape 5"/>
              <p:cNvSpPr>
                <a:spLocks noChangeArrowheads="1"/>
              </p:cNvSpPr>
              <p:nvPr/>
            </p:nvSpPr>
            <p:spPr bwMode="auto">
              <a:xfrm>
                <a:off x="4406357" y="4601926"/>
                <a:ext cx="1523986" cy="1317749"/>
              </a:xfrm>
              <a:prstGeom prst="triangle">
                <a:avLst>
                  <a:gd name="adj" fmla="val 50000"/>
                </a:avLst>
              </a:prstGeom>
              <a:solidFill>
                <a:schemeClr val="accent1"/>
              </a:solidFill>
              <a:ln w="571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lr>
                    <a:schemeClr val="accent1"/>
                  </a:buClr>
                  <a:buSzPct val="85000"/>
                  <a:buFont typeface="Wingdings 2" pitchFamily="18" charset="2"/>
                  <a:buChar char=""/>
                  <a:defRPr sz="2700">
                    <a:solidFill>
                      <a:schemeClr val="tx1"/>
                    </a:solidFill>
                    <a:latin typeface="Georgia" pitchFamily="18" charset="0"/>
                    <a:cs typeface="Angsana New" pitchFamily="18" charset="-34"/>
                  </a:defRPr>
                </a:lvl1pPr>
                <a:lvl2pPr marL="742950" indent="-285750" eaLnBrk="0" hangingPunct="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itchFamily="2" charset="2"/>
                  <a:buChar char=""/>
                  <a:defRPr sz="2200">
                    <a:solidFill>
                      <a:schemeClr val="tx2"/>
                    </a:solidFill>
                    <a:latin typeface="Georgia" pitchFamily="18" charset="0"/>
                    <a:cs typeface="Angsana New" pitchFamily="18" charset="-34"/>
                  </a:defRPr>
                </a:lvl2pPr>
                <a:lvl3pPr marL="1143000" indent="-228600" eaLnBrk="0" hangingPunct="0">
                  <a:spcBef>
                    <a:spcPct val="20000"/>
                  </a:spcBef>
                  <a:buClr>
                    <a:srgbClr val="8CADAE"/>
                  </a:buClr>
                  <a:buSzPct val="75000"/>
                  <a:buFont typeface="Wingdings 2" pitchFamily="18" charset="2"/>
                  <a:buChar char=""/>
                  <a:defRPr sz="2000">
                    <a:solidFill>
                      <a:schemeClr val="tx1"/>
                    </a:solidFill>
                    <a:latin typeface="Georgia" pitchFamily="18" charset="0"/>
                    <a:cs typeface="Angsana New" pitchFamily="18" charset="-34"/>
                  </a:defRPr>
                </a:lvl3pPr>
                <a:lvl4pPr marL="1600200" indent="-228600" eaLnBrk="0" hangingPunct="0">
                  <a:spcBef>
                    <a:spcPct val="20000"/>
                  </a:spcBef>
                  <a:buClr>
                    <a:srgbClr val="8C7B70"/>
                  </a:buClr>
                  <a:buSzPct val="70000"/>
                  <a:buFont typeface="Wingdings" pitchFamily="2" charset="2"/>
                  <a:buChar char=""/>
                  <a:defRPr sz="2000">
                    <a:solidFill>
                      <a:schemeClr val="tx2"/>
                    </a:solidFill>
                    <a:latin typeface="Georgia" pitchFamily="18" charset="0"/>
                    <a:cs typeface="Angsana New" pitchFamily="18" charset="-34"/>
                  </a:defRPr>
                </a:lvl4pPr>
                <a:lvl5pPr marL="2057400" indent="-228600" eaLnBrk="0" hangingPunct="0">
                  <a:spcBef>
                    <a:spcPct val="20000"/>
                  </a:spcBef>
                  <a:buClr>
                    <a:srgbClr val="8FB08C"/>
                  </a:buClr>
                  <a:buChar char="•"/>
                  <a:defRPr>
                    <a:solidFill>
                      <a:schemeClr val="tx1"/>
                    </a:solidFill>
                    <a:latin typeface="Georgia" pitchFamily="18" charset="0"/>
                    <a:cs typeface="Angsana New" pitchFamily="18" charset="-34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8FB08C"/>
                  </a:buClr>
                  <a:buChar char="•"/>
                  <a:defRPr>
                    <a:solidFill>
                      <a:schemeClr val="tx1"/>
                    </a:solidFill>
                    <a:latin typeface="Georgia" pitchFamily="18" charset="0"/>
                    <a:cs typeface="Angsana New" pitchFamily="18" charset="-34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8FB08C"/>
                  </a:buClr>
                  <a:buChar char="•"/>
                  <a:defRPr>
                    <a:solidFill>
                      <a:schemeClr val="tx1"/>
                    </a:solidFill>
                    <a:latin typeface="Georgia" pitchFamily="18" charset="0"/>
                    <a:cs typeface="Angsana New" pitchFamily="18" charset="-34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8FB08C"/>
                  </a:buClr>
                  <a:buChar char="•"/>
                  <a:defRPr>
                    <a:solidFill>
                      <a:schemeClr val="tx1"/>
                    </a:solidFill>
                    <a:latin typeface="Georgia" pitchFamily="18" charset="0"/>
                    <a:cs typeface="Angsana New" pitchFamily="18" charset="-34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8FB08C"/>
                  </a:buClr>
                  <a:buChar char="•"/>
                  <a:defRPr>
                    <a:solidFill>
                      <a:schemeClr val="tx1"/>
                    </a:solidFill>
                    <a:latin typeface="Georgia" pitchFamily="18" charset="0"/>
                    <a:cs typeface="Angsana New" pitchFamily="18" charset="-34"/>
                  </a:defRPr>
                </a:lvl9pPr>
              </a:lstStyle>
              <a:p>
                <a:pPr eaLnBrk="1" fontAlgn="base" hangingPunct="1"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</a:pPr>
                <a:endParaRPr lang="th-TH" altLang="th-TH" sz="2400">
                  <a:solidFill>
                    <a:prstClr val="black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6" name="Arc 15"/>
              <p:cNvSpPr/>
              <p:nvPr/>
            </p:nvSpPr>
            <p:spPr bwMode="auto">
              <a:xfrm>
                <a:off x="4407946" y="5550023"/>
                <a:ext cx="452745" cy="630571"/>
              </a:xfrm>
              <a:prstGeom prst="arc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400" dirty="0">
                  <a:solidFill>
                    <a:prstClr val="black"/>
                  </a:solidFill>
                  <a:latin typeface="Times New Roman" pitchFamily="18" charset="0"/>
                  <a:cs typeface="Angsana New" pitchFamily="18" charset="-34"/>
                </a:endParaRPr>
              </a:p>
            </p:txBody>
          </p:sp>
          <p:sp>
            <p:nvSpPr>
              <p:cNvPr id="18" name="Arc 17"/>
              <p:cNvSpPr/>
              <p:nvPr/>
            </p:nvSpPr>
            <p:spPr bwMode="auto">
              <a:xfrm rot="7407482">
                <a:off x="4871051" y="4492936"/>
                <a:ext cx="454265" cy="630666"/>
              </a:xfrm>
              <a:prstGeom prst="arc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400" dirty="0">
                  <a:solidFill>
                    <a:prstClr val="black"/>
                  </a:solidFill>
                  <a:latin typeface="Times New Roman" pitchFamily="18" charset="0"/>
                  <a:cs typeface="Angsana New" pitchFamily="18" charset="-34"/>
                </a:endParaRPr>
              </a:p>
            </p:txBody>
          </p:sp>
          <p:sp>
            <p:nvSpPr>
              <p:cNvPr id="19" name="Arc 18"/>
              <p:cNvSpPr/>
              <p:nvPr/>
            </p:nvSpPr>
            <p:spPr bwMode="auto">
              <a:xfrm rot="14669520">
                <a:off x="5527135" y="5415761"/>
                <a:ext cx="454265" cy="630667"/>
              </a:xfrm>
              <a:prstGeom prst="arc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400" dirty="0">
                  <a:solidFill>
                    <a:prstClr val="black"/>
                  </a:solidFill>
                  <a:latin typeface="Times New Roman" pitchFamily="18" charset="0"/>
                  <a:cs typeface="Angsana New" pitchFamily="18" charset="-34"/>
                </a:endParaRPr>
              </a:p>
            </p:txBody>
          </p:sp>
        </p:grpSp>
        <p:sp>
          <p:nvSpPr>
            <p:cNvPr id="74768" name="TextBox 16"/>
            <p:cNvSpPr txBox="1">
              <a:spLocks noChangeArrowheads="1"/>
            </p:cNvSpPr>
            <p:nvPr/>
          </p:nvSpPr>
          <p:spPr bwMode="auto">
            <a:xfrm>
              <a:off x="4509780" y="5592071"/>
              <a:ext cx="351378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Clr>
                  <a:schemeClr val="accent1"/>
                </a:buClr>
                <a:buSzPct val="85000"/>
                <a:buFont typeface="Wingdings 2" pitchFamily="18" charset="2"/>
                <a:buChar char=""/>
                <a:defRPr sz="2700">
                  <a:solidFill>
                    <a:schemeClr val="tx1"/>
                  </a:solidFill>
                  <a:latin typeface="Georgia" pitchFamily="18" charset="0"/>
                  <a:cs typeface="Angsana New" pitchFamily="18" charset="-34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"/>
                <a:defRPr sz="2200">
                  <a:solidFill>
                    <a:schemeClr val="tx2"/>
                  </a:solidFill>
                  <a:latin typeface="Georgia" pitchFamily="18" charset="0"/>
                  <a:cs typeface="Angsana New" pitchFamily="18" charset="-34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rgbClr val="8CADAE"/>
                </a:buClr>
                <a:buSzPct val="75000"/>
                <a:buFont typeface="Wingdings 2" pitchFamily="18" charset="2"/>
                <a:buChar char=""/>
                <a:defRPr sz="2000">
                  <a:solidFill>
                    <a:schemeClr val="tx1"/>
                  </a:solidFill>
                  <a:latin typeface="Georgia" pitchFamily="18" charset="0"/>
                  <a:cs typeface="Angsana New" pitchFamily="18" charset="-34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rgbClr val="8C7B70"/>
                </a:buClr>
                <a:buSzPct val="70000"/>
                <a:buFont typeface="Wingdings" pitchFamily="2" charset="2"/>
                <a:buChar char=""/>
                <a:defRPr sz="2000">
                  <a:solidFill>
                    <a:schemeClr val="tx2"/>
                  </a:solidFill>
                  <a:latin typeface="Georgia" pitchFamily="18" charset="0"/>
                  <a:cs typeface="Angsana New" pitchFamily="18" charset="-34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rgbClr val="8FB08C"/>
                </a:buClr>
                <a:buChar char="•"/>
                <a:defRPr>
                  <a:solidFill>
                    <a:schemeClr val="tx1"/>
                  </a:solidFill>
                  <a:latin typeface="Georgia" pitchFamily="18" charset="0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8FB08C"/>
                </a:buClr>
                <a:buChar char="•"/>
                <a:defRPr>
                  <a:solidFill>
                    <a:schemeClr val="tx1"/>
                  </a:solidFill>
                  <a:latin typeface="Georgia" pitchFamily="18" charset="0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8FB08C"/>
                </a:buClr>
                <a:buChar char="•"/>
                <a:defRPr>
                  <a:solidFill>
                    <a:schemeClr val="tx1"/>
                  </a:solidFill>
                  <a:latin typeface="Georgia" pitchFamily="18" charset="0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8FB08C"/>
                </a:buClr>
                <a:buChar char="•"/>
                <a:defRPr>
                  <a:solidFill>
                    <a:schemeClr val="tx1"/>
                  </a:solidFill>
                  <a:latin typeface="Georgia" pitchFamily="18" charset="0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8FB08C"/>
                </a:buClr>
                <a:buChar char="•"/>
                <a:defRPr>
                  <a:solidFill>
                    <a:schemeClr val="tx1"/>
                  </a:solidFill>
                  <a:latin typeface="Georgia" pitchFamily="18" charset="0"/>
                  <a:cs typeface="Angsana New" pitchFamily="18" charset="-34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en-US" altLang="th-TH" sz="1800">
                  <a:solidFill>
                    <a:prstClr val="black"/>
                  </a:solidFill>
                  <a:latin typeface="Times New Roman" pitchFamily="18" charset="0"/>
                </a:rPr>
                <a:t>A</a:t>
              </a:r>
              <a:endParaRPr lang="th-TH" altLang="th-TH" sz="1800">
                <a:solidFill>
                  <a:prstClr val="black"/>
                </a:solidFill>
                <a:latin typeface="Times New Roman" pitchFamily="18" charset="0"/>
              </a:endParaRPr>
            </a:p>
          </p:txBody>
        </p:sp>
        <p:sp>
          <p:nvSpPr>
            <p:cNvPr id="74769" name="TextBox 20"/>
            <p:cNvSpPr txBox="1">
              <a:spLocks noChangeArrowheads="1"/>
            </p:cNvSpPr>
            <p:nvPr/>
          </p:nvSpPr>
          <p:spPr bwMode="auto">
            <a:xfrm>
              <a:off x="5020853" y="4755282"/>
              <a:ext cx="351378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Clr>
                  <a:schemeClr val="accent1"/>
                </a:buClr>
                <a:buSzPct val="85000"/>
                <a:buFont typeface="Wingdings 2" pitchFamily="18" charset="2"/>
                <a:buChar char=""/>
                <a:defRPr sz="2700">
                  <a:solidFill>
                    <a:schemeClr val="tx1"/>
                  </a:solidFill>
                  <a:latin typeface="Georgia" pitchFamily="18" charset="0"/>
                  <a:cs typeface="Angsana New" pitchFamily="18" charset="-34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"/>
                <a:defRPr sz="2200">
                  <a:solidFill>
                    <a:schemeClr val="tx2"/>
                  </a:solidFill>
                  <a:latin typeface="Georgia" pitchFamily="18" charset="0"/>
                  <a:cs typeface="Angsana New" pitchFamily="18" charset="-34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rgbClr val="8CADAE"/>
                </a:buClr>
                <a:buSzPct val="75000"/>
                <a:buFont typeface="Wingdings 2" pitchFamily="18" charset="2"/>
                <a:buChar char=""/>
                <a:defRPr sz="2000">
                  <a:solidFill>
                    <a:schemeClr val="tx1"/>
                  </a:solidFill>
                  <a:latin typeface="Georgia" pitchFamily="18" charset="0"/>
                  <a:cs typeface="Angsana New" pitchFamily="18" charset="-34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rgbClr val="8C7B70"/>
                </a:buClr>
                <a:buSzPct val="70000"/>
                <a:buFont typeface="Wingdings" pitchFamily="2" charset="2"/>
                <a:buChar char=""/>
                <a:defRPr sz="2000">
                  <a:solidFill>
                    <a:schemeClr val="tx2"/>
                  </a:solidFill>
                  <a:latin typeface="Georgia" pitchFamily="18" charset="0"/>
                  <a:cs typeface="Angsana New" pitchFamily="18" charset="-34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rgbClr val="8FB08C"/>
                </a:buClr>
                <a:buChar char="•"/>
                <a:defRPr>
                  <a:solidFill>
                    <a:schemeClr val="tx1"/>
                  </a:solidFill>
                  <a:latin typeface="Georgia" pitchFamily="18" charset="0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8FB08C"/>
                </a:buClr>
                <a:buChar char="•"/>
                <a:defRPr>
                  <a:solidFill>
                    <a:schemeClr val="tx1"/>
                  </a:solidFill>
                  <a:latin typeface="Georgia" pitchFamily="18" charset="0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8FB08C"/>
                </a:buClr>
                <a:buChar char="•"/>
                <a:defRPr>
                  <a:solidFill>
                    <a:schemeClr val="tx1"/>
                  </a:solidFill>
                  <a:latin typeface="Georgia" pitchFamily="18" charset="0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8FB08C"/>
                </a:buClr>
                <a:buChar char="•"/>
                <a:defRPr>
                  <a:solidFill>
                    <a:schemeClr val="tx1"/>
                  </a:solidFill>
                  <a:latin typeface="Georgia" pitchFamily="18" charset="0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8FB08C"/>
                </a:buClr>
                <a:buChar char="•"/>
                <a:defRPr>
                  <a:solidFill>
                    <a:schemeClr val="tx1"/>
                  </a:solidFill>
                  <a:latin typeface="Georgia" pitchFamily="18" charset="0"/>
                  <a:cs typeface="Angsana New" pitchFamily="18" charset="-34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en-US" altLang="th-TH" sz="1800">
                  <a:solidFill>
                    <a:prstClr val="black"/>
                  </a:solidFill>
                  <a:latin typeface="Times New Roman" pitchFamily="18" charset="0"/>
                </a:rPr>
                <a:t>C</a:t>
              </a:r>
              <a:endParaRPr lang="th-TH" altLang="th-TH" sz="1800">
                <a:solidFill>
                  <a:prstClr val="black"/>
                </a:solidFill>
                <a:latin typeface="Times New Roman" pitchFamily="18" charset="0"/>
              </a:endParaRPr>
            </a:p>
          </p:txBody>
        </p:sp>
        <p:sp>
          <p:nvSpPr>
            <p:cNvPr id="74770" name="TextBox 19"/>
            <p:cNvSpPr txBox="1">
              <a:spLocks noChangeArrowheads="1"/>
            </p:cNvSpPr>
            <p:nvPr/>
          </p:nvSpPr>
          <p:spPr bwMode="auto">
            <a:xfrm>
              <a:off x="5506086" y="5592071"/>
              <a:ext cx="351378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Clr>
                  <a:schemeClr val="accent1"/>
                </a:buClr>
                <a:buSzPct val="85000"/>
                <a:buFont typeface="Wingdings 2" pitchFamily="18" charset="2"/>
                <a:buChar char=""/>
                <a:defRPr sz="2700">
                  <a:solidFill>
                    <a:schemeClr val="tx1"/>
                  </a:solidFill>
                  <a:latin typeface="Georgia" pitchFamily="18" charset="0"/>
                  <a:cs typeface="Angsana New" pitchFamily="18" charset="-34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"/>
                <a:defRPr sz="2200">
                  <a:solidFill>
                    <a:schemeClr val="tx2"/>
                  </a:solidFill>
                  <a:latin typeface="Georgia" pitchFamily="18" charset="0"/>
                  <a:cs typeface="Angsana New" pitchFamily="18" charset="-34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rgbClr val="8CADAE"/>
                </a:buClr>
                <a:buSzPct val="75000"/>
                <a:buFont typeface="Wingdings 2" pitchFamily="18" charset="2"/>
                <a:buChar char=""/>
                <a:defRPr sz="2000">
                  <a:solidFill>
                    <a:schemeClr val="tx1"/>
                  </a:solidFill>
                  <a:latin typeface="Georgia" pitchFamily="18" charset="0"/>
                  <a:cs typeface="Angsana New" pitchFamily="18" charset="-34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rgbClr val="8C7B70"/>
                </a:buClr>
                <a:buSzPct val="70000"/>
                <a:buFont typeface="Wingdings" pitchFamily="2" charset="2"/>
                <a:buChar char=""/>
                <a:defRPr sz="2000">
                  <a:solidFill>
                    <a:schemeClr val="tx2"/>
                  </a:solidFill>
                  <a:latin typeface="Georgia" pitchFamily="18" charset="0"/>
                  <a:cs typeface="Angsana New" pitchFamily="18" charset="-34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rgbClr val="8FB08C"/>
                </a:buClr>
                <a:buChar char="•"/>
                <a:defRPr>
                  <a:solidFill>
                    <a:schemeClr val="tx1"/>
                  </a:solidFill>
                  <a:latin typeface="Georgia" pitchFamily="18" charset="0"/>
                  <a:cs typeface="Angsana New" pitchFamily="18" charset="-34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8FB08C"/>
                </a:buClr>
                <a:buChar char="•"/>
                <a:defRPr>
                  <a:solidFill>
                    <a:schemeClr val="tx1"/>
                  </a:solidFill>
                  <a:latin typeface="Georgia" pitchFamily="18" charset="0"/>
                  <a:cs typeface="Angsana New" pitchFamily="18" charset="-34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8FB08C"/>
                </a:buClr>
                <a:buChar char="•"/>
                <a:defRPr>
                  <a:solidFill>
                    <a:schemeClr val="tx1"/>
                  </a:solidFill>
                  <a:latin typeface="Georgia" pitchFamily="18" charset="0"/>
                  <a:cs typeface="Angsana New" pitchFamily="18" charset="-34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8FB08C"/>
                </a:buClr>
                <a:buChar char="•"/>
                <a:defRPr>
                  <a:solidFill>
                    <a:schemeClr val="tx1"/>
                  </a:solidFill>
                  <a:latin typeface="Georgia" pitchFamily="18" charset="0"/>
                  <a:cs typeface="Angsana New" pitchFamily="18" charset="-34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8FB08C"/>
                </a:buClr>
                <a:buChar char="•"/>
                <a:defRPr>
                  <a:solidFill>
                    <a:schemeClr val="tx1"/>
                  </a:solidFill>
                  <a:latin typeface="Georgia" pitchFamily="18" charset="0"/>
                  <a:cs typeface="Angsana New" pitchFamily="18" charset="-34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en-US" altLang="th-TH" sz="1800">
                  <a:solidFill>
                    <a:prstClr val="black"/>
                  </a:solidFill>
                  <a:latin typeface="Times New Roman" pitchFamily="18" charset="0"/>
                </a:rPr>
                <a:t>B</a:t>
              </a:r>
              <a:endParaRPr lang="th-TH" altLang="th-TH" sz="1800">
                <a:solidFill>
                  <a:prstClr val="black"/>
                </a:solidFill>
                <a:latin typeface="Times New Roman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901734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 animBg="1"/>
      <p:bldP spid="11" grpId="0" animBg="1"/>
      <p:bldP spid="12" grpId="0"/>
      <p:bldP spid="14" grpId="0" animBg="1"/>
      <p:bldP spid="15" grpId="0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ChangeArrowheads="1"/>
          </p:cNvSpPr>
          <p:nvPr>
            <p:ph type="title"/>
          </p:nvPr>
        </p:nvSpPr>
        <p:spPr>
          <a:xfrm>
            <a:off x="681038" y="188913"/>
            <a:ext cx="7772400" cy="863600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th-TH" altLang="th-TH" sz="4800" b="1" dirty="0" smtClean="0">
                <a:solidFill>
                  <a:schemeClr val="tx1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มุมภายนอกของ</a:t>
            </a:r>
            <a:r>
              <a:rPr lang="en-US" altLang="th-TH" sz="4800" b="1" dirty="0" err="1" smtClean="0">
                <a:solidFill>
                  <a:schemeClr val="tx1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รูป</a:t>
            </a:r>
            <a:r>
              <a:rPr lang="th-TH" altLang="th-TH" sz="4800" b="1" dirty="0" smtClean="0">
                <a:solidFill>
                  <a:schemeClr val="tx1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หลายเหลี่ยมด้านเท่ามุมเท่า </a:t>
            </a:r>
          </a:p>
        </p:txBody>
      </p:sp>
      <p:grpSp>
        <p:nvGrpSpPr>
          <p:cNvPr id="75779" name="กลุ่ม 103"/>
          <p:cNvGrpSpPr>
            <a:grpSpLocks/>
          </p:cNvGrpSpPr>
          <p:nvPr/>
        </p:nvGrpSpPr>
        <p:grpSpPr bwMode="auto">
          <a:xfrm>
            <a:off x="395288" y="1196975"/>
            <a:ext cx="2808287" cy="2376488"/>
            <a:chOff x="539552" y="1556792"/>
            <a:chExt cx="2808312" cy="2376264"/>
          </a:xfrm>
        </p:grpSpPr>
        <p:sp>
          <p:nvSpPr>
            <p:cNvPr id="74833" name="AutoShape 5"/>
            <p:cNvSpPr>
              <a:spLocks noChangeArrowheads="1"/>
            </p:cNvSpPr>
            <p:nvPr/>
          </p:nvSpPr>
          <p:spPr bwMode="auto">
            <a:xfrm>
              <a:off x="1411097" y="2120302"/>
              <a:ext cx="1524014" cy="1317501"/>
            </a:xfrm>
            <a:prstGeom prst="triangle">
              <a:avLst>
                <a:gd name="adj" fmla="val 50000"/>
              </a:avLst>
            </a:prstGeom>
            <a:solidFill>
              <a:schemeClr val="accent1"/>
            </a:solidFill>
            <a:ln w="571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85000"/>
                <a:buFont typeface="Wingdings 2" pitchFamily="18" charset="2"/>
                <a:buChar char=""/>
                <a:defRPr sz="2700">
                  <a:solidFill>
                    <a:schemeClr val="tx1"/>
                  </a:solidFill>
                  <a:latin typeface="Georgia" pitchFamily="18" charset="0"/>
                  <a:cs typeface="Angsana New" pitchFamily="18" charset="-34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"/>
                <a:defRPr sz="2200">
                  <a:solidFill>
                    <a:schemeClr val="tx2"/>
                  </a:solidFill>
                  <a:latin typeface="Georgia" pitchFamily="18" charset="0"/>
                  <a:cs typeface="Angsana New" pitchFamily="18" charset="-34"/>
                </a:defRPr>
              </a:lvl2pPr>
              <a:lvl3pPr marL="1143000" indent="-228600">
                <a:spcBef>
                  <a:spcPct val="20000"/>
                </a:spcBef>
                <a:buClr>
                  <a:srgbClr val="8CADAE"/>
                </a:buClr>
                <a:buSzPct val="75000"/>
                <a:buFont typeface="Wingdings 2" pitchFamily="18" charset="2"/>
                <a:buChar char=""/>
                <a:defRPr sz="2000">
                  <a:solidFill>
                    <a:schemeClr val="tx1"/>
                  </a:solidFill>
                  <a:latin typeface="Georgia" pitchFamily="18" charset="0"/>
                  <a:cs typeface="Angsana New" pitchFamily="18" charset="-34"/>
                </a:defRPr>
              </a:lvl3pPr>
              <a:lvl4pPr marL="1600200" indent="-228600">
                <a:spcBef>
                  <a:spcPct val="20000"/>
                </a:spcBef>
                <a:buClr>
                  <a:srgbClr val="8C7B70"/>
                </a:buClr>
                <a:buSzPct val="70000"/>
                <a:buFont typeface="Wingdings" pitchFamily="2" charset="2"/>
                <a:buChar char=""/>
                <a:defRPr sz="2000">
                  <a:solidFill>
                    <a:schemeClr val="tx2"/>
                  </a:solidFill>
                  <a:latin typeface="Georgia" pitchFamily="18" charset="0"/>
                  <a:cs typeface="Angsana New" pitchFamily="18" charset="-34"/>
                </a:defRPr>
              </a:lvl4pPr>
              <a:lvl5pPr marL="2057400" indent="-228600">
                <a:spcBef>
                  <a:spcPct val="20000"/>
                </a:spcBef>
                <a:buClr>
                  <a:srgbClr val="8FB08C"/>
                </a:buClr>
                <a:buChar char="•"/>
                <a:defRPr>
                  <a:solidFill>
                    <a:schemeClr val="tx1"/>
                  </a:solidFill>
                  <a:latin typeface="Georgia" pitchFamily="18" charset="0"/>
                  <a:cs typeface="Angsana New" pitchFamily="18" charset="-34"/>
                </a:defRPr>
              </a:lvl5pPr>
              <a:lvl6pPr marL="2514600" indent="-228600" fontAlgn="base">
                <a:spcBef>
                  <a:spcPct val="20000"/>
                </a:spcBef>
                <a:spcAft>
                  <a:spcPct val="0"/>
                </a:spcAft>
                <a:buClr>
                  <a:srgbClr val="8FB08C"/>
                </a:buClr>
                <a:buChar char="•"/>
                <a:defRPr>
                  <a:solidFill>
                    <a:schemeClr val="tx1"/>
                  </a:solidFill>
                  <a:latin typeface="Georgia" pitchFamily="18" charset="0"/>
                  <a:cs typeface="Angsana New" pitchFamily="18" charset="-34"/>
                </a:defRPr>
              </a:lvl6pPr>
              <a:lvl7pPr marL="2971800" indent="-228600" fontAlgn="base">
                <a:spcBef>
                  <a:spcPct val="20000"/>
                </a:spcBef>
                <a:spcAft>
                  <a:spcPct val="0"/>
                </a:spcAft>
                <a:buClr>
                  <a:srgbClr val="8FB08C"/>
                </a:buClr>
                <a:buChar char="•"/>
                <a:defRPr>
                  <a:solidFill>
                    <a:schemeClr val="tx1"/>
                  </a:solidFill>
                  <a:latin typeface="Georgia" pitchFamily="18" charset="0"/>
                  <a:cs typeface="Angsana New" pitchFamily="18" charset="-34"/>
                </a:defRPr>
              </a:lvl7pPr>
              <a:lvl8pPr marL="3429000" indent="-228600" fontAlgn="base">
                <a:spcBef>
                  <a:spcPct val="20000"/>
                </a:spcBef>
                <a:spcAft>
                  <a:spcPct val="0"/>
                </a:spcAft>
                <a:buClr>
                  <a:srgbClr val="8FB08C"/>
                </a:buClr>
                <a:buChar char="•"/>
                <a:defRPr>
                  <a:solidFill>
                    <a:schemeClr val="tx1"/>
                  </a:solidFill>
                  <a:latin typeface="Georgia" pitchFamily="18" charset="0"/>
                  <a:cs typeface="Angsana New" pitchFamily="18" charset="-34"/>
                </a:defRPr>
              </a:lvl8pPr>
              <a:lvl9pPr marL="3886200" indent="-228600" fontAlgn="base">
                <a:spcBef>
                  <a:spcPct val="20000"/>
                </a:spcBef>
                <a:spcAft>
                  <a:spcPct val="0"/>
                </a:spcAft>
                <a:buClr>
                  <a:srgbClr val="8FB08C"/>
                </a:buClr>
                <a:buChar char="•"/>
                <a:defRPr>
                  <a:solidFill>
                    <a:schemeClr val="tx1"/>
                  </a:solidFill>
                  <a:latin typeface="Georgia" pitchFamily="18" charset="0"/>
                  <a:cs typeface="Angsana New" pitchFamily="18" charset="-34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lang="th-TH" altLang="th-TH" sz="2400" smtClean="0">
                <a:solidFill>
                  <a:prstClr val="black">
                    <a:lumMod val="95000"/>
                    <a:lumOff val="5000"/>
                  </a:prstClr>
                </a:solidFill>
                <a:latin typeface="Times New Roman" pitchFamily="18" charset="0"/>
              </a:endParaRPr>
            </a:p>
          </p:txBody>
        </p:sp>
        <p:sp>
          <p:nvSpPr>
            <p:cNvPr id="74834" name="Text Box 18"/>
            <p:cNvSpPr txBox="1">
              <a:spLocks noChangeArrowheads="1"/>
            </p:cNvSpPr>
            <p:nvPr/>
          </p:nvSpPr>
          <p:spPr bwMode="auto">
            <a:xfrm>
              <a:off x="2103253" y="1864738"/>
              <a:ext cx="487367" cy="4619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85000"/>
                <a:buFont typeface="Wingdings 2" pitchFamily="18" charset="2"/>
                <a:buChar char=""/>
                <a:defRPr sz="2700">
                  <a:solidFill>
                    <a:schemeClr val="tx1"/>
                  </a:solidFill>
                  <a:latin typeface="Georgia" pitchFamily="18" charset="0"/>
                  <a:cs typeface="Angsana New" pitchFamily="18" charset="-34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"/>
                <a:defRPr sz="2200">
                  <a:solidFill>
                    <a:schemeClr val="tx2"/>
                  </a:solidFill>
                  <a:latin typeface="Georgia" pitchFamily="18" charset="0"/>
                  <a:cs typeface="Angsana New" pitchFamily="18" charset="-34"/>
                </a:defRPr>
              </a:lvl2pPr>
              <a:lvl3pPr marL="1143000" indent="-228600">
                <a:spcBef>
                  <a:spcPct val="20000"/>
                </a:spcBef>
                <a:buClr>
                  <a:srgbClr val="8CADAE"/>
                </a:buClr>
                <a:buSzPct val="75000"/>
                <a:buFont typeface="Wingdings 2" pitchFamily="18" charset="2"/>
                <a:buChar char=""/>
                <a:defRPr sz="2000">
                  <a:solidFill>
                    <a:schemeClr val="tx1"/>
                  </a:solidFill>
                  <a:latin typeface="Georgia" pitchFamily="18" charset="0"/>
                  <a:cs typeface="Angsana New" pitchFamily="18" charset="-34"/>
                </a:defRPr>
              </a:lvl3pPr>
              <a:lvl4pPr marL="1600200" indent="-228600">
                <a:spcBef>
                  <a:spcPct val="20000"/>
                </a:spcBef>
                <a:buClr>
                  <a:srgbClr val="8C7B70"/>
                </a:buClr>
                <a:buSzPct val="70000"/>
                <a:buFont typeface="Wingdings" pitchFamily="2" charset="2"/>
                <a:buChar char=""/>
                <a:defRPr sz="2000">
                  <a:solidFill>
                    <a:schemeClr val="tx2"/>
                  </a:solidFill>
                  <a:latin typeface="Georgia" pitchFamily="18" charset="0"/>
                  <a:cs typeface="Angsana New" pitchFamily="18" charset="-34"/>
                </a:defRPr>
              </a:lvl4pPr>
              <a:lvl5pPr marL="2057400" indent="-228600">
                <a:spcBef>
                  <a:spcPct val="20000"/>
                </a:spcBef>
                <a:buClr>
                  <a:srgbClr val="8FB08C"/>
                </a:buClr>
                <a:buChar char="•"/>
                <a:defRPr>
                  <a:solidFill>
                    <a:schemeClr val="tx1"/>
                  </a:solidFill>
                  <a:latin typeface="Georgia" pitchFamily="18" charset="0"/>
                  <a:cs typeface="Angsana New" pitchFamily="18" charset="-34"/>
                </a:defRPr>
              </a:lvl5pPr>
              <a:lvl6pPr marL="2514600" indent="-228600" fontAlgn="base">
                <a:spcBef>
                  <a:spcPct val="20000"/>
                </a:spcBef>
                <a:spcAft>
                  <a:spcPct val="0"/>
                </a:spcAft>
                <a:buClr>
                  <a:srgbClr val="8FB08C"/>
                </a:buClr>
                <a:buChar char="•"/>
                <a:defRPr>
                  <a:solidFill>
                    <a:schemeClr val="tx1"/>
                  </a:solidFill>
                  <a:latin typeface="Georgia" pitchFamily="18" charset="0"/>
                  <a:cs typeface="Angsana New" pitchFamily="18" charset="-34"/>
                </a:defRPr>
              </a:lvl6pPr>
              <a:lvl7pPr marL="2971800" indent="-228600" fontAlgn="base">
                <a:spcBef>
                  <a:spcPct val="20000"/>
                </a:spcBef>
                <a:spcAft>
                  <a:spcPct val="0"/>
                </a:spcAft>
                <a:buClr>
                  <a:srgbClr val="8FB08C"/>
                </a:buClr>
                <a:buChar char="•"/>
                <a:defRPr>
                  <a:solidFill>
                    <a:schemeClr val="tx1"/>
                  </a:solidFill>
                  <a:latin typeface="Georgia" pitchFamily="18" charset="0"/>
                  <a:cs typeface="Angsana New" pitchFamily="18" charset="-34"/>
                </a:defRPr>
              </a:lvl7pPr>
              <a:lvl8pPr marL="3429000" indent="-228600" fontAlgn="base">
                <a:spcBef>
                  <a:spcPct val="20000"/>
                </a:spcBef>
                <a:spcAft>
                  <a:spcPct val="0"/>
                </a:spcAft>
                <a:buClr>
                  <a:srgbClr val="8FB08C"/>
                </a:buClr>
                <a:buChar char="•"/>
                <a:defRPr>
                  <a:solidFill>
                    <a:schemeClr val="tx1"/>
                  </a:solidFill>
                  <a:latin typeface="Georgia" pitchFamily="18" charset="0"/>
                  <a:cs typeface="Angsana New" pitchFamily="18" charset="-34"/>
                </a:defRPr>
              </a:lvl8pPr>
              <a:lvl9pPr marL="3886200" indent="-228600" fontAlgn="base">
                <a:spcBef>
                  <a:spcPct val="20000"/>
                </a:spcBef>
                <a:spcAft>
                  <a:spcPct val="0"/>
                </a:spcAft>
                <a:buClr>
                  <a:srgbClr val="8FB08C"/>
                </a:buClr>
                <a:buChar char="•"/>
                <a:defRPr>
                  <a:solidFill>
                    <a:schemeClr val="tx1"/>
                  </a:solidFill>
                  <a:latin typeface="Georgia" pitchFamily="18" charset="0"/>
                  <a:cs typeface="Angsana New" pitchFamily="18" charset="-34"/>
                </a:defRPr>
              </a:lvl9pPr>
            </a:lstStyle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lang="en-US" altLang="th-TH" sz="2400" smtClean="0">
                  <a:solidFill>
                    <a:prstClr val="black">
                      <a:lumMod val="95000"/>
                      <a:lumOff val="5000"/>
                    </a:prstClr>
                  </a:solidFill>
                  <a:latin typeface="Angsana New" pitchFamily="18" charset="-34"/>
                </a:rPr>
                <a:t>120</a:t>
              </a:r>
              <a:endParaRPr lang="th-TH" altLang="th-TH" sz="2400" smtClean="0">
                <a:solidFill>
                  <a:prstClr val="black">
                    <a:lumMod val="95000"/>
                    <a:lumOff val="5000"/>
                  </a:prstClr>
                </a:solidFill>
                <a:latin typeface="Angsana New" pitchFamily="18" charset="-34"/>
              </a:endParaRPr>
            </a:p>
          </p:txBody>
        </p:sp>
        <p:cxnSp>
          <p:nvCxnSpPr>
            <p:cNvPr id="75859" name="ตัวเชื่อมต่อตรง 2"/>
            <p:cNvCxnSpPr>
              <a:cxnSpLocks noChangeShapeType="1"/>
              <a:stCxn id="74833" idx="0"/>
            </p:cNvCxnSpPr>
            <p:nvPr/>
          </p:nvCxnSpPr>
          <p:spPr bwMode="auto">
            <a:xfrm flipV="1">
              <a:off x="2173288" y="1556792"/>
              <a:ext cx="238472" cy="563362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prstDash val="dash"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74836" name="รูปแบบอิสระ 14"/>
            <p:cNvSpPr>
              <a:spLocks/>
            </p:cNvSpPr>
            <p:nvPr/>
          </p:nvSpPr>
          <p:spPr bwMode="auto">
            <a:xfrm>
              <a:off x="2330268" y="1748862"/>
              <a:ext cx="260352" cy="773039"/>
            </a:xfrm>
            <a:custGeom>
              <a:avLst/>
              <a:gdLst>
                <a:gd name="T0" fmla="*/ 0 w 260298"/>
                <a:gd name="T1" fmla="*/ 0 h 773689"/>
                <a:gd name="T2" fmla="*/ 259976 w 260298"/>
                <a:gd name="T3" fmla="*/ 304800 h 773689"/>
                <a:gd name="T4" fmla="*/ 53788 w 260298"/>
                <a:gd name="T5" fmla="*/ 735106 h 773689"/>
                <a:gd name="T6" fmla="*/ 53788 w 260298"/>
                <a:gd name="T7" fmla="*/ 726141 h 77368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60298" h="773689">
                  <a:moveTo>
                    <a:pt x="0" y="0"/>
                  </a:moveTo>
                  <a:cubicBezTo>
                    <a:pt x="125505" y="91141"/>
                    <a:pt x="251011" y="182282"/>
                    <a:pt x="259976" y="304800"/>
                  </a:cubicBezTo>
                  <a:cubicBezTo>
                    <a:pt x="268941" y="427318"/>
                    <a:pt x="88153" y="664883"/>
                    <a:pt x="53788" y="735106"/>
                  </a:cubicBezTo>
                  <a:cubicBezTo>
                    <a:pt x="19423" y="805329"/>
                    <a:pt x="36605" y="765735"/>
                    <a:pt x="53788" y="726141"/>
                  </a:cubicBezTo>
                </a:path>
              </a:pathLst>
            </a:custGeom>
            <a:noFill/>
            <a:ln w="9525" cap="flat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th-TH" sz="2400">
                <a:solidFill>
                  <a:prstClr val="black">
                    <a:lumMod val="95000"/>
                    <a:lumOff val="5000"/>
                  </a:prstClr>
                </a:solidFill>
                <a:latin typeface="Times New Roman" pitchFamily="18" charset="0"/>
              </a:endParaRPr>
            </a:p>
          </p:txBody>
        </p:sp>
        <p:cxnSp>
          <p:nvCxnSpPr>
            <p:cNvPr id="75861" name="ตัวเชื่อมต่อตรง 16"/>
            <p:cNvCxnSpPr>
              <a:cxnSpLocks noChangeShapeType="1"/>
              <a:stCxn id="74833" idx="4"/>
            </p:cNvCxnSpPr>
            <p:nvPr/>
          </p:nvCxnSpPr>
          <p:spPr bwMode="auto">
            <a:xfrm>
              <a:off x="2935288" y="3437779"/>
              <a:ext cx="412576" cy="495277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prstDash val="dash"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74838" name="รูปแบบอิสระ 17"/>
            <p:cNvSpPr>
              <a:spLocks/>
            </p:cNvSpPr>
            <p:nvPr/>
          </p:nvSpPr>
          <p:spPr bwMode="auto">
            <a:xfrm>
              <a:off x="2536645" y="3452088"/>
              <a:ext cx="654056" cy="371440"/>
            </a:xfrm>
            <a:custGeom>
              <a:avLst/>
              <a:gdLst>
                <a:gd name="T0" fmla="*/ 654423 w 654423"/>
                <a:gd name="T1" fmla="*/ 304800 h 371383"/>
                <a:gd name="T2" fmla="*/ 233082 w 654423"/>
                <a:gd name="T3" fmla="*/ 349623 h 371383"/>
                <a:gd name="T4" fmla="*/ 0 w 654423"/>
                <a:gd name="T5" fmla="*/ 0 h 37138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654423" h="371383">
                  <a:moveTo>
                    <a:pt x="654423" y="304800"/>
                  </a:moveTo>
                  <a:cubicBezTo>
                    <a:pt x="498287" y="352611"/>
                    <a:pt x="342152" y="400423"/>
                    <a:pt x="233082" y="349623"/>
                  </a:cubicBezTo>
                  <a:cubicBezTo>
                    <a:pt x="124012" y="298823"/>
                    <a:pt x="62006" y="149411"/>
                    <a:pt x="0" y="0"/>
                  </a:cubicBezTo>
                </a:path>
              </a:pathLst>
            </a:custGeom>
            <a:noFill/>
            <a:ln w="9525" cap="flat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th-TH" sz="2400">
                <a:solidFill>
                  <a:prstClr val="black">
                    <a:lumMod val="95000"/>
                    <a:lumOff val="5000"/>
                  </a:prstClr>
                </a:solidFill>
                <a:latin typeface="Times New Roman" pitchFamily="18" charset="0"/>
              </a:endParaRPr>
            </a:p>
          </p:txBody>
        </p:sp>
        <p:sp>
          <p:nvSpPr>
            <p:cNvPr id="74839" name="Text Box 18"/>
            <p:cNvSpPr txBox="1">
              <a:spLocks noChangeArrowheads="1"/>
            </p:cNvSpPr>
            <p:nvPr/>
          </p:nvSpPr>
          <p:spPr bwMode="auto">
            <a:xfrm>
              <a:off x="2555695" y="3383833"/>
              <a:ext cx="487366" cy="46191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85000"/>
                <a:buFont typeface="Wingdings 2" pitchFamily="18" charset="2"/>
                <a:buChar char=""/>
                <a:defRPr sz="2700">
                  <a:solidFill>
                    <a:schemeClr val="tx1"/>
                  </a:solidFill>
                  <a:latin typeface="Georgia" pitchFamily="18" charset="0"/>
                  <a:cs typeface="Angsana New" pitchFamily="18" charset="-34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"/>
                <a:defRPr sz="2200">
                  <a:solidFill>
                    <a:schemeClr val="tx2"/>
                  </a:solidFill>
                  <a:latin typeface="Georgia" pitchFamily="18" charset="0"/>
                  <a:cs typeface="Angsana New" pitchFamily="18" charset="-34"/>
                </a:defRPr>
              </a:lvl2pPr>
              <a:lvl3pPr marL="1143000" indent="-228600">
                <a:spcBef>
                  <a:spcPct val="20000"/>
                </a:spcBef>
                <a:buClr>
                  <a:srgbClr val="8CADAE"/>
                </a:buClr>
                <a:buSzPct val="75000"/>
                <a:buFont typeface="Wingdings 2" pitchFamily="18" charset="2"/>
                <a:buChar char=""/>
                <a:defRPr sz="2000">
                  <a:solidFill>
                    <a:schemeClr val="tx1"/>
                  </a:solidFill>
                  <a:latin typeface="Georgia" pitchFamily="18" charset="0"/>
                  <a:cs typeface="Angsana New" pitchFamily="18" charset="-34"/>
                </a:defRPr>
              </a:lvl3pPr>
              <a:lvl4pPr marL="1600200" indent="-228600">
                <a:spcBef>
                  <a:spcPct val="20000"/>
                </a:spcBef>
                <a:buClr>
                  <a:srgbClr val="8C7B70"/>
                </a:buClr>
                <a:buSzPct val="70000"/>
                <a:buFont typeface="Wingdings" pitchFamily="2" charset="2"/>
                <a:buChar char=""/>
                <a:defRPr sz="2000">
                  <a:solidFill>
                    <a:schemeClr val="tx2"/>
                  </a:solidFill>
                  <a:latin typeface="Georgia" pitchFamily="18" charset="0"/>
                  <a:cs typeface="Angsana New" pitchFamily="18" charset="-34"/>
                </a:defRPr>
              </a:lvl4pPr>
              <a:lvl5pPr marL="2057400" indent="-228600">
                <a:spcBef>
                  <a:spcPct val="20000"/>
                </a:spcBef>
                <a:buClr>
                  <a:srgbClr val="8FB08C"/>
                </a:buClr>
                <a:buChar char="•"/>
                <a:defRPr>
                  <a:solidFill>
                    <a:schemeClr val="tx1"/>
                  </a:solidFill>
                  <a:latin typeface="Georgia" pitchFamily="18" charset="0"/>
                  <a:cs typeface="Angsana New" pitchFamily="18" charset="-34"/>
                </a:defRPr>
              </a:lvl5pPr>
              <a:lvl6pPr marL="2514600" indent="-228600" fontAlgn="base">
                <a:spcBef>
                  <a:spcPct val="20000"/>
                </a:spcBef>
                <a:spcAft>
                  <a:spcPct val="0"/>
                </a:spcAft>
                <a:buClr>
                  <a:srgbClr val="8FB08C"/>
                </a:buClr>
                <a:buChar char="•"/>
                <a:defRPr>
                  <a:solidFill>
                    <a:schemeClr val="tx1"/>
                  </a:solidFill>
                  <a:latin typeface="Georgia" pitchFamily="18" charset="0"/>
                  <a:cs typeface="Angsana New" pitchFamily="18" charset="-34"/>
                </a:defRPr>
              </a:lvl6pPr>
              <a:lvl7pPr marL="2971800" indent="-228600" fontAlgn="base">
                <a:spcBef>
                  <a:spcPct val="20000"/>
                </a:spcBef>
                <a:spcAft>
                  <a:spcPct val="0"/>
                </a:spcAft>
                <a:buClr>
                  <a:srgbClr val="8FB08C"/>
                </a:buClr>
                <a:buChar char="•"/>
                <a:defRPr>
                  <a:solidFill>
                    <a:schemeClr val="tx1"/>
                  </a:solidFill>
                  <a:latin typeface="Georgia" pitchFamily="18" charset="0"/>
                  <a:cs typeface="Angsana New" pitchFamily="18" charset="-34"/>
                </a:defRPr>
              </a:lvl7pPr>
              <a:lvl8pPr marL="3429000" indent="-228600" fontAlgn="base">
                <a:spcBef>
                  <a:spcPct val="20000"/>
                </a:spcBef>
                <a:spcAft>
                  <a:spcPct val="0"/>
                </a:spcAft>
                <a:buClr>
                  <a:srgbClr val="8FB08C"/>
                </a:buClr>
                <a:buChar char="•"/>
                <a:defRPr>
                  <a:solidFill>
                    <a:schemeClr val="tx1"/>
                  </a:solidFill>
                  <a:latin typeface="Georgia" pitchFamily="18" charset="0"/>
                  <a:cs typeface="Angsana New" pitchFamily="18" charset="-34"/>
                </a:defRPr>
              </a:lvl8pPr>
              <a:lvl9pPr marL="3886200" indent="-228600" fontAlgn="base">
                <a:spcBef>
                  <a:spcPct val="20000"/>
                </a:spcBef>
                <a:spcAft>
                  <a:spcPct val="0"/>
                </a:spcAft>
                <a:buClr>
                  <a:srgbClr val="8FB08C"/>
                </a:buClr>
                <a:buChar char="•"/>
                <a:defRPr>
                  <a:solidFill>
                    <a:schemeClr val="tx1"/>
                  </a:solidFill>
                  <a:latin typeface="Georgia" pitchFamily="18" charset="0"/>
                  <a:cs typeface="Angsana New" pitchFamily="18" charset="-34"/>
                </a:defRPr>
              </a:lvl9pPr>
            </a:lstStyle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lang="en-US" altLang="th-TH" sz="2400" smtClean="0">
                  <a:solidFill>
                    <a:prstClr val="black">
                      <a:lumMod val="95000"/>
                      <a:lumOff val="5000"/>
                    </a:prstClr>
                  </a:solidFill>
                  <a:latin typeface="Angsana New" pitchFamily="18" charset="-34"/>
                </a:rPr>
                <a:t>120</a:t>
              </a:r>
              <a:endParaRPr lang="th-TH" altLang="th-TH" sz="2400" smtClean="0">
                <a:solidFill>
                  <a:prstClr val="black">
                    <a:lumMod val="95000"/>
                    <a:lumOff val="5000"/>
                  </a:prstClr>
                </a:solidFill>
                <a:latin typeface="Angsana New" pitchFamily="18" charset="-34"/>
              </a:endParaRPr>
            </a:p>
          </p:txBody>
        </p:sp>
        <p:cxnSp>
          <p:nvCxnSpPr>
            <p:cNvPr id="75864" name="ตัวเชื่อมต่อตรง 21"/>
            <p:cNvCxnSpPr>
              <a:cxnSpLocks noChangeShapeType="1"/>
              <a:stCxn id="74833" idx="2"/>
            </p:cNvCxnSpPr>
            <p:nvPr/>
          </p:nvCxnSpPr>
          <p:spPr bwMode="auto">
            <a:xfrm flipH="1">
              <a:off x="539552" y="3437779"/>
              <a:ext cx="871736" cy="13633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prstDash val="dash"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74841" name="รูปแบบอิสระ 22"/>
            <p:cNvSpPr>
              <a:spLocks/>
            </p:cNvSpPr>
            <p:nvPr/>
          </p:nvSpPr>
          <p:spPr bwMode="auto">
            <a:xfrm>
              <a:off x="923730" y="3006043"/>
              <a:ext cx="725493" cy="426997"/>
            </a:xfrm>
            <a:custGeom>
              <a:avLst/>
              <a:gdLst>
                <a:gd name="T0" fmla="*/ 0 w 726141"/>
                <a:gd name="T1" fmla="*/ 426660 h 426660"/>
                <a:gd name="T2" fmla="*/ 259976 w 726141"/>
                <a:gd name="T3" fmla="*/ 59107 h 426660"/>
                <a:gd name="T4" fmla="*/ 726141 w 726141"/>
                <a:gd name="T5" fmla="*/ 5319 h 42666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726141" h="426660">
                  <a:moveTo>
                    <a:pt x="0" y="426660"/>
                  </a:moveTo>
                  <a:cubicBezTo>
                    <a:pt x="69476" y="277995"/>
                    <a:pt x="138953" y="129330"/>
                    <a:pt x="259976" y="59107"/>
                  </a:cubicBezTo>
                  <a:cubicBezTo>
                    <a:pt x="380999" y="-11116"/>
                    <a:pt x="553570" y="-2899"/>
                    <a:pt x="726141" y="5319"/>
                  </a:cubicBezTo>
                </a:path>
              </a:pathLst>
            </a:custGeom>
            <a:noFill/>
            <a:ln w="9525" cap="flat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th-TH" sz="2400">
                <a:solidFill>
                  <a:prstClr val="black">
                    <a:lumMod val="95000"/>
                    <a:lumOff val="5000"/>
                  </a:prstClr>
                </a:solidFill>
                <a:latin typeface="Times New Roman" pitchFamily="18" charset="0"/>
              </a:endParaRPr>
            </a:p>
          </p:txBody>
        </p:sp>
        <p:sp>
          <p:nvSpPr>
            <p:cNvPr id="74842" name="Text Box 18"/>
            <p:cNvSpPr txBox="1">
              <a:spLocks noChangeArrowheads="1"/>
            </p:cNvSpPr>
            <p:nvPr/>
          </p:nvSpPr>
          <p:spPr bwMode="auto">
            <a:xfrm>
              <a:off x="1015806" y="3017154"/>
              <a:ext cx="487366" cy="4619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85000"/>
                <a:buFont typeface="Wingdings 2" pitchFamily="18" charset="2"/>
                <a:buChar char=""/>
                <a:defRPr sz="2700">
                  <a:solidFill>
                    <a:schemeClr val="tx1"/>
                  </a:solidFill>
                  <a:latin typeface="Georgia" pitchFamily="18" charset="0"/>
                  <a:cs typeface="Angsana New" pitchFamily="18" charset="-34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"/>
                <a:defRPr sz="2200">
                  <a:solidFill>
                    <a:schemeClr val="tx2"/>
                  </a:solidFill>
                  <a:latin typeface="Georgia" pitchFamily="18" charset="0"/>
                  <a:cs typeface="Angsana New" pitchFamily="18" charset="-34"/>
                </a:defRPr>
              </a:lvl2pPr>
              <a:lvl3pPr marL="1143000" indent="-228600">
                <a:spcBef>
                  <a:spcPct val="20000"/>
                </a:spcBef>
                <a:buClr>
                  <a:srgbClr val="8CADAE"/>
                </a:buClr>
                <a:buSzPct val="75000"/>
                <a:buFont typeface="Wingdings 2" pitchFamily="18" charset="2"/>
                <a:buChar char=""/>
                <a:defRPr sz="2000">
                  <a:solidFill>
                    <a:schemeClr val="tx1"/>
                  </a:solidFill>
                  <a:latin typeface="Georgia" pitchFamily="18" charset="0"/>
                  <a:cs typeface="Angsana New" pitchFamily="18" charset="-34"/>
                </a:defRPr>
              </a:lvl3pPr>
              <a:lvl4pPr marL="1600200" indent="-228600">
                <a:spcBef>
                  <a:spcPct val="20000"/>
                </a:spcBef>
                <a:buClr>
                  <a:srgbClr val="8C7B70"/>
                </a:buClr>
                <a:buSzPct val="70000"/>
                <a:buFont typeface="Wingdings" pitchFamily="2" charset="2"/>
                <a:buChar char=""/>
                <a:defRPr sz="2000">
                  <a:solidFill>
                    <a:schemeClr val="tx2"/>
                  </a:solidFill>
                  <a:latin typeface="Georgia" pitchFamily="18" charset="0"/>
                  <a:cs typeface="Angsana New" pitchFamily="18" charset="-34"/>
                </a:defRPr>
              </a:lvl4pPr>
              <a:lvl5pPr marL="2057400" indent="-228600">
                <a:spcBef>
                  <a:spcPct val="20000"/>
                </a:spcBef>
                <a:buClr>
                  <a:srgbClr val="8FB08C"/>
                </a:buClr>
                <a:buChar char="•"/>
                <a:defRPr>
                  <a:solidFill>
                    <a:schemeClr val="tx1"/>
                  </a:solidFill>
                  <a:latin typeface="Georgia" pitchFamily="18" charset="0"/>
                  <a:cs typeface="Angsana New" pitchFamily="18" charset="-34"/>
                </a:defRPr>
              </a:lvl5pPr>
              <a:lvl6pPr marL="2514600" indent="-228600" fontAlgn="base">
                <a:spcBef>
                  <a:spcPct val="20000"/>
                </a:spcBef>
                <a:spcAft>
                  <a:spcPct val="0"/>
                </a:spcAft>
                <a:buClr>
                  <a:srgbClr val="8FB08C"/>
                </a:buClr>
                <a:buChar char="•"/>
                <a:defRPr>
                  <a:solidFill>
                    <a:schemeClr val="tx1"/>
                  </a:solidFill>
                  <a:latin typeface="Georgia" pitchFamily="18" charset="0"/>
                  <a:cs typeface="Angsana New" pitchFamily="18" charset="-34"/>
                </a:defRPr>
              </a:lvl6pPr>
              <a:lvl7pPr marL="2971800" indent="-228600" fontAlgn="base">
                <a:spcBef>
                  <a:spcPct val="20000"/>
                </a:spcBef>
                <a:spcAft>
                  <a:spcPct val="0"/>
                </a:spcAft>
                <a:buClr>
                  <a:srgbClr val="8FB08C"/>
                </a:buClr>
                <a:buChar char="•"/>
                <a:defRPr>
                  <a:solidFill>
                    <a:schemeClr val="tx1"/>
                  </a:solidFill>
                  <a:latin typeface="Georgia" pitchFamily="18" charset="0"/>
                  <a:cs typeface="Angsana New" pitchFamily="18" charset="-34"/>
                </a:defRPr>
              </a:lvl7pPr>
              <a:lvl8pPr marL="3429000" indent="-228600" fontAlgn="base">
                <a:spcBef>
                  <a:spcPct val="20000"/>
                </a:spcBef>
                <a:spcAft>
                  <a:spcPct val="0"/>
                </a:spcAft>
                <a:buClr>
                  <a:srgbClr val="8FB08C"/>
                </a:buClr>
                <a:buChar char="•"/>
                <a:defRPr>
                  <a:solidFill>
                    <a:schemeClr val="tx1"/>
                  </a:solidFill>
                  <a:latin typeface="Georgia" pitchFamily="18" charset="0"/>
                  <a:cs typeface="Angsana New" pitchFamily="18" charset="-34"/>
                </a:defRPr>
              </a:lvl8pPr>
              <a:lvl9pPr marL="3886200" indent="-228600" fontAlgn="base">
                <a:spcBef>
                  <a:spcPct val="20000"/>
                </a:spcBef>
                <a:spcAft>
                  <a:spcPct val="0"/>
                </a:spcAft>
                <a:buClr>
                  <a:srgbClr val="8FB08C"/>
                </a:buClr>
                <a:buChar char="•"/>
                <a:defRPr>
                  <a:solidFill>
                    <a:schemeClr val="tx1"/>
                  </a:solidFill>
                  <a:latin typeface="Georgia" pitchFamily="18" charset="0"/>
                  <a:cs typeface="Angsana New" pitchFamily="18" charset="-34"/>
                </a:defRPr>
              </a:lvl9pPr>
            </a:lstStyle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lang="en-US" altLang="th-TH" sz="2400" smtClean="0">
                  <a:solidFill>
                    <a:prstClr val="black">
                      <a:lumMod val="95000"/>
                      <a:lumOff val="5000"/>
                    </a:prstClr>
                  </a:solidFill>
                  <a:latin typeface="Angsana New" pitchFamily="18" charset="-34"/>
                </a:rPr>
                <a:t>120</a:t>
              </a:r>
              <a:endParaRPr lang="th-TH" altLang="th-TH" sz="2400" smtClean="0">
                <a:solidFill>
                  <a:prstClr val="black">
                    <a:lumMod val="95000"/>
                    <a:lumOff val="5000"/>
                  </a:prstClr>
                </a:solidFill>
                <a:latin typeface="Angsana New" pitchFamily="18" charset="-34"/>
              </a:endParaRPr>
            </a:p>
          </p:txBody>
        </p:sp>
      </p:grpSp>
      <p:grpSp>
        <p:nvGrpSpPr>
          <p:cNvPr id="75780" name="กลุ่ม 106"/>
          <p:cNvGrpSpPr>
            <a:grpSpLocks/>
          </p:cNvGrpSpPr>
          <p:nvPr/>
        </p:nvGrpSpPr>
        <p:grpSpPr bwMode="auto">
          <a:xfrm>
            <a:off x="3276600" y="1196975"/>
            <a:ext cx="2374900" cy="2360613"/>
            <a:chOff x="3275856" y="1196752"/>
            <a:chExt cx="2376264" cy="2360669"/>
          </a:xfrm>
        </p:grpSpPr>
        <p:cxnSp>
          <p:nvCxnSpPr>
            <p:cNvPr id="75844" name="ตัวเชื่อมต่อตรง 35"/>
            <p:cNvCxnSpPr>
              <a:cxnSpLocks noChangeShapeType="1"/>
            </p:cNvCxnSpPr>
            <p:nvPr/>
          </p:nvCxnSpPr>
          <p:spPr bwMode="auto">
            <a:xfrm>
              <a:off x="5004048" y="3068960"/>
              <a:ext cx="0" cy="488461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prstDash val="dash"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74821" name="Rectangle 11"/>
            <p:cNvSpPr>
              <a:spLocks noChangeArrowheads="1"/>
            </p:cNvSpPr>
            <p:nvPr/>
          </p:nvSpPr>
          <p:spPr bwMode="auto">
            <a:xfrm>
              <a:off x="3712670" y="1758740"/>
              <a:ext cx="1294555" cy="1295431"/>
            </a:xfrm>
            <a:prstGeom prst="rect">
              <a:avLst/>
            </a:prstGeom>
            <a:solidFill>
              <a:schemeClr val="accent1"/>
            </a:solidFill>
            <a:ln w="571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85000"/>
                <a:buFont typeface="Wingdings 2" pitchFamily="18" charset="2"/>
                <a:buChar char=""/>
                <a:defRPr sz="2700">
                  <a:solidFill>
                    <a:schemeClr val="tx1"/>
                  </a:solidFill>
                  <a:latin typeface="Georgia" pitchFamily="18" charset="0"/>
                  <a:cs typeface="Angsana New" pitchFamily="18" charset="-34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"/>
                <a:defRPr sz="2200">
                  <a:solidFill>
                    <a:schemeClr val="tx2"/>
                  </a:solidFill>
                  <a:latin typeface="Georgia" pitchFamily="18" charset="0"/>
                  <a:cs typeface="Angsana New" pitchFamily="18" charset="-34"/>
                </a:defRPr>
              </a:lvl2pPr>
              <a:lvl3pPr marL="1143000" indent="-228600">
                <a:spcBef>
                  <a:spcPct val="20000"/>
                </a:spcBef>
                <a:buClr>
                  <a:srgbClr val="8CADAE"/>
                </a:buClr>
                <a:buSzPct val="75000"/>
                <a:buFont typeface="Wingdings 2" pitchFamily="18" charset="2"/>
                <a:buChar char=""/>
                <a:defRPr sz="2000">
                  <a:solidFill>
                    <a:schemeClr val="tx1"/>
                  </a:solidFill>
                  <a:latin typeface="Georgia" pitchFamily="18" charset="0"/>
                  <a:cs typeface="Angsana New" pitchFamily="18" charset="-34"/>
                </a:defRPr>
              </a:lvl3pPr>
              <a:lvl4pPr marL="1600200" indent="-228600">
                <a:spcBef>
                  <a:spcPct val="20000"/>
                </a:spcBef>
                <a:buClr>
                  <a:srgbClr val="8C7B70"/>
                </a:buClr>
                <a:buSzPct val="70000"/>
                <a:buFont typeface="Wingdings" pitchFamily="2" charset="2"/>
                <a:buChar char=""/>
                <a:defRPr sz="2000">
                  <a:solidFill>
                    <a:schemeClr val="tx2"/>
                  </a:solidFill>
                  <a:latin typeface="Georgia" pitchFamily="18" charset="0"/>
                  <a:cs typeface="Angsana New" pitchFamily="18" charset="-34"/>
                </a:defRPr>
              </a:lvl4pPr>
              <a:lvl5pPr marL="2057400" indent="-228600">
                <a:spcBef>
                  <a:spcPct val="20000"/>
                </a:spcBef>
                <a:buClr>
                  <a:srgbClr val="8FB08C"/>
                </a:buClr>
                <a:buChar char="•"/>
                <a:defRPr>
                  <a:solidFill>
                    <a:schemeClr val="tx1"/>
                  </a:solidFill>
                  <a:latin typeface="Georgia" pitchFamily="18" charset="0"/>
                  <a:cs typeface="Angsana New" pitchFamily="18" charset="-34"/>
                </a:defRPr>
              </a:lvl5pPr>
              <a:lvl6pPr marL="2514600" indent="-228600" fontAlgn="base">
                <a:spcBef>
                  <a:spcPct val="20000"/>
                </a:spcBef>
                <a:spcAft>
                  <a:spcPct val="0"/>
                </a:spcAft>
                <a:buClr>
                  <a:srgbClr val="8FB08C"/>
                </a:buClr>
                <a:buChar char="•"/>
                <a:defRPr>
                  <a:solidFill>
                    <a:schemeClr val="tx1"/>
                  </a:solidFill>
                  <a:latin typeface="Georgia" pitchFamily="18" charset="0"/>
                  <a:cs typeface="Angsana New" pitchFamily="18" charset="-34"/>
                </a:defRPr>
              </a:lvl6pPr>
              <a:lvl7pPr marL="2971800" indent="-228600" fontAlgn="base">
                <a:spcBef>
                  <a:spcPct val="20000"/>
                </a:spcBef>
                <a:spcAft>
                  <a:spcPct val="0"/>
                </a:spcAft>
                <a:buClr>
                  <a:srgbClr val="8FB08C"/>
                </a:buClr>
                <a:buChar char="•"/>
                <a:defRPr>
                  <a:solidFill>
                    <a:schemeClr val="tx1"/>
                  </a:solidFill>
                  <a:latin typeface="Georgia" pitchFamily="18" charset="0"/>
                  <a:cs typeface="Angsana New" pitchFamily="18" charset="-34"/>
                </a:defRPr>
              </a:lvl7pPr>
              <a:lvl8pPr marL="3429000" indent="-228600" fontAlgn="base">
                <a:spcBef>
                  <a:spcPct val="20000"/>
                </a:spcBef>
                <a:spcAft>
                  <a:spcPct val="0"/>
                </a:spcAft>
                <a:buClr>
                  <a:srgbClr val="8FB08C"/>
                </a:buClr>
                <a:buChar char="•"/>
                <a:defRPr>
                  <a:solidFill>
                    <a:schemeClr val="tx1"/>
                  </a:solidFill>
                  <a:latin typeface="Georgia" pitchFamily="18" charset="0"/>
                  <a:cs typeface="Angsana New" pitchFamily="18" charset="-34"/>
                </a:defRPr>
              </a:lvl8pPr>
              <a:lvl9pPr marL="3886200" indent="-228600" fontAlgn="base">
                <a:spcBef>
                  <a:spcPct val="20000"/>
                </a:spcBef>
                <a:spcAft>
                  <a:spcPct val="0"/>
                </a:spcAft>
                <a:buClr>
                  <a:srgbClr val="8FB08C"/>
                </a:buClr>
                <a:buChar char="•"/>
                <a:defRPr>
                  <a:solidFill>
                    <a:schemeClr val="tx1"/>
                  </a:solidFill>
                  <a:latin typeface="Georgia" pitchFamily="18" charset="0"/>
                  <a:cs typeface="Angsana New" pitchFamily="18" charset="-34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lang="th-TH" altLang="th-TH" sz="2400" smtClean="0">
                <a:solidFill>
                  <a:prstClr val="black">
                    <a:lumMod val="95000"/>
                    <a:lumOff val="5000"/>
                  </a:prstClr>
                </a:solidFill>
                <a:latin typeface="Times New Roman" pitchFamily="18" charset="0"/>
              </a:endParaRPr>
            </a:p>
          </p:txBody>
        </p:sp>
        <p:sp>
          <p:nvSpPr>
            <p:cNvPr id="74822" name="Text Box 19"/>
            <p:cNvSpPr txBox="1">
              <a:spLocks noChangeArrowheads="1"/>
            </p:cNvSpPr>
            <p:nvPr/>
          </p:nvSpPr>
          <p:spPr bwMode="auto">
            <a:xfrm>
              <a:off x="5007225" y="1671426"/>
              <a:ext cx="387572" cy="4619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85000"/>
                <a:buFont typeface="Wingdings 2" pitchFamily="18" charset="2"/>
                <a:buChar char=""/>
                <a:defRPr sz="2700">
                  <a:solidFill>
                    <a:schemeClr val="tx1"/>
                  </a:solidFill>
                  <a:latin typeface="Georgia" pitchFamily="18" charset="0"/>
                  <a:cs typeface="Angsana New" pitchFamily="18" charset="-34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"/>
                <a:defRPr sz="2200">
                  <a:solidFill>
                    <a:schemeClr val="tx2"/>
                  </a:solidFill>
                  <a:latin typeface="Georgia" pitchFamily="18" charset="0"/>
                  <a:cs typeface="Angsana New" pitchFamily="18" charset="-34"/>
                </a:defRPr>
              </a:lvl2pPr>
              <a:lvl3pPr marL="1143000" indent="-228600">
                <a:spcBef>
                  <a:spcPct val="20000"/>
                </a:spcBef>
                <a:buClr>
                  <a:srgbClr val="8CADAE"/>
                </a:buClr>
                <a:buSzPct val="75000"/>
                <a:buFont typeface="Wingdings 2" pitchFamily="18" charset="2"/>
                <a:buChar char=""/>
                <a:defRPr sz="2000">
                  <a:solidFill>
                    <a:schemeClr val="tx1"/>
                  </a:solidFill>
                  <a:latin typeface="Georgia" pitchFamily="18" charset="0"/>
                  <a:cs typeface="Angsana New" pitchFamily="18" charset="-34"/>
                </a:defRPr>
              </a:lvl3pPr>
              <a:lvl4pPr marL="1600200" indent="-228600">
                <a:spcBef>
                  <a:spcPct val="20000"/>
                </a:spcBef>
                <a:buClr>
                  <a:srgbClr val="8C7B70"/>
                </a:buClr>
                <a:buSzPct val="70000"/>
                <a:buFont typeface="Wingdings" pitchFamily="2" charset="2"/>
                <a:buChar char=""/>
                <a:defRPr sz="2000">
                  <a:solidFill>
                    <a:schemeClr val="tx2"/>
                  </a:solidFill>
                  <a:latin typeface="Georgia" pitchFamily="18" charset="0"/>
                  <a:cs typeface="Angsana New" pitchFamily="18" charset="-34"/>
                </a:defRPr>
              </a:lvl4pPr>
              <a:lvl5pPr marL="2057400" indent="-228600">
                <a:spcBef>
                  <a:spcPct val="20000"/>
                </a:spcBef>
                <a:buClr>
                  <a:srgbClr val="8FB08C"/>
                </a:buClr>
                <a:buChar char="•"/>
                <a:defRPr>
                  <a:solidFill>
                    <a:schemeClr val="tx1"/>
                  </a:solidFill>
                  <a:latin typeface="Georgia" pitchFamily="18" charset="0"/>
                  <a:cs typeface="Angsana New" pitchFamily="18" charset="-34"/>
                </a:defRPr>
              </a:lvl5pPr>
              <a:lvl6pPr marL="2514600" indent="-228600" fontAlgn="base">
                <a:spcBef>
                  <a:spcPct val="20000"/>
                </a:spcBef>
                <a:spcAft>
                  <a:spcPct val="0"/>
                </a:spcAft>
                <a:buClr>
                  <a:srgbClr val="8FB08C"/>
                </a:buClr>
                <a:buChar char="•"/>
                <a:defRPr>
                  <a:solidFill>
                    <a:schemeClr val="tx1"/>
                  </a:solidFill>
                  <a:latin typeface="Georgia" pitchFamily="18" charset="0"/>
                  <a:cs typeface="Angsana New" pitchFamily="18" charset="-34"/>
                </a:defRPr>
              </a:lvl6pPr>
              <a:lvl7pPr marL="2971800" indent="-228600" fontAlgn="base">
                <a:spcBef>
                  <a:spcPct val="20000"/>
                </a:spcBef>
                <a:spcAft>
                  <a:spcPct val="0"/>
                </a:spcAft>
                <a:buClr>
                  <a:srgbClr val="8FB08C"/>
                </a:buClr>
                <a:buChar char="•"/>
                <a:defRPr>
                  <a:solidFill>
                    <a:schemeClr val="tx1"/>
                  </a:solidFill>
                  <a:latin typeface="Georgia" pitchFamily="18" charset="0"/>
                  <a:cs typeface="Angsana New" pitchFamily="18" charset="-34"/>
                </a:defRPr>
              </a:lvl7pPr>
              <a:lvl8pPr marL="3429000" indent="-228600" fontAlgn="base">
                <a:spcBef>
                  <a:spcPct val="20000"/>
                </a:spcBef>
                <a:spcAft>
                  <a:spcPct val="0"/>
                </a:spcAft>
                <a:buClr>
                  <a:srgbClr val="8FB08C"/>
                </a:buClr>
                <a:buChar char="•"/>
                <a:defRPr>
                  <a:solidFill>
                    <a:schemeClr val="tx1"/>
                  </a:solidFill>
                  <a:latin typeface="Georgia" pitchFamily="18" charset="0"/>
                  <a:cs typeface="Angsana New" pitchFamily="18" charset="-34"/>
                </a:defRPr>
              </a:lvl8pPr>
              <a:lvl9pPr marL="3886200" indent="-228600" fontAlgn="base">
                <a:spcBef>
                  <a:spcPct val="20000"/>
                </a:spcBef>
                <a:spcAft>
                  <a:spcPct val="0"/>
                </a:spcAft>
                <a:buClr>
                  <a:srgbClr val="8FB08C"/>
                </a:buClr>
                <a:buChar char="•"/>
                <a:defRPr>
                  <a:solidFill>
                    <a:schemeClr val="tx1"/>
                  </a:solidFill>
                  <a:latin typeface="Georgia" pitchFamily="18" charset="0"/>
                  <a:cs typeface="Angsana New" pitchFamily="18" charset="-34"/>
                </a:defRPr>
              </a:lvl9pPr>
            </a:lstStyle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lang="en-US" altLang="th-TH" sz="2400" smtClean="0">
                  <a:solidFill>
                    <a:prstClr val="black">
                      <a:lumMod val="95000"/>
                      <a:lumOff val="5000"/>
                    </a:prstClr>
                  </a:solidFill>
                  <a:latin typeface="Angsana New" pitchFamily="18" charset="-34"/>
                </a:rPr>
                <a:t>90</a:t>
              </a:r>
              <a:endParaRPr lang="th-TH" altLang="th-TH" sz="2400" smtClean="0">
                <a:solidFill>
                  <a:prstClr val="black">
                    <a:lumMod val="95000"/>
                    <a:lumOff val="5000"/>
                  </a:prstClr>
                </a:solidFill>
                <a:latin typeface="Angsana New" pitchFamily="18" charset="-34"/>
              </a:endParaRPr>
            </a:p>
          </p:txBody>
        </p:sp>
        <p:cxnSp>
          <p:nvCxnSpPr>
            <p:cNvPr id="75847" name="ตัวเชื่อมต่อตรง 32"/>
            <p:cNvCxnSpPr>
              <a:cxnSpLocks noChangeShapeType="1"/>
            </p:cNvCxnSpPr>
            <p:nvPr/>
          </p:nvCxnSpPr>
          <p:spPr bwMode="auto">
            <a:xfrm>
              <a:off x="5007992" y="1735460"/>
              <a:ext cx="644128" cy="0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prstDash val="dash"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74824" name="รูปแบบอิสระ 33"/>
            <p:cNvSpPr>
              <a:spLocks/>
            </p:cNvSpPr>
            <p:nvPr/>
          </p:nvSpPr>
          <p:spPr bwMode="auto">
            <a:xfrm>
              <a:off x="5000871" y="1757153"/>
              <a:ext cx="459052" cy="447686"/>
            </a:xfrm>
            <a:custGeom>
              <a:avLst/>
              <a:gdLst>
                <a:gd name="T0" fmla="*/ 458049 w 458049"/>
                <a:gd name="T1" fmla="*/ 0 h 447557"/>
                <a:gd name="T2" fmla="*/ 386331 w 458049"/>
                <a:gd name="T3" fmla="*/ 251011 h 447557"/>
                <a:gd name="T4" fmla="*/ 36707 w 458049"/>
                <a:gd name="T5" fmla="*/ 430305 h 447557"/>
                <a:gd name="T6" fmla="*/ 27743 w 458049"/>
                <a:gd name="T7" fmla="*/ 430305 h 447557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458049" h="447557">
                  <a:moveTo>
                    <a:pt x="458049" y="0"/>
                  </a:moveTo>
                  <a:cubicBezTo>
                    <a:pt x="457302" y="89647"/>
                    <a:pt x="456555" y="179294"/>
                    <a:pt x="386331" y="251011"/>
                  </a:cubicBezTo>
                  <a:cubicBezTo>
                    <a:pt x="316107" y="322728"/>
                    <a:pt x="96472" y="400423"/>
                    <a:pt x="36707" y="430305"/>
                  </a:cubicBezTo>
                  <a:cubicBezTo>
                    <a:pt x="-23058" y="460187"/>
                    <a:pt x="2342" y="445246"/>
                    <a:pt x="27743" y="430305"/>
                  </a:cubicBezTo>
                </a:path>
              </a:pathLst>
            </a:custGeom>
            <a:noFill/>
            <a:ln w="9525" cap="flat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th-TH" sz="2400">
                <a:solidFill>
                  <a:prstClr val="black">
                    <a:lumMod val="95000"/>
                    <a:lumOff val="5000"/>
                  </a:prstClr>
                </a:solidFill>
                <a:latin typeface="Times New Roman" pitchFamily="18" charset="0"/>
              </a:endParaRPr>
            </a:p>
          </p:txBody>
        </p:sp>
        <p:sp>
          <p:nvSpPr>
            <p:cNvPr id="74825" name="รูปแบบอิสระ 36"/>
            <p:cNvSpPr>
              <a:spLocks/>
            </p:cNvSpPr>
            <p:nvPr/>
          </p:nvSpPr>
          <p:spPr bwMode="auto">
            <a:xfrm>
              <a:off x="4494168" y="3036709"/>
              <a:ext cx="525764" cy="368309"/>
            </a:xfrm>
            <a:custGeom>
              <a:avLst/>
              <a:gdLst>
                <a:gd name="T0" fmla="*/ 525071 w 525071"/>
                <a:gd name="T1" fmla="*/ 332207 h 368578"/>
                <a:gd name="T2" fmla="*/ 139589 w 525071"/>
                <a:gd name="T3" fmla="*/ 341171 h 368578"/>
                <a:gd name="T4" fmla="*/ 5118 w 525071"/>
                <a:gd name="T5" fmla="*/ 27407 h 368578"/>
                <a:gd name="T6" fmla="*/ 40977 w 525071"/>
                <a:gd name="T7" fmla="*/ 36371 h 368578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525071" h="368578">
                  <a:moveTo>
                    <a:pt x="525071" y="332207"/>
                  </a:moveTo>
                  <a:cubicBezTo>
                    <a:pt x="375659" y="362089"/>
                    <a:pt x="226248" y="391971"/>
                    <a:pt x="139589" y="341171"/>
                  </a:cubicBezTo>
                  <a:cubicBezTo>
                    <a:pt x="52930" y="290371"/>
                    <a:pt x="21553" y="78207"/>
                    <a:pt x="5118" y="27407"/>
                  </a:cubicBezTo>
                  <a:cubicBezTo>
                    <a:pt x="-11317" y="-23393"/>
                    <a:pt x="14830" y="6489"/>
                    <a:pt x="40977" y="36371"/>
                  </a:cubicBezTo>
                </a:path>
              </a:pathLst>
            </a:custGeom>
            <a:noFill/>
            <a:ln w="9525" cap="flat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th-TH" sz="2400">
                <a:solidFill>
                  <a:prstClr val="black">
                    <a:lumMod val="95000"/>
                    <a:lumOff val="5000"/>
                  </a:prstClr>
                </a:solidFill>
                <a:latin typeface="Times New Roman" pitchFamily="18" charset="0"/>
              </a:endParaRPr>
            </a:p>
          </p:txBody>
        </p:sp>
        <p:sp>
          <p:nvSpPr>
            <p:cNvPr id="74826" name="Text Box 19"/>
            <p:cNvSpPr txBox="1">
              <a:spLocks noChangeArrowheads="1"/>
            </p:cNvSpPr>
            <p:nvPr/>
          </p:nvSpPr>
          <p:spPr bwMode="auto">
            <a:xfrm>
              <a:off x="4606945" y="2981144"/>
              <a:ext cx="385985" cy="46038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85000"/>
                <a:buFont typeface="Wingdings 2" pitchFamily="18" charset="2"/>
                <a:buChar char=""/>
                <a:defRPr sz="2700">
                  <a:solidFill>
                    <a:schemeClr val="tx1"/>
                  </a:solidFill>
                  <a:latin typeface="Georgia" pitchFamily="18" charset="0"/>
                  <a:cs typeface="Angsana New" pitchFamily="18" charset="-34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"/>
                <a:defRPr sz="2200">
                  <a:solidFill>
                    <a:schemeClr val="tx2"/>
                  </a:solidFill>
                  <a:latin typeface="Georgia" pitchFamily="18" charset="0"/>
                  <a:cs typeface="Angsana New" pitchFamily="18" charset="-34"/>
                </a:defRPr>
              </a:lvl2pPr>
              <a:lvl3pPr marL="1143000" indent="-228600">
                <a:spcBef>
                  <a:spcPct val="20000"/>
                </a:spcBef>
                <a:buClr>
                  <a:srgbClr val="8CADAE"/>
                </a:buClr>
                <a:buSzPct val="75000"/>
                <a:buFont typeface="Wingdings 2" pitchFamily="18" charset="2"/>
                <a:buChar char=""/>
                <a:defRPr sz="2000">
                  <a:solidFill>
                    <a:schemeClr val="tx1"/>
                  </a:solidFill>
                  <a:latin typeface="Georgia" pitchFamily="18" charset="0"/>
                  <a:cs typeface="Angsana New" pitchFamily="18" charset="-34"/>
                </a:defRPr>
              </a:lvl3pPr>
              <a:lvl4pPr marL="1600200" indent="-228600">
                <a:spcBef>
                  <a:spcPct val="20000"/>
                </a:spcBef>
                <a:buClr>
                  <a:srgbClr val="8C7B70"/>
                </a:buClr>
                <a:buSzPct val="70000"/>
                <a:buFont typeface="Wingdings" pitchFamily="2" charset="2"/>
                <a:buChar char=""/>
                <a:defRPr sz="2000">
                  <a:solidFill>
                    <a:schemeClr val="tx2"/>
                  </a:solidFill>
                  <a:latin typeface="Georgia" pitchFamily="18" charset="0"/>
                  <a:cs typeface="Angsana New" pitchFamily="18" charset="-34"/>
                </a:defRPr>
              </a:lvl4pPr>
              <a:lvl5pPr marL="2057400" indent="-228600">
                <a:spcBef>
                  <a:spcPct val="20000"/>
                </a:spcBef>
                <a:buClr>
                  <a:srgbClr val="8FB08C"/>
                </a:buClr>
                <a:buChar char="•"/>
                <a:defRPr>
                  <a:solidFill>
                    <a:schemeClr val="tx1"/>
                  </a:solidFill>
                  <a:latin typeface="Georgia" pitchFamily="18" charset="0"/>
                  <a:cs typeface="Angsana New" pitchFamily="18" charset="-34"/>
                </a:defRPr>
              </a:lvl5pPr>
              <a:lvl6pPr marL="2514600" indent="-228600" fontAlgn="base">
                <a:spcBef>
                  <a:spcPct val="20000"/>
                </a:spcBef>
                <a:spcAft>
                  <a:spcPct val="0"/>
                </a:spcAft>
                <a:buClr>
                  <a:srgbClr val="8FB08C"/>
                </a:buClr>
                <a:buChar char="•"/>
                <a:defRPr>
                  <a:solidFill>
                    <a:schemeClr val="tx1"/>
                  </a:solidFill>
                  <a:latin typeface="Georgia" pitchFamily="18" charset="0"/>
                  <a:cs typeface="Angsana New" pitchFamily="18" charset="-34"/>
                </a:defRPr>
              </a:lvl6pPr>
              <a:lvl7pPr marL="2971800" indent="-228600" fontAlgn="base">
                <a:spcBef>
                  <a:spcPct val="20000"/>
                </a:spcBef>
                <a:spcAft>
                  <a:spcPct val="0"/>
                </a:spcAft>
                <a:buClr>
                  <a:srgbClr val="8FB08C"/>
                </a:buClr>
                <a:buChar char="•"/>
                <a:defRPr>
                  <a:solidFill>
                    <a:schemeClr val="tx1"/>
                  </a:solidFill>
                  <a:latin typeface="Georgia" pitchFamily="18" charset="0"/>
                  <a:cs typeface="Angsana New" pitchFamily="18" charset="-34"/>
                </a:defRPr>
              </a:lvl7pPr>
              <a:lvl8pPr marL="3429000" indent="-228600" fontAlgn="base">
                <a:spcBef>
                  <a:spcPct val="20000"/>
                </a:spcBef>
                <a:spcAft>
                  <a:spcPct val="0"/>
                </a:spcAft>
                <a:buClr>
                  <a:srgbClr val="8FB08C"/>
                </a:buClr>
                <a:buChar char="•"/>
                <a:defRPr>
                  <a:solidFill>
                    <a:schemeClr val="tx1"/>
                  </a:solidFill>
                  <a:latin typeface="Georgia" pitchFamily="18" charset="0"/>
                  <a:cs typeface="Angsana New" pitchFamily="18" charset="-34"/>
                </a:defRPr>
              </a:lvl8pPr>
              <a:lvl9pPr marL="3886200" indent="-228600" fontAlgn="base">
                <a:spcBef>
                  <a:spcPct val="20000"/>
                </a:spcBef>
                <a:spcAft>
                  <a:spcPct val="0"/>
                </a:spcAft>
                <a:buClr>
                  <a:srgbClr val="8FB08C"/>
                </a:buClr>
                <a:buChar char="•"/>
                <a:defRPr>
                  <a:solidFill>
                    <a:schemeClr val="tx1"/>
                  </a:solidFill>
                  <a:latin typeface="Georgia" pitchFamily="18" charset="0"/>
                  <a:cs typeface="Angsana New" pitchFamily="18" charset="-34"/>
                </a:defRPr>
              </a:lvl9pPr>
            </a:lstStyle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lang="en-US" altLang="th-TH" sz="2400" smtClean="0">
                  <a:solidFill>
                    <a:prstClr val="black">
                      <a:lumMod val="95000"/>
                      <a:lumOff val="5000"/>
                    </a:prstClr>
                  </a:solidFill>
                  <a:latin typeface="Angsana New" pitchFamily="18" charset="-34"/>
                </a:rPr>
                <a:t>90</a:t>
              </a:r>
              <a:endParaRPr lang="th-TH" altLang="th-TH" sz="2400" smtClean="0">
                <a:solidFill>
                  <a:prstClr val="black">
                    <a:lumMod val="95000"/>
                    <a:lumOff val="5000"/>
                  </a:prstClr>
                </a:solidFill>
                <a:latin typeface="Angsana New" pitchFamily="18" charset="-34"/>
              </a:endParaRPr>
            </a:p>
          </p:txBody>
        </p:sp>
        <p:cxnSp>
          <p:nvCxnSpPr>
            <p:cNvPr id="75851" name="ตัวเชื่อมต่อตรง 41"/>
            <p:cNvCxnSpPr>
              <a:cxnSpLocks noChangeShapeType="1"/>
            </p:cNvCxnSpPr>
            <p:nvPr/>
          </p:nvCxnSpPr>
          <p:spPr bwMode="auto">
            <a:xfrm flipH="1">
              <a:off x="3275856" y="3073442"/>
              <a:ext cx="436736" cy="0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prstDash val="dash"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74828" name="รูปแบบอิสระ 42"/>
            <p:cNvSpPr>
              <a:spLocks/>
            </p:cNvSpPr>
            <p:nvPr/>
          </p:nvSpPr>
          <p:spPr bwMode="auto">
            <a:xfrm>
              <a:off x="3383868" y="2606485"/>
              <a:ext cx="290680" cy="506425"/>
            </a:xfrm>
            <a:custGeom>
              <a:avLst/>
              <a:gdLst>
                <a:gd name="T0" fmla="*/ 292138 w 292138"/>
                <a:gd name="T1" fmla="*/ 0 h 505111"/>
                <a:gd name="T2" fmla="*/ 23197 w 292138"/>
                <a:gd name="T3" fmla="*/ 107576 h 505111"/>
                <a:gd name="T4" fmla="*/ 14232 w 292138"/>
                <a:gd name="T5" fmla="*/ 475129 h 505111"/>
                <a:gd name="T6" fmla="*/ 23197 w 292138"/>
                <a:gd name="T7" fmla="*/ 457200 h 50511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92138" h="505111">
                  <a:moveTo>
                    <a:pt x="292138" y="0"/>
                  </a:moveTo>
                  <a:cubicBezTo>
                    <a:pt x="180826" y="14194"/>
                    <a:pt x="69515" y="28388"/>
                    <a:pt x="23197" y="107576"/>
                  </a:cubicBezTo>
                  <a:cubicBezTo>
                    <a:pt x="-23121" y="186764"/>
                    <a:pt x="14232" y="416858"/>
                    <a:pt x="14232" y="475129"/>
                  </a:cubicBezTo>
                  <a:cubicBezTo>
                    <a:pt x="14232" y="533400"/>
                    <a:pt x="18714" y="495300"/>
                    <a:pt x="23197" y="457200"/>
                  </a:cubicBezTo>
                </a:path>
              </a:pathLst>
            </a:custGeom>
            <a:noFill/>
            <a:ln w="9525" cap="flat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th-TH" sz="2400">
                <a:solidFill>
                  <a:prstClr val="black">
                    <a:lumMod val="95000"/>
                    <a:lumOff val="5000"/>
                  </a:prstClr>
                </a:solidFill>
                <a:latin typeface="Times New Roman" pitchFamily="18" charset="0"/>
              </a:endParaRPr>
            </a:p>
          </p:txBody>
        </p:sp>
        <p:sp>
          <p:nvSpPr>
            <p:cNvPr id="74829" name="Text Box 19"/>
            <p:cNvSpPr txBox="1">
              <a:spLocks noChangeArrowheads="1"/>
            </p:cNvSpPr>
            <p:nvPr/>
          </p:nvSpPr>
          <p:spPr bwMode="auto">
            <a:xfrm>
              <a:off x="3383868" y="2682687"/>
              <a:ext cx="385985" cy="46197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85000"/>
                <a:buFont typeface="Wingdings 2" pitchFamily="18" charset="2"/>
                <a:buChar char=""/>
                <a:defRPr sz="2700">
                  <a:solidFill>
                    <a:schemeClr val="tx1"/>
                  </a:solidFill>
                  <a:latin typeface="Georgia" pitchFamily="18" charset="0"/>
                  <a:cs typeface="Angsana New" pitchFamily="18" charset="-34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"/>
                <a:defRPr sz="2200">
                  <a:solidFill>
                    <a:schemeClr val="tx2"/>
                  </a:solidFill>
                  <a:latin typeface="Georgia" pitchFamily="18" charset="0"/>
                  <a:cs typeface="Angsana New" pitchFamily="18" charset="-34"/>
                </a:defRPr>
              </a:lvl2pPr>
              <a:lvl3pPr marL="1143000" indent="-228600">
                <a:spcBef>
                  <a:spcPct val="20000"/>
                </a:spcBef>
                <a:buClr>
                  <a:srgbClr val="8CADAE"/>
                </a:buClr>
                <a:buSzPct val="75000"/>
                <a:buFont typeface="Wingdings 2" pitchFamily="18" charset="2"/>
                <a:buChar char=""/>
                <a:defRPr sz="2000">
                  <a:solidFill>
                    <a:schemeClr val="tx1"/>
                  </a:solidFill>
                  <a:latin typeface="Georgia" pitchFamily="18" charset="0"/>
                  <a:cs typeface="Angsana New" pitchFamily="18" charset="-34"/>
                </a:defRPr>
              </a:lvl3pPr>
              <a:lvl4pPr marL="1600200" indent="-228600">
                <a:spcBef>
                  <a:spcPct val="20000"/>
                </a:spcBef>
                <a:buClr>
                  <a:srgbClr val="8C7B70"/>
                </a:buClr>
                <a:buSzPct val="70000"/>
                <a:buFont typeface="Wingdings" pitchFamily="2" charset="2"/>
                <a:buChar char=""/>
                <a:defRPr sz="2000">
                  <a:solidFill>
                    <a:schemeClr val="tx2"/>
                  </a:solidFill>
                  <a:latin typeface="Georgia" pitchFamily="18" charset="0"/>
                  <a:cs typeface="Angsana New" pitchFamily="18" charset="-34"/>
                </a:defRPr>
              </a:lvl4pPr>
              <a:lvl5pPr marL="2057400" indent="-228600">
                <a:spcBef>
                  <a:spcPct val="20000"/>
                </a:spcBef>
                <a:buClr>
                  <a:srgbClr val="8FB08C"/>
                </a:buClr>
                <a:buChar char="•"/>
                <a:defRPr>
                  <a:solidFill>
                    <a:schemeClr val="tx1"/>
                  </a:solidFill>
                  <a:latin typeface="Georgia" pitchFamily="18" charset="0"/>
                  <a:cs typeface="Angsana New" pitchFamily="18" charset="-34"/>
                </a:defRPr>
              </a:lvl5pPr>
              <a:lvl6pPr marL="2514600" indent="-228600" fontAlgn="base">
                <a:spcBef>
                  <a:spcPct val="20000"/>
                </a:spcBef>
                <a:spcAft>
                  <a:spcPct val="0"/>
                </a:spcAft>
                <a:buClr>
                  <a:srgbClr val="8FB08C"/>
                </a:buClr>
                <a:buChar char="•"/>
                <a:defRPr>
                  <a:solidFill>
                    <a:schemeClr val="tx1"/>
                  </a:solidFill>
                  <a:latin typeface="Georgia" pitchFamily="18" charset="0"/>
                  <a:cs typeface="Angsana New" pitchFamily="18" charset="-34"/>
                </a:defRPr>
              </a:lvl6pPr>
              <a:lvl7pPr marL="2971800" indent="-228600" fontAlgn="base">
                <a:spcBef>
                  <a:spcPct val="20000"/>
                </a:spcBef>
                <a:spcAft>
                  <a:spcPct val="0"/>
                </a:spcAft>
                <a:buClr>
                  <a:srgbClr val="8FB08C"/>
                </a:buClr>
                <a:buChar char="•"/>
                <a:defRPr>
                  <a:solidFill>
                    <a:schemeClr val="tx1"/>
                  </a:solidFill>
                  <a:latin typeface="Georgia" pitchFamily="18" charset="0"/>
                  <a:cs typeface="Angsana New" pitchFamily="18" charset="-34"/>
                </a:defRPr>
              </a:lvl7pPr>
              <a:lvl8pPr marL="3429000" indent="-228600" fontAlgn="base">
                <a:spcBef>
                  <a:spcPct val="20000"/>
                </a:spcBef>
                <a:spcAft>
                  <a:spcPct val="0"/>
                </a:spcAft>
                <a:buClr>
                  <a:srgbClr val="8FB08C"/>
                </a:buClr>
                <a:buChar char="•"/>
                <a:defRPr>
                  <a:solidFill>
                    <a:schemeClr val="tx1"/>
                  </a:solidFill>
                  <a:latin typeface="Georgia" pitchFamily="18" charset="0"/>
                  <a:cs typeface="Angsana New" pitchFamily="18" charset="-34"/>
                </a:defRPr>
              </a:lvl8pPr>
              <a:lvl9pPr marL="3886200" indent="-228600" fontAlgn="base">
                <a:spcBef>
                  <a:spcPct val="20000"/>
                </a:spcBef>
                <a:spcAft>
                  <a:spcPct val="0"/>
                </a:spcAft>
                <a:buClr>
                  <a:srgbClr val="8FB08C"/>
                </a:buClr>
                <a:buChar char="•"/>
                <a:defRPr>
                  <a:solidFill>
                    <a:schemeClr val="tx1"/>
                  </a:solidFill>
                  <a:latin typeface="Georgia" pitchFamily="18" charset="0"/>
                  <a:cs typeface="Angsana New" pitchFamily="18" charset="-34"/>
                </a:defRPr>
              </a:lvl9pPr>
            </a:lstStyle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lang="en-US" altLang="th-TH" sz="2400" smtClean="0">
                  <a:solidFill>
                    <a:prstClr val="black">
                      <a:lumMod val="95000"/>
                      <a:lumOff val="5000"/>
                    </a:prstClr>
                  </a:solidFill>
                  <a:latin typeface="Angsana New" pitchFamily="18" charset="-34"/>
                </a:rPr>
                <a:t>90</a:t>
              </a:r>
              <a:endParaRPr lang="th-TH" altLang="th-TH" sz="2400" smtClean="0">
                <a:solidFill>
                  <a:prstClr val="black">
                    <a:lumMod val="95000"/>
                    <a:lumOff val="5000"/>
                  </a:prstClr>
                </a:solidFill>
                <a:latin typeface="Angsana New" pitchFamily="18" charset="-34"/>
              </a:endParaRPr>
            </a:p>
          </p:txBody>
        </p:sp>
        <p:cxnSp>
          <p:nvCxnSpPr>
            <p:cNvPr id="75854" name="ตัวเชื่อมต่อตรง 47"/>
            <p:cNvCxnSpPr>
              <a:cxnSpLocks noChangeShapeType="1"/>
            </p:cNvCxnSpPr>
            <p:nvPr/>
          </p:nvCxnSpPr>
          <p:spPr bwMode="auto">
            <a:xfrm flipV="1">
              <a:off x="3712592" y="1196752"/>
              <a:ext cx="0" cy="578170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prstDash val="dash"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74831" name="รูปแบบอิสระ 49"/>
            <p:cNvSpPr>
              <a:spLocks/>
            </p:cNvSpPr>
            <p:nvPr/>
          </p:nvSpPr>
          <p:spPr bwMode="auto">
            <a:xfrm>
              <a:off x="3711081" y="1322168"/>
              <a:ext cx="474936" cy="450861"/>
            </a:xfrm>
            <a:custGeom>
              <a:avLst/>
              <a:gdLst>
                <a:gd name="T0" fmla="*/ 0 w 475129"/>
                <a:gd name="T1" fmla="*/ 3253 h 451488"/>
                <a:gd name="T2" fmla="*/ 313765 w 475129"/>
                <a:gd name="T3" fmla="*/ 66006 h 451488"/>
                <a:gd name="T4" fmla="*/ 475129 w 475129"/>
                <a:gd name="T5" fmla="*/ 451488 h 451488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475129" h="451488">
                  <a:moveTo>
                    <a:pt x="0" y="3253"/>
                  </a:moveTo>
                  <a:cubicBezTo>
                    <a:pt x="117288" y="-2724"/>
                    <a:pt x="234577" y="-8700"/>
                    <a:pt x="313765" y="66006"/>
                  </a:cubicBezTo>
                  <a:cubicBezTo>
                    <a:pt x="392953" y="140712"/>
                    <a:pt x="434041" y="296100"/>
                    <a:pt x="475129" y="451488"/>
                  </a:cubicBezTo>
                </a:path>
              </a:pathLst>
            </a:custGeom>
            <a:noFill/>
            <a:ln w="9525" cap="flat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th-TH" sz="2400">
                <a:solidFill>
                  <a:prstClr val="black">
                    <a:lumMod val="95000"/>
                    <a:lumOff val="5000"/>
                  </a:prstClr>
                </a:solidFill>
                <a:latin typeface="Times New Roman" pitchFamily="18" charset="0"/>
              </a:endParaRPr>
            </a:p>
          </p:txBody>
        </p:sp>
        <p:sp>
          <p:nvSpPr>
            <p:cNvPr id="74832" name="Text Box 19"/>
            <p:cNvSpPr txBox="1">
              <a:spLocks noChangeArrowheads="1"/>
            </p:cNvSpPr>
            <p:nvPr/>
          </p:nvSpPr>
          <p:spPr bwMode="auto">
            <a:xfrm>
              <a:off x="3704727" y="1295179"/>
              <a:ext cx="385985" cy="46197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85000"/>
                <a:buFont typeface="Wingdings 2" pitchFamily="18" charset="2"/>
                <a:buChar char=""/>
                <a:defRPr sz="2700">
                  <a:solidFill>
                    <a:schemeClr val="tx1"/>
                  </a:solidFill>
                  <a:latin typeface="Georgia" pitchFamily="18" charset="0"/>
                  <a:cs typeface="Angsana New" pitchFamily="18" charset="-34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"/>
                <a:defRPr sz="2200">
                  <a:solidFill>
                    <a:schemeClr val="tx2"/>
                  </a:solidFill>
                  <a:latin typeface="Georgia" pitchFamily="18" charset="0"/>
                  <a:cs typeface="Angsana New" pitchFamily="18" charset="-34"/>
                </a:defRPr>
              </a:lvl2pPr>
              <a:lvl3pPr marL="1143000" indent="-228600">
                <a:spcBef>
                  <a:spcPct val="20000"/>
                </a:spcBef>
                <a:buClr>
                  <a:srgbClr val="8CADAE"/>
                </a:buClr>
                <a:buSzPct val="75000"/>
                <a:buFont typeface="Wingdings 2" pitchFamily="18" charset="2"/>
                <a:buChar char=""/>
                <a:defRPr sz="2000">
                  <a:solidFill>
                    <a:schemeClr val="tx1"/>
                  </a:solidFill>
                  <a:latin typeface="Georgia" pitchFamily="18" charset="0"/>
                  <a:cs typeface="Angsana New" pitchFamily="18" charset="-34"/>
                </a:defRPr>
              </a:lvl3pPr>
              <a:lvl4pPr marL="1600200" indent="-228600">
                <a:spcBef>
                  <a:spcPct val="20000"/>
                </a:spcBef>
                <a:buClr>
                  <a:srgbClr val="8C7B70"/>
                </a:buClr>
                <a:buSzPct val="70000"/>
                <a:buFont typeface="Wingdings" pitchFamily="2" charset="2"/>
                <a:buChar char=""/>
                <a:defRPr sz="2000">
                  <a:solidFill>
                    <a:schemeClr val="tx2"/>
                  </a:solidFill>
                  <a:latin typeface="Georgia" pitchFamily="18" charset="0"/>
                  <a:cs typeface="Angsana New" pitchFamily="18" charset="-34"/>
                </a:defRPr>
              </a:lvl4pPr>
              <a:lvl5pPr marL="2057400" indent="-228600">
                <a:spcBef>
                  <a:spcPct val="20000"/>
                </a:spcBef>
                <a:buClr>
                  <a:srgbClr val="8FB08C"/>
                </a:buClr>
                <a:buChar char="•"/>
                <a:defRPr>
                  <a:solidFill>
                    <a:schemeClr val="tx1"/>
                  </a:solidFill>
                  <a:latin typeface="Georgia" pitchFamily="18" charset="0"/>
                  <a:cs typeface="Angsana New" pitchFamily="18" charset="-34"/>
                </a:defRPr>
              </a:lvl5pPr>
              <a:lvl6pPr marL="2514600" indent="-228600" fontAlgn="base">
                <a:spcBef>
                  <a:spcPct val="20000"/>
                </a:spcBef>
                <a:spcAft>
                  <a:spcPct val="0"/>
                </a:spcAft>
                <a:buClr>
                  <a:srgbClr val="8FB08C"/>
                </a:buClr>
                <a:buChar char="•"/>
                <a:defRPr>
                  <a:solidFill>
                    <a:schemeClr val="tx1"/>
                  </a:solidFill>
                  <a:latin typeface="Georgia" pitchFamily="18" charset="0"/>
                  <a:cs typeface="Angsana New" pitchFamily="18" charset="-34"/>
                </a:defRPr>
              </a:lvl6pPr>
              <a:lvl7pPr marL="2971800" indent="-228600" fontAlgn="base">
                <a:spcBef>
                  <a:spcPct val="20000"/>
                </a:spcBef>
                <a:spcAft>
                  <a:spcPct val="0"/>
                </a:spcAft>
                <a:buClr>
                  <a:srgbClr val="8FB08C"/>
                </a:buClr>
                <a:buChar char="•"/>
                <a:defRPr>
                  <a:solidFill>
                    <a:schemeClr val="tx1"/>
                  </a:solidFill>
                  <a:latin typeface="Georgia" pitchFamily="18" charset="0"/>
                  <a:cs typeface="Angsana New" pitchFamily="18" charset="-34"/>
                </a:defRPr>
              </a:lvl7pPr>
              <a:lvl8pPr marL="3429000" indent="-228600" fontAlgn="base">
                <a:spcBef>
                  <a:spcPct val="20000"/>
                </a:spcBef>
                <a:spcAft>
                  <a:spcPct val="0"/>
                </a:spcAft>
                <a:buClr>
                  <a:srgbClr val="8FB08C"/>
                </a:buClr>
                <a:buChar char="•"/>
                <a:defRPr>
                  <a:solidFill>
                    <a:schemeClr val="tx1"/>
                  </a:solidFill>
                  <a:latin typeface="Georgia" pitchFamily="18" charset="0"/>
                  <a:cs typeface="Angsana New" pitchFamily="18" charset="-34"/>
                </a:defRPr>
              </a:lvl8pPr>
              <a:lvl9pPr marL="3886200" indent="-228600" fontAlgn="base">
                <a:spcBef>
                  <a:spcPct val="20000"/>
                </a:spcBef>
                <a:spcAft>
                  <a:spcPct val="0"/>
                </a:spcAft>
                <a:buClr>
                  <a:srgbClr val="8FB08C"/>
                </a:buClr>
                <a:buChar char="•"/>
                <a:defRPr>
                  <a:solidFill>
                    <a:schemeClr val="tx1"/>
                  </a:solidFill>
                  <a:latin typeface="Georgia" pitchFamily="18" charset="0"/>
                  <a:cs typeface="Angsana New" pitchFamily="18" charset="-34"/>
                </a:defRPr>
              </a:lvl9pPr>
            </a:lstStyle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lang="en-US" altLang="th-TH" sz="2400" smtClean="0">
                  <a:solidFill>
                    <a:prstClr val="black">
                      <a:lumMod val="95000"/>
                      <a:lumOff val="5000"/>
                    </a:prstClr>
                  </a:solidFill>
                  <a:latin typeface="Angsana New" pitchFamily="18" charset="-34"/>
                </a:rPr>
                <a:t>90</a:t>
              </a:r>
              <a:endParaRPr lang="th-TH" altLang="th-TH" sz="2400" smtClean="0">
                <a:solidFill>
                  <a:prstClr val="black">
                    <a:lumMod val="95000"/>
                    <a:lumOff val="5000"/>
                  </a:prstClr>
                </a:solidFill>
                <a:latin typeface="Angsana New" pitchFamily="18" charset="-34"/>
              </a:endParaRPr>
            </a:p>
          </p:txBody>
        </p:sp>
      </p:grpSp>
      <p:grpSp>
        <p:nvGrpSpPr>
          <p:cNvPr id="75781" name="กลุ่ม 105"/>
          <p:cNvGrpSpPr>
            <a:grpSpLocks/>
          </p:cNvGrpSpPr>
          <p:nvPr/>
        </p:nvGrpSpPr>
        <p:grpSpPr bwMode="auto">
          <a:xfrm>
            <a:off x="5867400" y="1196975"/>
            <a:ext cx="2736850" cy="2565400"/>
            <a:chOff x="5724128" y="1655682"/>
            <a:chExt cx="2736304" cy="2565481"/>
          </a:xfrm>
        </p:grpSpPr>
        <p:sp>
          <p:nvSpPr>
            <p:cNvPr id="74804" name="AutoShape 14"/>
            <p:cNvSpPr>
              <a:spLocks noChangeArrowheads="1"/>
            </p:cNvSpPr>
            <p:nvPr/>
          </p:nvSpPr>
          <p:spPr bwMode="auto">
            <a:xfrm>
              <a:off x="6203457" y="2060508"/>
              <a:ext cx="1677653" cy="1593900"/>
            </a:xfrm>
            <a:prstGeom prst="pentagon">
              <a:avLst/>
            </a:prstGeom>
            <a:solidFill>
              <a:schemeClr val="accent1"/>
            </a:solidFill>
            <a:ln w="571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85000"/>
                <a:buFont typeface="Wingdings 2" pitchFamily="18" charset="2"/>
                <a:buChar char=""/>
                <a:defRPr sz="2700">
                  <a:solidFill>
                    <a:schemeClr val="tx1"/>
                  </a:solidFill>
                  <a:latin typeface="Georgia" pitchFamily="18" charset="0"/>
                  <a:cs typeface="Angsana New" pitchFamily="18" charset="-34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"/>
                <a:defRPr sz="2200">
                  <a:solidFill>
                    <a:schemeClr val="tx2"/>
                  </a:solidFill>
                  <a:latin typeface="Georgia" pitchFamily="18" charset="0"/>
                  <a:cs typeface="Angsana New" pitchFamily="18" charset="-34"/>
                </a:defRPr>
              </a:lvl2pPr>
              <a:lvl3pPr marL="1143000" indent="-228600">
                <a:spcBef>
                  <a:spcPct val="20000"/>
                </a:spcBef>
                <a:buClr>
                  <a:srgbClr val="8CADAE"/>
                </a:buClr>
                <a:buSzPct val="75000"/>
                <a:buFont typeface="Wingdings 2" pitchFamily="18" charset="2"/>
                <a:buChar char=""/>
                <a:defRPr sz="2000">
                  <a:solidFill>
                    <a:schemeClr val="tx1"/>
                  </a:solidFill>
                  <a:latin typeface="Georgia" pitchFamily="18" charset="0"/>
                  <a:cs typeface="Angsana New" pitchFamily="18" charset="-34"/>
                </a:defRPr>
              </a:lvl3pPr>
              <a:lvl4pPr marL="1600200" indent="-228600">
                <a:spcBef>
                  <a:spcPct val="20000"/>
                </a:spcBef>
                <a:buClr>
                  <a:srgbClr val="8C7B70"/>
                </a:buClr>
                <a:buSzPct val="70000"/>
                <a:buFont typeface="Wingdings" pitchFamily="2" charset="2"/>
                <a:buChar char=""/>
                <a:defRPr sz="2000">
                  <a:solidFill>
                    <a:schemeClr val="tx2"/>
                  </a:solidFill>
                  <a:latin typeface="Georgia" pitchFamily="18" charset="0"/>
                  <a:cs typeface="Angsana New" pitchFamily="18" charset="-34"/>
                </a:defRPr>
              </a:lvl4pPr>
              <a:lvl5pPr marL="2057400" indent="-228600">
                <a:spcBef>
                  <a:spcPct val="20000"/>
                </a:spcBef>
                <a:buClr>
                  <a:srgbClr val="8FB08C"/>
                </a:buClr>
                <a:buChar char="•"/>
                <a:defRPr>
                  <a:solidFill>
                    <a:schemeClr val="tx1"/>
                  </a:solidFill>
                  <a:latin typeface="Georgia" pitchFamily="18" charset="0"/>
                  <a:cs typeface="Angsana New" pitchFamily="18" charset="-34"/>
                </a:defRPr>
              </a:lvl5pPr>
              <a:lvl6pPr marL="2514600" indent="-228600" fontAlgn="base">
                <a:spcBef>
                  <a:spcPct val="20000"/>
                </a:spcBef>
                <a:spcAft>
                  <a:spcPct val="0"/>
                </a:spcAft>
                <a:buClr>
                  <a:srgbClr val="8FB08C"/>
                </a:buClr>
                <a:buChar char="•"/>
                <a:defRPr>
                  <a:solidFill>
                    <a:schemeClr val="tx1"/>
                  </a:solidFill>
                  <a:latin typeface="Georgia" pitchFamily="18" charset="0"/>
                  <a:cs typeface="Angsana New" pitchFamily="18" charset="-34"/>
                </a:defRPr>
              </a:lvl6pPr>
              <a:lvl7pPr marL="2971800" indent="-228600" fontAlgn="base">
                <a:spcBef>
                  <a:spcPct val="20000"/>
                </a:spcBef>
                <a:spcAft>
                  <a:spcPct val="0"/>
                </a:spcAft>
                <a:buClr>
                  <a:srgbClr val="8FB08C"/>
                </a:buClr>
                <a:buChar char="•"/>
                <a:defRPr>
                  <a:solidFill>
                    <a:schemeClr val="tx1"/>
                  </a:solidFill>
                  <a:latin typeface="Georgia" pitchFamily="18" charset="0"/>
                  <a:cs typeface="Angsana New" pitchFamily="18" charset="-34"/>
                </a:defRPr>
              </a:lvl7pPr>
              <a:lvl8pPr marL="3429000" indent="-228600" fontAlgn="base">
                <a:spcBef>
                  <a:spcPct val="20000"/>
                </a:spcBef>
                <a:spcAft>
                  <a:spcPct val="0"/>
                </a:spcAft>
                <a:buClr>
                  <a:srgbClr val="8FB08C"/>
                </a:buClr>
                <a:buChar char="•"/>
                <a:defRPr>
                  <a:solidFill>
                    <a:schemeClr val="tx1"/>
                  </a:solidFill>
                  <a:latin typeface="Georgia" pitchFamily="18" charset="0"/>
                  <a:cs typeface="Angsana New" pitchFamily="18" charset="-34"/>
                </a:defRPr>
              </a:lvl8pPr>
              <a:lvl9pPr marL="3886200" indent="-228600" fontAlgn="base">
                <a:spcBef>
                  <a:spcPct val="20000"/>
                </a:spcBef>
                <a:spcAft>
                  <a:spcPct val="0"/>
                </a:spcAft>
                <a:buClr>
                  <a:srgbClr val="8FB08C"/>
                </a:buClr>
                <a:buChar char="•"/>
                <a:defRPr>
                  <a:solidFill>
                    <a:schemeClr val="tx1"/>
                  </a:solidFill>
                  <a:latin typeface="Georgia" pitchFamily="18" charset="0"/>
                  <a:cs typeface="Angsana New" pitchFamily="18" charset="-34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lang="th-TH" altLang="th-TH" sz="2400" smtClean="0">
                <a:solidFill>
                  <a:prstClr val="black">
                    <a:lumMod val="95000"/>
                    <a:lumOff val="5000"/>
                  </a:prstClr>
                </a:solidFill>
                <a:latin typeface="Times New Roman" pitchFamily="18" charset="0"/>
              </a:endParaRPr>
            </a:p>
          </p:txBody>
        </p:sp>
        <p:sp>
          <p:nvSpPr>
            <p:cNvPr id="74805" name="Text Box 20"/>
            <p:cNvSpPr txBox="1">
              <a:spLocks noChangeArrowheads="1"/>
            </p:cNvSpPr>
            <p:nvPr/>
          </p:nvSpPr>
          <p:spPr bwMode="auto">
            <a:xfrm>
              <a:off x="7174814" y="1898578"/>
              <a:ext cx="385686" cy="46039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85000"/>
                <a:buFont typeface="Wingdings 2" pitchFamily="18" charset="2"/>
                <a:buChar char=""/>
                <a:defRPr sz="2700">
                  <a:solidFill>
                    <a:schemeClr val="tx1"/>
                  </a:solidFill>
                  <a:latin typeface="Georgia" pitchFamily="18" charset="0"/>
                  <a:cs typeface="Angsana New" pitchFamily="18" charset="-34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"/>
                <a:defRPr sz="2200">
                  <a:solidFill>
                    <a:schemeClr val="tx2"/>
                  </a:solidFill>
                  <a:latin typeface="Georgia" pitchFamily="18" charset="0"/>
                  <a:cs typeface="Angsana New" pitchFamily="18" charset="-34"/>
                </a:defRPr>
              </a:lvl2pPr>
              <a:lvl3pPr marL="1143000" indent="-228600">
                <a:spcBef>
                  <a:spcPct val="20000"/>
                </a:spcBef>
                <a:buClr>
                  <a:srgbClr val="8CADAE"/>
                </a:buClr>
                <a:buSzPct val="75000"/>
                <a:buFont typeface="Wingdings 2" pitchFamily="18" charset="2"/>
                <a:buChar char=""/>
                <a:defRPr sz="2000">
                  <a:solidFill>
                    <a:schemeClr val="tx1"/>
                  </a:solidFill>
                  <a:latin typeface="Georgia" pitchFamily="18" charset="0"/>
                  <a:cs typeface="Angsana New" pitchFamily="18" charset="-34"/>
                </a:defRPr>
              </a:lvl3pPr>
              <a:lvl4pPr marL="1600200" indent="-228600">
                <a:spcBef>
                  <a:spcPct val="20000"/>
                </a:spcBef>
                <a:buClr>
                  <a:srgbClr val="8C7B70"/>
                </a:buClr>
                <a:buSzPct val="70000"/>
                <a:buFont typeface="Wingdings" pitchFamily="2" charset="2"/>
                <a:buChar char=""/>
                <a:defRPr sz="2000">
                  <a:solidFill>
                    <a:schemeClr val="tx2"/>
                  </a:solidFill>
                  <a:latin typeface="Georgia" pitchFamily="18" charset="0"/>
                  <a:cs typeface="Angsana New" pitchFamily="18" charset="-34"/>
                </a:defRPr>
              </a:lvl4pPr>
              <a:lvl5pPr marL="2057400" indent="-228600">
                <a:spcBef>
                  <a:spcPct val="20000"/>
                </a:spcBef>
                <a:buClr>
                  <a:srgbClr val="8FB08C"/>
                </a:buClr>
                <a:buChar char="•"/>
                <a:defRPr>
                  <a:solidFill>
                    <a:schemeClr val="tx1"/>
                  </a:solidFill>
                  <a:latin typeface="Georgia" pitchFamily="18" charset="0"/>
                  <a:cs typeface="Angsana New" pitchFamily="18" charset="-34"/>
                </a:defRPr>
              </a:lvl5pPr>
              <a:lvl6pPr marL="2514600" indent="-228600" fontAlgn="base">
                <a:spcBef>
                  <a:spcPct val="20000"/>
                </a:spcBef>
                <a:spcAft>
                  <a:spcPct val="0"/>
                </a:spcAft>
                <a:buClr>
                  <a:srgbClr val="8FB08C"/>
                </a:buClr>
                <a:buChar char="•"/>
                <a:defRPr>
                  <a:solidFill>
                    <a:schemeClr val="tx1"/>
                  </a:solidFill>
                  <a:latin typeface="Georgia" pitchFamily="18" charset="0"/>
                  <a:cs typeface="Angsana New" pitchFamily="18" charset="-34"/>
                </a:defRPr>
              </a:lvl6pPr>
              <a:lvl7pPr marL="2971800" indent="-228600" fontAlgn="base">
                <a:spcBef>
                  <a:spcPct val="20000"/>
                </a:spcBef>
                <a:spcAft>
                  <a:spcPct val="0"/>
                </a:spcAft>
                <a:buClr>
                  <a:srgbClr val="8FB08C"/>
                </a:buClr>
                <a:buChar char="•"/>
                <a:defRPr>
                  <a:solidFill>
                    <a:schemeClr val="tx1"/>
                  </a:solidFill>
                  <a:latin typeface="Georgia" pitchFamily="18" charset="0"/>
                  <a:cs typeface="Angsana New" pitchFamily="18" charset="-34"/>
                </a:defRPr>
              </a:lvl7pPr>
              <a:lvl8pPr marL="3429000" indent="-228600" fontAlgn="base">
                <a:spcBef>
                  <a:spcPct val="20000"/>
                </a:spcBef>
                <a:spcAft>
                  <a:spcPct val="0"/>
                </a:spcAft>
                <a:buClr>
                  <a:srgbClr val="8FB08C"/>
                </a:buClr>
                <a:buChar char="•"/>
                <a:defRPr>
                  <a:solidFill>
                    <a:schemeClr val="tx1"/>
                  </a:solidFill>
                  <a:latin typeface="Georgia" pitchFamily="18" charset="0"/>
                  <a:cs typeface="Angsana New" pitchFamily="18" charset="-34"/>
                </a:defRPr>
              </a:lvl8pPr>
              <a:lvl9pPr marL="3886200" indent="-228600" fontAlgn="base">
                <a:spcBef>
                  <a:spcPct val="20000"/>
                </a:spcBef>
                <a:spcAft>
                  <a:spcPct val="0"/>
                </a:spcAft>
                <a:buClr>
                  <a:srgbClr val="8FB08C"/>
                </a:buClr>
                <a:buChar char="•"/>
                <a:defRPr>
                  <a:solidFill>
                    <a:schemeClr val="tx1"/>
                  </a:solidFill>
                  <a:latin typeface="Georgia" pitchFamily="18" charset="0"/>
                  <a:cs typeface="Angsana New" pitchFamily="18" charset="-34"/>
                </a:defRPr>
              </a:lvl9pPr>
            </a:lstStyle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lang="en-US" altLang="th-TH" sz="2400" smtClean="0">
                  <a:solidFill>
                    <a:prstClr val="black">
                      <a:lumMod val="95000"/>
                      <a:lumOff val="5000"/>
                    </a:prstClr>
                  </a:solidFill>
                  <a:latin typeface="Angsana New" pitchFamily="18" charset="-34"/>
                </a:rPr>
                <a:t>72</a:t>
              </a:r>
              <a:endParaRPr lang="th-TH" altLang="th-TH" sz="2400" smtClean="0">
                <a:solidFill>
                  <a:prstClr val="black">
                    <a:lumMod val="95000"/>
                    <a:lumOff val="5000"/>
                  </a:prstClr>
                </a:solidFill>
                <a:latin typeface="Angsana New" pitchFamily="18" charset="-34"/>
              </a:endParaRPr>
            </a:p>
          </p:txBody>
        </p:sp>
        <p:cxnSp>
          <p:nvCxnSpPr>
            <p:cNvPr id="75830" name="ตัวเชื่อมต่อตรง 51"/>
            <p:cNvCxnSpPr>
              <a:cxnSpLocks noChangeShapeType="1"/>
              <a:stCxn id="74804" idx="1"/>
            </p:cNvCxnSpPr>
            <p:nvPr/>
          </p:nvCxnSpPr>
          <p:spPr bwMode="auto">
            <a:xfrm flipH="1" flipV="1">
              <a:off x="5940152" y="1907856"/>
              <a:ext cx="263800" cy="761787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prstDash val="dash"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75831" name="ตัวเชื่อมต่อตรง 53"/>
            <p:cNvCxnSpPr>
              <a:cxnSpLocks noChangeShapeType="1"/>
              <a:stCxn id="74804" idx="0"/>
            </p:cNvCxnSpPr>
            <p:nvPr/>
          </p:nvCxnSpPr>
          <p:spPr bwMode="auto">
            <a:xfrm flipV="1">
              <a:off x="7042150" y="1655682"/>
              <a:ext cx="554186" cy="405166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prstDash val="dash"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75832" name="ตัวเชื่อมต่อตรง 55"/>
            <p:cNvCxnSpPr>
              <a:cxnSpLocks noChangeShapeType="1"/>
              <a:stCxn id="74804" idx="5"/>
            </p:cNvCxnSpPr>
            <p:nvPr/>
          </p:nvCxnSpPr>
          <p:spPr bwMode="auto">
            <a:xfrm>
              <a:off x="7880348" y="2669643"/>
              <a:ext cx="580084" cy="373550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prstDash val="dash"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75833" name="ตัวเชื่อมต่อตรง 57"/>
            <p:cNvCxnSpPr>
              <a:cxnSpLocks noChangeShapeType="1"/>
              <a:stCxn id="74804" idx="4"/>
            </p:cNvCxnSpPr>
            <p:nvPr/>
          </p:nvCxnSpPr>
          <p:spPr bwMode="auto">
            <a:xfrm flipH="1">
              <a:off x="7319243" y="3654694"/>
              <a:ext cx="240942" cy="566469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prstDash val="dash"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75834" name="ตัวเชื่อมต่อตรง 59"/>
            <p:cNvCxnSpPr>
              <a:cxnSpLocks noChangeShapeType="1"/>
              <a:stCxn id="74804" idx="2"/>
            </p:cNvCxnSpPr>
            <p:nvPr/>
          </p:nvCxnSpPr>
          <p:spPr bwMode="auto">
            <a:xfrm flipH="1">
              <a:off x="5724128" y="3654694"/>
              <a:ext cx="799987" cy="4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prstDash val="dash"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74811" name="รูปแบบอิสระ 61"/>
            <p:cNvSpPr>
              <a:spLocks/>
            </p:cNvSpPr>
            <p:nvPr/>
          </p:nvSpPr>
          <p:spPr bwMode="auto">
            <a:xfrm>
              <a:off x="6078070" y="2150998"/>
              <a:ext cx="572973" cy="179394"/>
            </a:xfrm>
            <a:custGeom>
              <a:avLst/>
              <a:gdLst>
                <a:gd name="T0" fmla="*/ 0 w 573741"/>
                <a:gd name="T1" fmla="*/ 143772 h 179631"/>
                <a:gd name="T2" fmla="*/ 304800 w 573741"/>
                <a:gd name="T3" fmla="*/ 336 h 179631"/>
                <a:gd name="T4" fmla="*/ 573741 w 573741"/>
                <a:gd name="T5" fmla="*/ 179631 h 179631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73741" h="179631">
                  <a:moveTo>
                    <a:pt x="0" y="143772"/>
                  </a:moveTo>
                  <a:cubicBezTo>
                    <a:pt x="104588" y="69065"/>
                    <a:pt x="209177" y="-5641"/>
                    <a:pt x="304800" y="336"/>
                  </a:cubicBezTo>
                  <a:cubicBezTo>
                    <a:pt x="400424" y="6312"/>
                    <a:pt x="487082" y="92971"/>
                    <a:pt x="573741" y="179631"/>
                  </a:cubicBezTo>
                </a:path>
              </a:pathLst>
            </a:custGeom>
            <a:noFill/>
            <a:ln w="9525" cap="flat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th-TH" sz="2400">
                <a:solidFill>
                  <a:prstClr val="black">
                    <a:lumMod val="95000"/>
                    <a:lumOff val="5000"/>
                  </a:prstClr>
                </a:solidFill>
                <a:latin typeface="Times New Roman" pitchFamily="18" charset="0"/>
              </a:endParaRPr>
            </a:p>
          </p:txBody>
        </p:sp>
        <p:sp>
          <p:nvSpPr>
            <p:cNvPr id="74812" name="รูปแบบอิสระ 62"/>
            <p:cNvSpPr>
              <a:spLocks/>
            </p:cNvSpPr>
            <p:nvPr/>
          </p:nvSpPr>
          <p:spPr bwMode="auto">
            <a:xfrm>
              <a:off x="7404956" y="1801737"/>
              <a:ext cx="261885" cy="574693"/>
            </a:xfrm>
            <a:custGeom>
              <a:avLst/>
              <a:gdLst>
                <a:gd name="T0" fmla="*/ 0 w 261571"/>
                <a:gd name="T1" fmla="*/ 0 h 573741"/>
                <a:gd name="T2" fmla="*/ 259977 w 261571"/>
                <a:gd name="T3" fmla="*/ 215153 h 573741"/>
                <a:gd name="T4" fmla="*/ 89647 w 261571"/>
                <a:gd name="T5" fmla="*/ 573741 h 573741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61571" h="573741">
                  <a:moveTo>
                    <a:pt x="0" y="0"/>
                  </a:moveTo>
                  <a:cubicBezTo>
                    <a:pt x="122518" y="59765"/>
                    <a:pt x="245036" y="119530"/>
                    <a:pt x="259977" y="215153"/>
                  </a:cubicBezTo>
                  <a:cubicBezTo>
                    <a:pt x="274918" y="310776"/>
                    <a:pt x="182282" y="442258"/>
                    <a:pt x="89647" y="573741"/>
                  </a:cubicBezTo>
                </a:path>
              </a:pathLst>
            </a:custGeom>
            <a:noFill/>
            <a:ln w="9525" cap="flat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th-TH" sz="2400">
                <a:solidFill>
                  <a:prstClr val="black">
                    <a:lumMod val="95000"/>
                    <a:lumOff val="5000"/>
                  </a:prstClr>
                </a:solidFill>
                <a:latin typeface="Times New Roman" pitchFamily="18" charset="0"/>
              </a:endParaRPr>
            </a:p>
          </p:txBody>
        </p:sp>
        <p:sp>
          <p:nvSpPr>
            <p:cNvPr id="74813" name="รูปแบบอิสระ 54271"/>
            <p:cNvSpPr>
              <a:spLocks/>
            </p:cNvSpPr>
            <p:nvPr/>
          </p:nvSpPr>
          <p:spPr bwMode="auto">
            <a:xfrm>
              <a:off x="7709695" y="2905084"/>
              <a:ext cx="528532" cy="354023"/>
            </a:xfrm>
            <a:custGeom>
              <a:avLst/>
              <a:gdLst>
                <a:gd name="T0" fmla="*/ 528918 w 528918"/>
                <a:gd name="T1" fmla="*/ 0 h 355122"/>
                <a:gd name="T2" fmla="*/ 394447 w 528918"/>
                <a:gd name="T3" fmla="*/ 340659 h 355122"/>
                <a:gd name="T4" fmla="*/ 0 w 528918"/>
                <a:gd name="T5" fmla="*/ 259976 h 355122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28918" h="355122">
                  <a:moveTo>
                    <a:pt x="528918" y="0"/>
                  </a:moveTo>
                  <a:cubicBezTo>
                    <a:pt x="505759" y="148665"/>
                    <a:pt x="482600" y="297330"/>
                    <a:pt x="394447" y="340659"/>
                  </a:cubicBezTo>
                  <a:cubicBezTo>
                    <a:pt x="306294" y="383988"/>
                    <a:pt x="153147" y="321982"/>
                    <a:pt x="0" y="259976"/>
                  </a:cubicBezTo>
                </a:path>
              </a:pathLst>
            </a:custGeom>
            <a:noFill/>
            <a:ln w="9525" cap="flat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th-TH" sz="2400">
                <a:solidFill>
                  <a:prstClr val="black">
                    <a:lumMod val="95000"/>
                    <a:lumOff val="5000"/>
                  </a:prstClr>
                </a:solidFill>
                <a:latin typeface="Times New Roman" pitchFamily="18" charset="0"/>
              </a:endParaRPr>
            </a:p>
          </p:txBody>
        </p:sp>
        <p:sp>
          <p:nvSpPr>
            <p:cNvPr id="74814" name="รูปแบบอิสระ 54272"/>
            <p:cNvSpPr>
              <a:spLocks/>
            </p:cNvSpPr>
            <p:nvPr/>
          </p:nvSpPr>
          <p:spPr bwMode="auto">
            <a:xfrm>
              <a:off x="6982765" y="3675046"/>
              <a:ext cx="431714" cy="325448"/>
            </a:xfrm>
            <a:custGeom>
              <a:avLst/>
              <a:gdLst>
                <a:gd name="T0" fmla="*/ 430306 w 430306"/>
                <a:gd name="T1" fmla="*/ 295836 h 324302"/>
                <a:gd name="T2" fmla="*/ 89647 w 430306"/>
                <a:gd name="T3" fmla="*/ 295836 h 324302"/>
                <a:gd name="T4" fmla="*/ 8965 w 430306"/>
                <a:gd name="T5" fmla="*/ 0 h 324302"/>
                <a:gd name="T6" fmla="*/ 8965 w 430306"/>
                <a:gd name="T7" fmla="*/ 0 h 324302"/>
                <a:gd name="T8" fmla="*/ 0 w 430306"/>
                <a:gd name="T9" fmla="*/ 0 h 32430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30306" h="324302">
                  <a:moveTo>
                    <a:pt x="430306" y="295836"/>
                  </a:moveTo>
                  <a:cubicBezTo>
                    <a:pt x="295088" y="320489"/>
                    <a:pt x="159870" y="345142"/>
                    <a:pt x="89647" y="295836"/>
                  </a:cubicBezTo>
                  <a:cubicBezTo>
                    <a:pt x="19423" y="246530"/>
                    <a:pt x="8965" y="0"/>
                    <a:pt x="8965" y="0"/>
                  </a:cubicBezTo>
                  <a:lnTo>
                    <a:pt x="0" y="0"/>
                  </a:lnTo>
                </a:path>
              </a:pathLst>
            </a:custGeom>
            <a:noFill/>
            <a:ln w="9525" cap="flat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th-TH" sz="2400">
                <a:solidFill>
                  <a:prstClr val="black">
                    <a:lumMod val="95000"/>
                    <a:lumOff val="5000"/>
                  </a:prstClr>
                </a:solidFill>
                <a:latin typeface="Times New Roman" pitchFamily="18" charset="0"/>
              </a:endParaRPr>
            </a:p>
          </p:txBody>
        </p:sp>
        <p:sp>
          <p:nvSpPr>
            <p:cNvPr id="74815" name="รูปแบบอิสระ 54279"/>
            <p:cNvSpPr>
              <a:spLocks/>
            </p:cNvSpPr>
            <p:nvPr/>
          </p:nvSpPr>
          <p:spPr bwMode="auto">
            <a:xfrm>
              <a:off x="5963793" y="3128929"/>
              <a:ext cx="419016" cy="511191"/>
            </a:xfrm>
            <a:custGeom>
              <a:avLst/>
              <a:gdLst>
                <a:gd name="T0" fmla="*/ 77657 w 418316"/>
                <a:gd name="T1" fmla="*/ 510989 h 510989"/>
                <a:gd name="T2" fmla="*/ 23869 w 418316"/>
                <a:gd name="T3" fmla="*/ 125506 h 510989"/>
                <a:gd name="T4" fmla="*/ 418316 w 418316"/>
                <a:gd name="T5" fmla="*/ 0 h 510989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418316" h="510989">
                  <a:moveTo>
                    <a:pt x="77657" y="510989"/>
                  </a:moveTo>
                  <a:cubicBezTo>
                    <a:pt x="22375" y="360830"/>
                    <a:pt x="-32907" y="210671"/>
                    <a:pt x="23869" y="125506"/>
                  </a:cubicBezTo>
                  <a:cubicBezTo>
                    <a:pt x="80645" y="40341"/>
                    <a:pt x="418316" y="0"/>
                    <a:pt x="418316" y="0"/>
                  </a:cubicBezTo>
                </a:path>
              </a:pathLst>
            </a:custGeom>
            <a:noFill/>
            <a:ln w="9525" cap="flat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th-TH" sz="2400">
                <a:solidFill>
                  <a:prstClr val="black">
                    <a:lumMod val="95000"/>
                    <a:lumOff val="5000"/>
                  </a:prstClr>
                </a:solidFill>
                <a:latin typeface="Times New Roman" pitchFamily="18" charset="0"/>
              </a:endParaRPr>
            </a:p>
          </p:txBody>
        </p:sp>
        <p:sp>
          <p:nvSpPr>
            <p:cNvPr id="74816" name="Text Box 20"/>
            <p:cNvSpPr txBox="1">
              <a:spLocks noChangeArrowheads="1"/>
            </p:cNvSpPr>
            <p:nvPr/>
          </p:nvSpPr>
          <p:spPr bwMode="auto">
            <a:xfrm>
              <a:off x="7784292" y="2751092"/>
              <a:ext cx="385686" cy="46197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85000"/>
                <a:buFont typeface="Wingdings 2" pitchFamily="18" charset="2"/>
                <a:buChar char=""/>
                <a:defRPr sz="2700">
                  <a:solidFill>
                    <a:schemeClr val="tx1"/>
                  </a:solidFill>
                  <a:latin typeface="Georgia" pitchFamily="18" charset="0"/>
                  <a:cs typeface="Angsana New" pitchFamily="18" charset="-34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"/>
                <a:defRPr sz="2200">
                  <a:solidFill>
                    <a:schemeClr val="tx2"/>
                  </a:solidFill>
                  <a:latin typeface="Georgia" pitchFamily="18" charset="0"/>
                  <a:cs typeface="Angsana New" pitchFamily="18" charset="-34"/>
                </a:defRPr>
              </a:lvl2pPr>
              <a:lvl3pPr marL="1143000" indent="-228600">
                <a:spcBef>
                  <a:spcPct val="20000"/>
                </a:spcBef>
                <a:buClr>
                  <a:srgbClr val="8CADAE"/>
                </a:buClr>
                <a:buSzPct val="75000"/>
                <a:buFont typeface="Wingdings 2" pitchFamily="18" charset="2"/>
                <a:buChar char=""/>
                <a:defRPr sz="2000">
                  <a:solidFill>
                    <a:schemeClr val="tx1"/>
                  </a:solidFill>
                  <a:latin typeface="Georgia" pitchFamily="18" charset="0"/>
                  <a:cs typeface="Angsana New" pitchFamily="18" charset="-34"/>
                </a:defRPr>
              </a:lvl3pPr>
              <a:lvl4pPr marL="1600200" indent="-228600">
                <a:spcBef>
                  <a:spcPct val="20000"/>
                </a:spcBef>
                <a:buClr>
                  <a:srgbClr val="8C7B70"/>
                </a:buClr>
                <a:buSzPct val="70000"/>
                <a:buFont typeface="Wingdings" pitchFamily="2" charset="2"/>
                <a:buChar char=""/>
                <a:defRPr sz="2000">
                  <a:solidFill>
                    <a:schemeClr val="tx2"/>
                  </a:solidFill>
                  <a:latin typeface="Georgia" pitchFamily="18" charset="0"/>
                  <a:cs typeface="Angsana New" pitchFamily="18" charset="-34"/>
                </a:defRPr>
              </a:lvl4pPr>
              <a:lvl5pPr marL="2057400" indent="-228600">
                <a:spcBef>
                  <a:spcPct val="20000"/>
                </a:spcBef>
                <a:buClr>
                  <a:srgbClr val="8FB08C"/>
                </a:buClr>
                <a:buChar char="•"/>
                <a:defRPr>
                  <a:solidFill>
                    <a:schemeClr val="tx1"/>
                  </a:solidFill>
                  <a:latin typeface="Georgia" pitchFamily="18" charset="0"/>
                  <a:cs typeface="Angsana New" pitchFamily="18" charset="-34"/>
                </a:defRPr>
              </a:lvl5pPr>
              <a:lvl6pPr marL="2514600" indent="-228600" fontAlgn="base">
                <a:spcBef>
                  <a:spcPct val="20000"/>
                </a:spcBef>
                <a:spcAft>
                  <a:spcPct val="0"/>
                </a:spcAft>
                <a:buClr>
                  <a:srgbClr val="8FB08C"/>
                </a:buClr>
                <a:buChar char="•"/>
                <a:defRPr>
                  <a:solidFill>
                    <a:schemeClr val="tx1"/>
                  </a:solidFill>
                  <a:latin typeface="Georgia" pitchFamily="18" charset="0"/>
                  <a:cs typeface="Angsana New" pitchFamily="18" charset="-34"/>
                </a:defRPr>
              </a:lvl6pPr>
              <a:lvl7pPr marL="2971800" indent="-228600" fontAlgn="base">
                <a:spcBef>
                  <a:spcPct val="20000"/>
                </a:spcBef>
                <a:spcAft>
                  <a:spcPct val="0"/>
                </a:spcAft>
                <a:buClr>
                  <a:srgbClr val="8FB08C"/>
                </a:buClr>
                <a:buChar char="•"/>
                <a:defRPr>
                  <a:solidFill>
                    <a:schemeClr val="tx1"/>
                  </a:solidFill>
                  <a:latin typeface="Georgia" pitchFamily="18" charset="0"/>
                  <a:cs typeface="Angsana New" pitchFamily="18" charset="-34"/>
                </a:defRPr>
              </a:lvl7pPr>
              <a:lvl8pPr marL="3429000" indent="-228600" fontAlgn="base">
                <a:spcBef>
                  <a:spcPct val="20000"/>
                </a:spcBef>
                <a:spcAft>
                  <a:spcPct val="0"/>
                </a:spcAft>
                <a:buClr>
                  <a:srgbClr val="8FB08C"/>
                </a:buClr>
                <a:buChar char="•"/>
                <a:defRPr>
                  <a:solidFill>
                    <a:schemeClr val="tx1"/>
                  </a:solidFill>
                  <a:latin typeface="Georgia" pitchFamily="18" charset="0"/>
                  <a:cs typeface="Angsana New" pitchFamily="18" charset="-34"/>
                </a:defRPr>
              </a:lvl8pPr>
              <a:lvl9pPr marL="3886200" indent="-228600" fontAlgn="base">
                <a:spcBef>
                  <a:spcPct val="20000"/>
                </a:spcBef>
                <a:spcAft>
                  <a:spcPct val="0"/>
                </a:spcAft>
                <a:buClr>
                  <a:srgbClr val="8FB08C"/>
                </a:buClr>
                <a:buChar char="•"/>
                <a:defRPr>
                  <a:solidFill>
                    <a:schemeClr val="tx1"/>
                  </a:solidFill>
                  <a:latin typeface="Georgia" pitchFamily="18" charset="0"/>
                  <a:cs typeface="Angsana New" pitchFamily="18" charset="-34"/>
                </a:defRPr>
              </a:lvl9pPr>
            </a:lstStyle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lang="en-US" altLang="th-TH" sz="2400" smtClean="0">
                  <a:solidFill>
                    <a:prstClr val="black">
                      <a:lumMod val="95000"/>
                      <a:lumOff val="5000"/>
                    </a:prstClr>
                  </a:solidFill>
                  <a:latin typeface="Angsana New" pitchFamily="18" charset="-34"/>
                </a:rPr>
                <a:t>72</a:t>
              </a:r>
              <a:endParaRPr lang="th-TH" altLang="th-TH" sz="2400" smtClean="0">
                <a:solidFill>
                  <a:prstClr val="black">
                    <a:lumMod val="95000"/>
                    <a:lumOff val="5000"/>
                  </a:prstClr>
                </a:solidFill>
                <a:latin typeface="Angsana New" pitchFamily="18" charset="-34"/>
              </a:endParaRPr>
            </a:p>
          </p:txBody>
        </p:sp>
        <p:sp>
          <p:nvSpPr>
            <p:cNvPr id="74817" name="Text Box 20"/>
            <p:cNvSpPr txBox="1">
              <a:spLocks noChangeArrowheads="1"/>
            </p:cNvSpPr>
            <p:nvPr/>
          </p:nvSpPr>
          <p:spPr bwMode="auto">
            <a:xfrm>
              <a:off x="7052601" y="3571855"/>
              <a:ext cx="387273" cy="46197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85000"/>
                <a:buFont typeface="Wingdings 2" pitchFamily="18" charset="2"/>
                <a:buChar char=""/>
                <a:defRPr sz="2700">
                  <a:solidFill>
                    <a:schemeClr val="tx1"/>
                  </a:solidFill>
                  <a:latin typeface="Georgia" pitchFamily="18" charset="0"/>
                  <a:cs typeface="Angsana New" pitchFamily="18" charset="-34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"/>
                <a:defRPr sz="2200">
                  <a:solidFill>
                    <a:schemeClr val="tx2"/>
                  </a:solidFill>
                  <a:latin typeface="Georgia" pitchFamily="18" charset="0"/>
                  <a:cs typeface="Angsana New" pitchFamily="18" charset="-34"/>
                </a:defRPr>
              </a:lvl2pPr>
              <a:lvl3pPr marL="1143000" indent="-228600">
                <a:spcBef>
                  <a:spcPct val="20000"/>
                </a:spcBef>
                <a:buClr>
                  <a:srgbClr val="8CADAE"/>
                </a:buClr>
                <a:buSzPct val="75000"/>
                <a:buFont typeface="Wingdings 2" pitchFamily="18" charset="2"/>
                <a:buChar char=""/>
                <a:defRPr sz="2000">
                  <a:solidFill>
                    <a:schemeClr val="tx1"/>
                  </a:solidFill>
                  <a:latin typeface="Georgia" pitchFamily="18" charset="0"/>
                  <a:cs typeface="Angsana New" pitchFamily="18" charset="-34"/>
                </a:defRPr>
              </a:lvl3pPr>
              <a:lvl4pPr marL="1600200" indent="-228600">
                <a:spcBef>
                  <a:spcPct val="20000"/>
                </a:spcBef>
                <a:buClr>
                  <a:srgbClr val="8C7B70"/>
                </a:buClr>
                <a:buSzPct val="70000"/>
                <a:buFont typeface="Wingdings" pitchFamily="2" charset="2"/>
                <a:buChar char=""/>
                <a:defRPr sz="2000">
                  <a:solidFill>
                    <a:schemeClr val="tx2"/>
                  </a:solidFill>
                  <a:latin typeface="Georgia" pitchFamily="18" charset="0"/>
                  <a:cs typeface="Angsana New" pitchFamily="18" charset="-34"/>
                </a:defRPr>
              </a:lvl4pPr>
              <a:lvl5pPr marL="2057400" indent="-228600">
                <a:spcBef>
                  <a:spcPct val="20000"/>
                </a:spcBef>
                <a:buClr>
                  <a:srgbClr val="8FB08C"/>
                </a:buClr>
                <a:buChar char="•"/>
                <a:defRPr>
                  <a:solidFill>
                    <a:schemeClr val="tx1"/>
                  </a:solidFill>
                  <a:latin typeface="Georgia" pitchFamily="18" charset="0"/>
                  <a:cs typeface="Angsana New" pitchFamily="18" charset="-34"/>
                </a:defRPr>
              </a:lvl5pPr>
              <a:lvl6pPr marL="2514600" indent="-228600" fontAlgn="base">
                <a:spcBef>
                  <a:spcPct val="20000"/>
                </a:spcBef>
                <a:spcAft>
                  <a:spcPct val="0"/>
                </a:spcAft>
                <a:buClr>
                  <a:srgbClr val="8FB08C"/>
                </a:buClr>
                <a:buChar char="•"/>
                <a:defRPr>
                  <a:solidFill>
                    <a:schemeClr val="tx1"/>
                  </a:solidFill>
                  <a:latin typeface="Georgia" pitchFamily="18" charset="0"/>
                  <a:cs typeface="Angsana New" pitchFamily="18" charset="-34"/>
                </a:defRPr>
              </a:lvl6pPr>
              <a:lvl7pPr marL="2971800" indent="-228600" fontAlgn="base">
                <a:spcBef>
                  <a:spcPct val="20000"/>
                </a:spcBef>
                <a:spcAft>
                  <a:spcPct val="0"/>
                </a:spcAft>
                <a:buClr>
                  <a:srgbClr val="8FB08C"/>
                </a:buClr>
                <a:buChar char="•"/>
                <a:defRPr>
                  <a:solidFill>
                    <a:schemeClr val="tx1"/>
                  </a:solidFill>
                  <a:latin typeface="Georgia" pitchFamily="18" charset="0"/>
                  <a:cs typeface="Angsana New" pitchFamily="18" charset="-34"/>
                </a:defRPr>
              </a:lvl7pPr>
              <a:lvl8pPr marL="3429000" indent="-228600" fontAlgn="base">
                <a:spcBef>
                  <a:spcPct val="20000"/>
                </a:spcBef>
                <a:spcAft>
                  <a:spcPct val="0"/>
                </a:spcAft>
                <a:buClr>
                  <a:srgbClr val="8FB08C"/>
                </a:buClr>
                <a:buChar char="•"/>
                <a:defRPr>
                  <a:solidFill>
                    <a:schemeClr val="tx1"/>
                  </a:solidFill>
                  <a:latin typeface="Georgia" pitchFamily="18" charset="0"/>
                  <a:cs typeface="Angsana New" pitchFamily="18" charset="-34"/>
                </a:defRPr>
              </a:lvl8pPr>
              <a:lvl9pPr marL="3886200" indent="-228600" fontAlgn="base">
                <a:spcBef>
                  <a:spcPct val="20000"/>
                </a:spcBef>
                <a:spcAft>
                  <a:spcPct val="0"/>
                </a:spcAft>
                <a:buClr>
                  <a:srgbClr val="8FB08C"/>
                </a:buClr>
                <a:buChar char="•"/>
                <a:defRPr>
                  <a:solidFill>
                    <a:schemeClr val="tx1"/>
                  </a:solidFill>
                  <a:latin typeface="Georgia" pitchFamily="18" charset="0"/>
                  <a:cs typeface="Angsana New" pitchFamily="18" charset="-34"/>
                </a:defRPr>
              </a:lvl9pPr>
            </a:lstStyle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lang="en-US" altLang="th-TH" sz="2400" smtClean="0">
                  <a:solidFill>
                    <a:prstClr val="black">
                      <a:lumMod val="95000"/>
                      <a:lumOff val="5000"/>
                    </a:prstClr>
                  </a:solidFill>
                  <a:latin typeface="Angsana New" pitchFamily="18" charset="-34"/>
                </a:rPr>
                <a:t>72</a:t>
              </a:r>
              <a:endParaRPr lang="th-TH" altLang="th-TH" sz="2400" smtClean="0">
                <a:solidFill>
                  <a:prstClr val="black">
                    <a:lumMod val="95000"/>
                    <a:lumOff val="5000"/>
                  </a:prstClr>
                </a:solidFill>
                <a:latin typeface="Angsana New" pitchFamily="18" charset="-34"/>
              </a:endParaRPr>
            </a:p>
          </p:txBody>
        </p:sp>
        <p:sp>
          <p:nvSpPr>
            <p:cNvPr id="74818" name="Text Box 20"/>
            <p:cNvSpPr txBox="1">
              <a:spLocks noChangeArrowheads="1"/>
            </p:cNvSpPr>
            <p:nvPr/>
          </p:nvSpPr>
          <p:spPr bwMode="auto">
            <a:xfrm>
              <a:off x="6071722" y="3182905"/>
              <a:ext cx="387273" cy="46197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85000"/>
                <a:buFont typeface="Wingdings 2" pitchFamily="18" charset="2"/>
                <a:buChar char=""/>
                <a:defRPr sz="2700">
                  <a:solidFill>
                    <a:schemeClr val="tx1"/>
                  </a:solidFill>
                  <a:latin typeface="Georgia" pitchFamily="18" charset="0"/>
                  <a:cs typeface="Angsana New" pitchFamily="18" charset="-34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"/>
                <a:defRPr sz="2200">
                  <a:solidFill>
                    <a:schemeClr val="tx2"/>
                  </a:solidFill>
                  <a:latin typeface="Georgia" pitchFamily="18" charset="0"/>
                  <a:cs typeface="Angsana New" pitchFamily="18" charset="-34"/>
                </a:defRPr>
              </a:lvl2pPr>
              <a:lvl3pPr marL="1143000" indent="-228600">
                <a:spcBef>
                  <a:spcPct val="20000"/>
                </a:spcBef>
                <a:buClr>
                  <a:srgbClr val="8CADAE"/>
                </a:buClr>
                <a:buSzPct val="75000"/>
                <a:buFont typeface="Wingdings 2" pitchFamily="18" charset="2"/>
                <a:buChar char=""/>
                <a:defRPr sz="2000">
                  <a:solidFill>
                    <a:schemeClr val="tx1"/>
                  </a:solidFill>
                  <a:latin typeface="Georgia" pitchFamily="18" charset="0"/>
                  <a:cs typeface="Angsana New" pitchFamily="18" charset="-34"/>
                </a:defRPr>
              </a:lvl3pPr>
              <a:lvl4pPr marL="1600200" indent="-228600">
                <a:spcBef>
                  <a:spcPct val="20000"/>
                </a:spcBef>
                <a:buClr>
                  <a:srgbClr val="8C7B70"/>
                </a:buClr>
                <a:buSzPct val="70000"/>
                <a:buFont typeface="Wingdings" pitchFamily="2" charset="2"/>
                <a:buChar char=""/>
                <a:defRPr sz="2000">
                  <a:solidFill>
                    <a:schemeClr val="tx2"/>
                  </a:solidFill>
                  <a:latin typeface="Georgia" pitchFamily="18" charset="0"/>
                  <a:cs typeface="Angsana New" pitchFamily="18" charset="-34"/>
                </a:defRPr>
              </a:lvl4pPr>
              <a:lvl5pPr marL="2057400" indent="-228600">
                <a:spcBef>
                  <a:spcPct val="20000"/>
                </a:spcBef>
                <a:buClr>
                  <a:srgbClr val="8FB08C"/>
                </a:buClr>
                <a:buChar char="•"/>
                <a:defRPr>
                  <a:solidFill>
                    <a:schemeClr val="tx1"/>
                  </a:solidFill>
                  <a:latin typeface="Georgia" pitchFamily="18" charset="0"/>
                  <a:cs typeface="Angsana New" pitchFamily="18" charset="-34"/>
                </a:defRPr>
              </a:lvl5pPr>
              <a:lvl6pPr marL="2514600" indent="-228600" fontAlgn="base">
                <a:spcBef>
                  <a:spcPct val="20000"/>
                </a:spcBef>
                <a:spcAft>
                  <a:spcPct val="0"/>
                </a:spcAft>
                <a:buClr>
                  <a:srgbClr val="8FB08C"/>
                </a:buClr>
                <a:buChar char="•"/>
                <a:defRPr>
                  <a:solidFill>
                    <a:schemeClr val="tx1"/>
                  </a:solidFill>
                  <a:latin typeface="Georgia" pitchFamily="18" charset="0"/>
                  <a:cs typeface="Angsana New" pitchFamily="18" charset="-34"/>
                </a:defRPr>
              </a:lvl6pPr>
              <a:lvl7pPr marL="2971800" indent="-228600" fontAlgn="base">
                <a:spcBef>
                  <a:spcPct val="20000"/>
                </a:spcBef>
                <a:spcAft>
                  <a:spcPct val="0"/>
                </a:spcAft>
                <a:buClr>
                  <a:srgbClr val="8FB08C"/>
                </a:buClr>
                <a:buChar char="•"/>
                <a:defRPr>
                  <a:solidFill>
                    <a:schemeClr val="tx1"/>
                  </a:solidFill>
                  <a:latin typeface="Georgia" pitchFamily="18" charset="0"/>
                  <a:cs typeface="Angsana New" pitchFamily="18" charset="-34"/>
                </a:defRPr>
              </a:lvl7pPr>
              <a:lvl8pPr marL="3429000" indent="-228600" fontAlgn="base">
                <a:spcBef>
                  <a:spcPct val="20000"/>
                </a:spcBef>
                <a:spcAft>
                  <a:spcPct val="0"/>
                </a:spcAft>
                <a:buClr>
                  <a:srgbClr val="8FB08C"/>
                </a:buClr>
                <a:buChar char="•"/>
                <a:defRPr>
                  <a:solidFill>
                    <a:schemeClr val="tx1"/>
                  </a:solidFill>
                  <a:latin typeface="Georgia" pitchFamily="18" charset="0"/>
                  <a:cs typeface="Angsana New" pitchFamily="18" charset="-34"/>
                </a:defRPr>
              </a:lvl8pPr>
              <a:lvl9pPr marL="3886200" indent="-228600" fontAlgn="base">
                <a:spcBef>
                  <a:spcPct val="20000"/>
                </a:spcBef>
                <a:spcAft>
                  <a:spcPct val="0"/>
                </a:spcAft>
                <a:buClr>
                  <a:srgbClr val="8FB08C"/>
                </a:buClr>
                <a:buChar char="•"/>
                <a:defRPr>
                  <a:solidFill>
                    <a:schemeClr val="tx1"/>
                  </a:solidFill>
                  <a:latin typeface="Georgia" pitchFamily="18" charset="0"/>
                  <a:cs typeface="Angsana New" pitchFamily="18" charset="-34"/>
                </a:defRPr>
              </a:lvl9pPr>
            </a:lstStyle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lang="en-US" altLang="th-TH" sz="2400" smtClean="0">
                  <a:solidFill>
                    <a:prstClr val="black">
                      <a:lumMod val="95000"/>
                      <a:lumOff val="5000"/>
                    </a:prstClr>
                  </a:solidFill>
                  <a:latin typeface="Angsana New" pitchFamily="18" charset="-34"/>
                </a:rPr>
                <a:t>72</a:t>
              </a:r>
              <a:endParaRPr lang="th-TH" altLang="th-TH" sz="2400" smtClean="0">
                <a:solidFill>
                  <a:prstClr val="black">
                    <a:lumMod val="95000"/>
                    <a:lumOff val="5000"/>
                  </a:prstClr>
                </a:solidFill>
                <a:latin typeface="Angsana New" pitchFamily="18" charset="-34"/>
              </a:endParaRPr>
            </a:p>
          </p:txBody>
        </p:sp>
        <p:sp>
          <p:nvSpPr>
            <p:cNvPr id="74819" name="Text Box 20"/>
            <p:cNvSpPr txBox="1">
              <a:spLocks noChangeArrowheads="1"/>
            </p:cNvSpPr>
            <p:nvPr/>
          </p:nvSpPr>
          <p:spPr bwMode="auto">
            <a:xfrm>
              <a:off x="6166953" y="2124010"/>
              <a:ext cx="387273" cy="46197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85000"/>
                <a:buFont typeface="Wingdings 2" pitchFamily="18" charset="2"/>
                <a:buChar char=""/>
                <a:defRPr sz="2700">
                  <a:solidFill>
                    <a:schemeClr val="tx1"/>
                  </a:solidFill>
                  <a:latin typeface="Georgia" pitchFamily="18" charset="0"/>
                  <a:cs typeface="Angsana New" pitchFamily="18" charset="-34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"/>
                <a:defRPr sz="2200">
                  <a:solidFill>
                    <a:schemeClr val="tx2"/>
                  </a:solidFill>
                  <a:latin typeface="Georgia" pitchFamily="18" charset="0"/>
                  <a:cs typeface="Angsana New" pitchFamily="18" charset="-34"/>
                </a:defRPr>
              </a:lvl2pPr>
              <a:lvl3pPr marL="1143000" indent="-228600">
                <a:spcBef>
                  <a:spcPct val="20000"/>
                </a:spcBef>
                <a:buClr>
                  <a:srgbClr val="8CADAE"/>
                </a:buClr>
                <a:buSzPct val="75000"/>
                <a:buFont typeface="Wingdings 2" pitchFamily="18" charset="2"/>
                <a:buChar char=""/>
                <a:defRPr sz="2000">
                  <a:solidFill>
                    <a:schemeClr val="tx1"/>
                  </a:solidFill>
                  <a:latin typeface="Georgia" pitchFamily="18" charset="0"/>
                  <a:cs typeface="Angsana New" pitchFamily="18" charset="-34"/>
                </a:defRPr>
              </a:lvl3pPr>
              <a:lvl4pPr marL="1600200" indent="-228600">
                <a:spcBef>
                  <a:spcPct val="20000"/>
                </a:spcBef>
                <a:buClr>
                  <a:srgbClr val="8C7B70"/>
                </a:buClr>
                <a:buSzPct val="70000"/>
                <a:buFont typeface="Wingdings" pitchFamily="2" charset="2"/>
                <a:buChar char=""/>
                <a:defRPr sz="2000">
                  <a:solidFill>
                    <a:schemeClr val="tx2"/>
                  </a:solidFill>
                  <a:latin typeface="Georgia" pitchFamily="18" charset="0"/>
                  <a:cs typeface="Angsana New" pitchFamily="18" charset="-34"/>
                </a:defRPr>
              </a:lvl4pPr>
              <a:lvl5pPr marL="2057400" indent="-228600">
                <a:spcBef>
                  <a:spcPct val="20000"/>
                </a:spcBef>
                <a:buClr>
                  <a:srgbClr val="8FB08C"/>
                </a:buClr>
                <a:buChar char="•"/>
                <a:defRPr>
                  <a:solidFill>
                    <a:schemeClr val="tx1"/>
                  </a:solidFill>
                  <a:latin typeface="Georgia" pitchFamily="18" charset="0"/>
                  <a:cs typeface="Angsana New" pitchFamily="18" charset="-34"/>
                </a:defRPr>
              </a:lvl5pPr>
              <a:lvl6pPr marL="2514600" indent="-228600" fontAlgn="base">
                <a:spcBef>
                  <a:spcPct val="20000"/>
                </a:spcBef>
                <a:spcAft>
                  <a:spcPct val="0"/>
                </a:spcAft>
                <a:buClr>
                  <a:srgbClr val="8FB08C"/>
                </a:buClr>
                <a:buChar char="•"/>
                <a:defRPr>
                  <a:solidFill>
                    <a:schemeClr val="tx1"/>
                  </a:solidFill>
                  <a:latin typeface="Georgia" pitchFamily="18" charset="0"/>
                  <a:cs typeface="Angsana New" pitchFamily="18" charset="-34"/>
                </a:defRPr>
              </a:lvl6pPr>
              <a:lvl7pPr marL="2971800" indent="-228600" fontAlgn="base">
                <a:spcBef>
                  <a:spcPct val="20000"/>
                </a:spcBef>
                <a:spcAft>
                  <a:spcPct val="0"/>
                </a:spcAft>
                <a:buClr>
                  <a:srgbClr val="8FB08C"/>
                </a:buClr>
                <a:buChar char="•"/>
                <a:defRPr>
                  <a:solidFill>
                    <a:schemeClr val="tx1"/>
                  </a:solidFill>
                  <a:latin typeface="Georgia" pitchFamily="18" charset="0"/>
                  <a:cs typeface="Angsana New" pitchFamily="18" charset="-34"/>
                </a:defRPr>
              </a:lvl7pPr>
              <a:lvl8pPr marL="3429000" indent="-228600" fontAlgn="base">
                <a:spcBef>
                  <a:spcPct val="20000"/>
                </a:spcBef>
                <a:spcAft>
                  <a:spcPct val="0"/>
                </a:spcAft>
                <a:buClr>
                  <a:srgbClr val="8FB08C"/>
                </a:buClr>
                <a:buChar char="•"/>
                <a:defRPr>
                  <a:solidFill>
                    <a:schemeClr val="tx1"/>
                  </a:solidFill>
                  <a:latin typeface="Georgia" pitchFamily="18" charset="0"/>
                  <a:cs typeface="Angsana New" pitchFamily="18" charset="-34"/>
                </a:defRPr>
              </a:lvl8pPr>
              <a:lvl9pPr marL="3886200" indent="-228600" fontAlgn="base">
                <a:spcBef>
                  <a:spcPct val="20000"/>
                </a:spcBef>
                <a:spcAft>
                  <a:spcPct val="0"/>
                </a:spcAft>
                <a:buClr>
                  <a:srgbClr val="8FB08C"/>
                </a:buClr>
                <a:buChar char="•"/>
                <a:defRPr>
                  <a:solidFill>
                    <a:schemeClr val="tx1"/>
                  </a:solidFill>
                  <a:latin typeface="Georgia" pitchFamily="18" charset="0"/>
                  <a:cs typeface="Angsana New" pitchFamily="18" charset="-34"/>
                </a:defRPr>
              </a:lvl9pPr>
            </a:lstStyle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lang="en-US" altLang="th-TH" sz="2400" smtClean="0">
                  <a:solidFill>
                    <a:prstClr val="black">
                      <a:lumMod val="95000"/>
                      <a:lumOff val="5000"/>
                    </a:prstClr>
                  </a:solidFill>
                  <a:latin typeface="Angsana New" pitchFamily="18" charset="-34"/>
                </a:rPr>
                <a:t>72</a:t>
              </a:r>
              <a:endParaRPr lang="th-TH" altLang="th-TH" sz="2400" smtClean="0">
                <a:solidFill>
                  <a:prstClr val="black">
                    <a:lumMod val="95000"/>
                    <a:lumOff val="5000"/>
                  </a:prstClr>
                </a:solidFill>
                <a:latin typeface="Angsana New" pitchFamily="18" charset="-34"/>
              </a:endParaRPr>
            </a:p>
          </p:txBody>
        </p:sp>
      </p:grpSp>
      <p:grpSp>
        <p:nvGrpSpPr>
          <p:cNvPr id="75782" name="กลุ่ม 107"/>
          <p:cNvGrpSpPr>
            <a:grpSpLocks/>
          </p:cNvGrpSpPr>
          <p:nvPr/>
        </p:nvGrpSpPr>
        <p:grpSpPr bwMode="auto">
          <a:xfrm>
            <a:off x="4567238" y="3844925"/>
            <a:ext cx="2679700" cy="2679700"/>
            <a:chOff x="4566882" y="3845198"/>
            <a:chExt cx="2679510" cy="2680146"/>
          </a:xfrm>
        </p:grpSpPr>
        <p:sp>
          <p:nvSpPr>
            <p:cNvPr id="74779" name="AutoShape 8"/>
            <p:cNvSpPr>
              <a:spLocks noChangeArrowheads="1"/>
            </p:cNvSpPr>
            <p:nvPr/>
          </p:nvSpPr>
          <p:spPr bwMode="auto">
            <a:xfrm>
              <a:off x="5079608" y="4381862"/>
              <a:ext cx="1676281" cy="1676679"/>
            </a:xfrm>
            <a:prstGeom prst="octagon">
              <a:avLst>
                <a:gd name="adj" fmla="val 29287"/>
              </a:avLst>
            </a:prstGeom>
            <a:solidFill>
              <a:schemeClr val="accent1"/>
            </a:solidFill>
            <a:ln w="571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85000"/>
                <a:buFont typeface="Wingdings 2" pitchFamily="18" charset="2"/>
                <a:buChar char=""/>
                <a:defRPr sz="2700">
                  <a:solidFill>
                    <a:schemeClr val="tx1"/>
                  </a:solidFill>
                  <a:latin typeface="Georgia" pitchFamily="18" charset="0"/>
                  <a:cs typeface="Angsana New" pitchFamily="18" charset="-34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"/>
                <a:defRPr sz="2200">
                  <a:solidFill>
                    <a:schemeClr val="tx2"/>
                  </a:solidFill>
                  <a:latin typeface="Georgia" pitchFamily="18" charset="0"/>
                  <a:cs typeface="Angsana New" pitchFamily="18" charset="-34"/>
                </a:defRPr>
              </a:lvl2pPr>
              <a:lvl3pPr marL="1143000" indent="-228600">
                <a:spcBef>
                  <a:spcPct val="20000"/>
                </a:spcBef>
                <a:buClr>
                  <a:srgbClr val="8CADAE"/>
                </a:buClr>
                <a:buSzPct val="75000"/>
                <a:buFont typeface="Wingdings 2" pitchFamily="18" charset="2"/>
                <a:buChar char=""/>
                <a:defRPr sz="2000">
                  <a:solidFill>
                    <a:schemeClr val="tx1"/>
                  </a:solidFill>
                  <a:latin typeface="Georgia" pitchFamily="18" charset="0"/>
                  <a:cs typeface="Angsana New" pitchFamily="18" charset="-34"/>
                </a:defRPr>
              </a:lvl3pPr>
              <a:lvl4pPr marL="1600200" indent="-228600">
                <a:spcBef>
                  <a:spcPct val="20000"/>
                </a:spcBef>
                <a:buClr>
                  <a:srgbClr val="8C7B70"/>
                </a:buClr>
                <a:buSzPct val="70000"/>
                <a:buFont typeface="Wingdings" pitchFamily="2" charset="2"/>
                <a:buChar char=""/>
                <a:defRPr sz="2000">
                  <a:solidFill>
                    <a:schemeClr val="tx2"/>
                  </a:solidFill>
                  <a:latin typeface="Georgia" pitchFamily="18" charset="0"/>
                  <a:cs typeface="Angsana New" pitchFamily="18" charset="-34"/>
                </a:defRPr>
              </a:lvl4pPr>
              <a:lvl5pPr marL="2057400" indent="-228600">
                <a:spcBef>
                  <a:spcPct val="20000"/>
                </a:spcBef>
                <a:buClr>
                  <a:srgbClr val="8FB08C"/>
                </a:buClr>
                <a:buChar char="•"/>
                <a:defRPr>
                  <a:solidFill>
                    <a:schemeClr val="tx1"/>
                  </a:solidFill>
                  <a:latin typeface="Georgia" pitchFamily="18" charset="0"/>
                  <a:cs typeface="Angsana New" pitchFamily="18" charset="-34"/>
                </a:defRPr>
              </a:lvl5pPr>
              <a:lvl6pPr marL="2514600" indent="-228600" fontAlgn="base">
                <a:spcBef>
                  <a:spcPct val="20000"/>
                </a:spcBef>
                <a:spcAft>
                  <a:spcPct val="0"/>
                </a:spcAft>
                <a:buClr>
                  <a:srgbClr val="8FB08C"/>
                </a:buClr>
                <a:buChar char="•"/>
                <a:defRPr>
                  <a:solidFill>
                    <a:schemeClr val="tx1"/>
                  </a:solidFill>
                  <a:latin typeface="Georgia" pitchFamily="18" charset="0"/>
                  <a:cs typeface="Angsana New" pitchFamily="18" charset="-34"/>
                </a:defRPr>
              </a:lvl6pPr>
              <a:lvl7pPr marL="2971800" indent="-228600" fontAlgn="base">
                <a:spcBef>
                  <a:spcPct val="20000"/>
                </a:spcBef>
                <a:spcAft>
                  <a:spcPct val="0"/>
                </a:spcAft>
                <a:buClr>
                  <a:srgbClr val="8FB08C"/>
                </a:buClr>
                <a:buChar char="•"/>
                <a:defRPr>
                  <a:solidFill>
                    <a:schemeClr val="tx1"/>
                  </a:solidFill>
                  <a:latin typeface="Georgia" pitchFamily="18" charset="0"/>
                  <a:cs typeface="Angsana New" pitchFamily="18" charset="-34"/>
                </a:defRPr>
              </a:lvl7pPr>
              <a:lvl8pPr marL="3429000" indent="-228600" fontAlgn="base">
                <a:spcBef>
                  <a:spcPct val="20000"/>
                </a:spcBef>
                <a:spcAft>
                  <a:spcPct val="0"/>
                </a:spcAft>
                <a:buClr>
                  <a:srgbClr val="8FB08C"/>
                </a:buClr>
                <a:buChar char="•"/>
                <a:defRPr>
                  <a:solidFill>
                    <a:schemeClr val="tx1"/>
                  </a:solidFill>
                  <a:latin typeface="Georgia" pitchFamily="18" charset="0"/>
                  <a:cs typeface="Angsana New" pitchFamily="18" charset="-34"/>
                </a:defRPr>
              </a:lvl8pPr>
              <a:lvl9pPr marL="3886200" indent="-228600" fontAlgn="base">
                <a:spcBef>
                  <a:spcPct val="20000"/>
                </a:spcBef>
                <a:spcAft>
                  <a:spcPct val="0"/>
                </a:spcAft>
                <a:buClr>
                  <a:srgbClr val="8FB08C"/>
                </a:buClr>
                <a:buChar char="•"/>
                <a:defRPr>
                  <a:solidFill>
                    <a:schemeClr val="tx1"/>
                  </a:solidFill>
                  <a:latin typeface="Georgia" pitchFamily="18" charset="0"/>
                  <a:cs typeface="Angsana New" pitchFamily="18" charset="-34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lang="th-TH" altLang="th-TH" sz="2400" smtClean="0">
                <a:solidFill>
                  <a:prstClr val="black">
                    <a:lumMod val="95000"/>
                    <a:lumOff val="5000"/>
                  </a:prstClr>
                </a:solidFill>
                <a:latin typeface="Times New Roman" pitchFamily="18" charset="0"/>
              </a:endParaRPr>
            </a:p>
          </p:txBody>
        </p:sp>
        <p:sp>
          <p:nvSpPr>
            <p:cNvPr id="74780" name="Text Box 22"/>
            <p:cNvSpPr txBox="1">
              <a:spLocks noChangeArrowheads="1"/>
            </p:cNvSpPr>
            <p:nvPr/>
          </p:nvSpPr>
          <p:spPr bwMode="auto">
            <a:xfrm>
              <a:off x="5692339" y="3988097"/>
              <a:ext cx="387323" cy="46204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85000"/>
                <a:buFont typeface="Wingdings 2" pitchFamily="18" charset="2"/>
                <a:buChar char=""/>
                <a:defRPr sz="2700">
                  <a:solidFill>
                    <a:schemeClr val="tx1"/>
                  </a:solidFill>
                  <a:latin typeface="Georgia" pitchFamily="18" charset="0"/>
                  <a:cs typeface="Angsana New" pitchFamily="18" charset="-34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"/>
                <a:defRPr sz="2200">
                  <a:solidFill>
                    <a:schemeClr val="tx2"/>
                  </a:solidFill>
                  <a:latin typeface="Georgia" pitchFamily="18" charset="0"/>
                  <a:cs typeface="Angsana New" pitchFamily="18" charset="-34"/>
                </a:defRPr>
              </a:lvl2pPr>
              <a:lvl3pPr marL="1143000" indent="-228600">
                <a:spcBef>
                  <a:spcPct val="20000"/>
                </a:spcBef>
                <a:buClr>
                  <a:srgbClr val="8CADAE"/>
                </a:buClr>
                <a:buSzPct val="75000"/>
                <a:buFont typeface="Wingdings 2" pitchFamily="18" charset="2"/>
                <a:buChar char=""/>
                <a:defRPr sz="2000">
                  <a:solidFill>
                    <a:schemeClr val="tx1"/>
                  </a:solidFill>
                  <a:latin typeface="Georgia" pitchFamily="18" charset="0"/>
                  <a:cs typeface="Angsana New" pitchFamily="18" charset="-34"/>
                </a:defRPr>
              </a:lvl3pPr>
              <a:lvl4pPr marL="1600200" indent="-228600">
                <a:spcBef>
                  <a:spcPct val="20000"/>
                </a:spcBef>
                <a:buClr>
                  <a:srgbClr val="8C7B70"/>
                </a:buClr>
                <a:buSzPct val="70000"/>
                <a:buFont typeface="Wingdings" pitchFamily="2" charset="2"/>
                <a:buChar char=""/>
                <a:defRPr sz="2000">
                  <a:solidFill>
                    <a:schemeClr val="tx2"/>
                  </a:solidFill>
                  <a:latin typeface="Georgia" pitchFamily="18" charset="0"/>
                  <a:cs typeface="Angsana New" pitchFamily="18" charset="-34"/>
                </a:defRPr>
              </a:lvl4pPr>
              <a:lvl5pPr marL="2057400" indent="-228600">
                <a:spcBef>
                  <a:spcPct val="20000"/>
                </a:spcBef>
                <a:buClr>
                  <a:srgbClr val="8FB08C"/>
                </a:buClr>
                <a:buChar char="•"/>
                <a:defRPr>
                  <a:solidFill>
                    <a:schemeClr val="tx1"/>
                  </a:solidFill>
                  <a:latin typeface="Georgia" pitchFamily="18" charset="0"/>
                  <a:cs typeface="Angsana New" pitchFamily="18" charset="-34"/>
                </a:defRPr>
              </a:lvl5pPr>
              <a:lvl6pPr marL="2514600" indent="-228600" fontAlgn="base">
                <a:spcBef>
                  <a:spcPct val="20000"/>
                </a:spcBef>
                <a:spcAft>
                  <a:spcPct val="0"/>
                </a:spcAft>
                <a:buClr>
                  <a:srgbClr val="8FB08C"/>
                </a:buClr>
                <a:buChar char="•"/>
                <a:defRPr>
                  <a:solidFill>
                    <a:schemeClr val="tx1"/>
                  </a:solidFill>
                  <a:latin typeface="Georgia" pitchFamily="18" charset="0"/>
                  <a:cs typeface="Angsana New" pitchFamily="18" charset="-34"/>
                </a:defRPr>
              </a:lvl6pPr>
              <a:lvl7pPr marL="2971800" indent="-228600" fontAlgn="base">
                <a:spcBef>
                  <a:spcPct val="20000"/>
                </a:spcBef>
                <a:spcAft>
                  <a:spcPct val="0"/>
                </a:spcAft>
                <a:buClr>
                  <a:srgbClr val="8FB08C"/>
                </a:buClr>
                <a:buChar char="•"/>
                <a:defRPr>
                  <a:solidFill>
                    <a:schemeClr val="tx1"/>
                  </a:solidFill>
                  <a:latin typeface="Georgia" pitchFamily="18" charset="0"/>
                  <a:cs typeface="Angsana New" pitchFamily="18" charset="-34"/>
                </a:defRPr>
              </a:lvl7pPr>
              <a:lvl8pPr marL="3429000" indent="-228600" fontAlgn="base">
                <a:spcBef>
                  <a:spcPct val="20000"/>
                </a:spcBef>
                <a:spcAft>
                  <a:spcPct val="0"/>
                </a:spcAft>
                <a:buClr>
                  <a:srgbClr val="8FB08C"/>
                </a:buClr>
                <a:buChar char="•"/>
                <a:defRPr>
                  <a:solidFill>
                    <a:schemeClr val="tx1"/>
                  </a:solidFill>
                  <a:latin typeface="Georgia" pitchFamily="18" charset="0"/>
                  <a:cs typeface="Angsana New" pitchFamily="18" charset="-34"/>
                </a:defRPr>
              </a:lvl8pPr>
              <a:lvl9pPr marL="3886200" indent="-228600" fontAlgn="base">
                <a:spcBef>
                  <a:spcPct val="20000"/>
                </a:spcBef>
                <a:spcAft>
                  <a:spcPct val="0"/>
                </a:spcAft>
                <a:buClr>
                  <a:srgbClr val="8FB08C"/>
                </a:buClr>
                <a:buChar char="•"/>
                <a:defRPr>
                  <a:solidFill>
                    <a:schemeClr val="tx1"/>
                  </a:solidFill>
                  <a:latin typeface="Georgia" pitchFamily="18" charset="0"/>
                  <a:cs typeface="Angsana New" pitchFamily="18" charset="-34"/>
                </a:defRPr>
              </a:lvl9pPr>
            </a:lstStyle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lang="en-US" altLang="th-TH" sz="2400" smtClean="0">
                  <a:solidFill>
                    <a:prstClr val="black">
                      <a:lumMod val="95000"/>
                      <a:lumOff val="5000"/>
                    </a:prstClr>
                  </a:solidFill>
                  <a:latin typeface="Angsana New" pitchFamily="18" charset="-34"/>
                </a:rPr>
                <a:t>45</a:t>
              </a:r>
              <a:endParaRPr lang="th-TH" altLang="th-TH" sz="2400" smtClean="0">
                <a:solidFill>
                  <a:prstClr val="black">
                    <a:lumMod val="95000"/>
                    <a:lumOff val="5000"/>
                  </a:prstClr>
                </a:solidFill>
                <a:latin typeface="Angsana New" pitchFamily="18" charset="-34"/>
              </a:endParaRPr>
            </a:p>
          </p:txBody>
        </p:sp>
        <p:cxnSp>
          <p:nvCxnSpPr>
            <p:cNvPr id="75805" name="ตัวเชื่อมต่อตรง 54281"/>
            <p:cNvCxnSpPr>
              <a:cxnSpLocks noChangeShapeType="1"/>
              <a:stCxn id="74779" idx="2"/>
            </p:cNvCxnSpPr>
            <p:nvPr/>
          </p:nvCxnSpPr>
          <p:spPr bwMode="auto">
            <a:xfrm>
              <a:off x="6265457" y="4381501"/>
              <a:ext cx="610799" cy="0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prstDash val="dash"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75806" name="ตัวเชื่อมต่อตรง 54283"/>
            <p:cNvCxnSpPr>
              <a:cxnSpLocks noChangeShapeType="1"/>
              <a:stCxn id="74779" idx="2"/>
            </p:cNvCxnSpPr>
            <p:nvPr/>
          </p:nvCxnSpPr>
          <p:spPr bwMode="auto">
            <a:xfrm>
              <a:off x="6756424" y="4872468"/>
              <a:ext cx="489968" cy="347233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prstDash val="dash"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75807" name="ตัวเชื่อมต่อตรง 54295"/>
            <p:cNvCxnSpPr>
              <a:cxnSpLocks noChangeShapeType="1"/>
              <a:stCxn id="74779" idx="2"/>
            </p:cNvCxnSpPr>
            <p:nvPr/>
          </p:nvCxnSpPr>
          <p:spPr bwMode="auto">
            <a:xfrm>
              <a:off x="6756424" y="5566934"/>
              <a:ext cx="0" cy="742386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prstDash val="dash"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75808" name="ตัวเชื่อมต่อตรง 54297"/>
            <p:cNvCxnSpPr>
              <a:cxnSpLocks noChangeShapeType="1"/>
              <a:stCxn id="74779" idx="2"/>
            </p:cNvCxnSpPr>
            <p:nvPr/>
          </p:nvCxnSpPr>
          <p:spPr bwMode="auto">
            <a:xfrm flipH="1">
              <a:off x="5940152" y="6057901"/>
              <a:ext cx="325305" cy="467443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prstDash val="dash"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75809" name="ตัวเชื่อมต่อตรง 54299"/>
            <p:cNvCxnSpPr>
              <a:cxnSpLocks noChangeShapeType="1"/>
              <a:stCxn id="74779" idx="2"/>
            </p:cNvCxnSpPr>
            <p:nvPr/>
          </p:nvCxnSpPr>
          <p:spPr bwMode="auto">
            <a:xfrm flipH="1">
              <a:off x="4716016" y="6057901"/>
              <a:ext cx="854975" cy="0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prstDash val="dash"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75810" name="ตัวเชื่อมต่อตรง 54301"/>
            <p:cNvCxnSpPr>
              <a:cxnSpLocks noChangeShapeType="1"/>
              <a:stCxn id="74779" idx="2"/>
            </p:cNvCxnSpPr>
            <p:nvPr/>
          </p:nvCxnSpPr>
          <p:spPr bwMode="auto">
            <a:xfrm flipH="1" flipV="1">
              <a:off x="4566882" y="5046084"/>
              <a:ext cx="513142" cy="520850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prstDash val="dash"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75811" name="ตัวเชื่อมต่อตรง 63"/>
            <p:cNvCxnSpPr>
              <a:cxnSpLocks noChangeShapeType="1"/>
              <a:stCxn id="74779" idx="2"/>
            </p:cNvCxnSpPr>
            <p:nvPr/>
          </p:nvCxnSpPr>
          <p:spPr bwMode="auto">
            <a:xfrm flipV="1">
              <a:off x="5080024" y="4149080"/>
              <a:ext cx="0" cy="723388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prstDash val="dash"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75812" name="ตัวเชื่อมต่อตรง 65"/>
            <p:cNvCxnSpPr>
              <a:cxnSpLocks noChangeShapeType="1"/>
              <a:stCxn id="74779" idx="2"/>
            </p:cNvCxnSpPr>
            <p:nvPr/>
          </p:nvCxnSpPr>
          <p:spPr bwMode="auto">
            <a:xfrm flipV="1">
              <a:off x="5570991" y="3845198"/>
              <a:ext cx="501061" cy="536303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prstDash val="dash"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74789" name="รูปแบบอิสระ 67"/>
            <p:cNvSpPr>
              <a:spLocks/>
            </p:cNvSpPr>
            <p:nvPr/>
          </p:nvSpPr>
          <p:spPr bwMode="auto">
            <a:xfrm>
              <a:off x="5935210" y="3997623"/>
              <a:ext cx="180962" cy="377888"/>
            </a:xfrm>
            <a:custGeom>
              <a:avLst/>
              <a:gdLst>
                <a:gd name="T0" fmla="*/ 0 w 181885"/>
                <a:gd name="T1" fmla="*/ 0 h 376517"/>
                <a:gd name="T2" fmla="*/ 179294 w 181885"/>
                <a:gd name="T3" fmla="*/ 116541 h 376517"/>
                <a:gd name="T4" fmla="*/ 89647 w 181885"/>
                <a:gd name="T5" fmla="*/ 376517 h 376517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81885" h="376517">
                  <a:moveTo>
                    <a:pt x="0" y="0"/>
                  </a:moveTo>
                  <a:cubicBezTo>
                    <a:pt x="82176" y="26894"/>
                    <a:pt x="164353" y="53788"/>
                    <a:pt x="179294" y="116541"/>
                  </a:cubicBezTo>
                  <a:cubicBezTo>
                    <a:pt x="194235" y="179294"/>
                    <a:pt x="141941" y="277905"/>
                    <a:pt x="89647" y="376517"/>
                  </a:cubicBezTo>
                </a:path>
              </a:pathLst>
            </a:custGeom>
            <a:noFill/>
            <a:ln w="9525" cap="flat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th-TH" sz="2400">
                <a:solidFill>
                  <a:prstClr val="black">
                    <a:lumMod val="95000"/>
                    <a:lumOff val="5000"/>
                  </a:prstClr>
                </a:solidFill>
                <a:latin typeface="Times New Roman" pitchFamily="18" charset="0"/>
              </a:endParaRPr>
            </a:p>
          </p:txBody>
        </p:sp>
        <p:sp>
          <p:nvSpPr>
            <p:cNvPr id="74790" name="Text Box 22"/>
            <p:cNvSpPr txBox="1">
              <a:spLocks noChangeArrowheads="1"/>
            </p:cNvSpPr>
            <p:nvPr/>
          </p:nvSpPr>
          <p:spPr bwMode="auto">
            <a:xfrm>
              <a:off x="6459048" y="4296123"/>
              <a:ext cx="385735" cy="46204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85000"/>
                <a:buFont typeface="Wingdings 2" pitchFamily="18" charset="2"/>
                <a:buChar char=""/>
                <a:defRPr sz="2700">
                  <a:solidFill>
                    <a:schemeClr val="tx1"/>
                  </a:solidFill>
                  <a:latin typeface="Georgia" pitchFamily="18" charset="0"/>
                  <a:cs typeface="Angsana New" pitchFamily="18" charset="-34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"/>
                <a:defRPr sz="2200">
                  <a:solidFill>
                    <a:schemeClr val="tx2"/>
                  </a:solidFill>
                  <a:latin typeface="Georgia" pitchFamily="18" charset="0"/>
                  <a:cs typeface="Angsana New" pitchFamily="18" charset="-34"/>
                </a:defRPr>
              </a:lvl2pPr>
              <a:lvl3pPr marL="1143000" indent="-228600">
                <a:spcBef>
                  <a:spcPct val="20000"/>
                </a:spcBef>
                <a:buClr>
                  <a:srgbClr val="8CADAE"/>
                </a:buClr>
                <a:buSzPct val="75000"/>
                <a:buFont typeface="Wingdings 2" pitchFamily="18" charset="2"/>
                <a:buChar char=""/>
                <a:defRPr sz="2000">
                  <a:solidFill>
                    <a:schemeClr val="tx1"/>
                  </a:solidFill>
                  <a:latin typeface="Georgia" pitchFamily="18" charset="0"/>
                  <a:cs typeface="Angsana New" pitchFamily="18" charset="-34"/>
                </a:defRPr>
              </a:lvl3pPr>
              <a:lvl4pPr marL="1600200" indent="-228600">
                <a:spcBef>
                  <a:spcPct val="20000"/>
                </a:spcBef>
                <a:buClr>
                  <a:srgbClr val="8C7B70"/>
                </a:buClr>
                <a:buSzPct val="70000"/>
                <a:buFont typeface="Wingdings" pitchFamily="2" charset="2"/>
                <a:buChar char=""/>
                <a:defRPr sz="2000">
                  <a:solidFill>
                    <a:schemeClr val="tx2"/>
                  </a:solidFill>
                  <a:latin typeface="Georgia" pitchFamily="18" charset="0"/>
                  <a:cs typeface="Angsana New" pitchFamily="18" charset="-34"/>
                </a:defRPr>
              </a:lvl4pPr>
              <a:lvl5pPr marL="2057400" indent="-228600">
                <a:spcBef>
                  <a:spcPct val="20000"/>
                </a:spcBef>
                <a:buClr>
                  <a:srgbClr val="8FB08C"/>
                </a:buClr>
                <a:buChar char="•"/>
                <a:defRPr>
                  <a:solidFill>
                    <a:schemeClr val="tx1"/>
                  </a:solidFill>
                  <a:latin typeface="Georgia" pitchFamily="18" charset="0"/>
                  <a:cs typeface="Angsana New" pitchFamily="18" charset="-34"/>
                </a:defRPr>
              </a:lvl5pPr>
              <a:lvl6pPr marL="2514600" indent="-228600" fontAlgn="base">
                <a:spcBef>
                  <a:spcPct val="20000"/>
                </a:spcBef>
                <a:spcAft>
                  <a:spcPct val="0"/>
                </a:spcAft>
                <a:buClr>
                  <a:srgbClr val="8FB08C"/>
                </a:buClr>
                <a:buChar char="•"/>
                <a:defRPr>
                  <a:solidFill>
                    <a:schemeClr val="tx1"/>
                  </a:solidFill>
                  <a:latin typeface="Georgia" pitchFamily="18" charset="0"/>
                  <a:cs typeface="Angsana New" pitchFamily="18" charset="-34"/>
                </a:defRPr>
              </a:lvl6pPr>
              <a:lvl7pPr marL="2971800" indent="-228600" fontAlgn="base">
                <a:spcBef>
                  <a:spcPct val="20000"/>
                </a:spcBef>
                <a:spcAft>
                  <a:spcPct val="0"/>
                </a:spcAft>
                <a:buClr>
                  <a:srgbClr val="8FB08C"/>
                </a:buClr>
                <a:buChar char="•"/>
                <a:defRPr>
                  <a:solidFill>
                    <a:schemeClr val="tx1"/>
                  </a:solidFill>
                  <a:latin typeface="Georgia" pitchFamily="18" charset="0"/>
                  <a:cs typeface="Angsana New" pitchFamily="18" charset="-34"/>
                </a:defRPr>
              </a:lvl7pPr>
              <a:lvl8pPr marL="3429000" indent="-228600" fontAlgn="base">
                <a:spcBef>
                  <a:spcPct val="20000"/>
                </a:spcBef>
                <a:spcAft>
                  <a:spcPct val="0"/>
                </a:spcAft>
                <a:buClr>
                  <a:srgbClr val="8FB08C"/>
                </a:buClr>
                <a:buChar char="•"/>
                <a:defRPr>
                  <a:solidFill>
                    <a:schemeClr val="tx1"/>
                  </a:solidFill>
                  <a:latin typeface="Georgia" pitchFamily="18" charset="0"/>
                  <a:cs typeface="Angsana New" pitchFamily="18" charset="-34"/>
                </a:defRPr>
              </a:lvl8pPr>
              <a:lvl9pPr marL="3886200" indent="-228600" fontAlgn="base">
                <a:spcBef>
                  <a:spcPct val="20000"/>
                </a:spcBef>
                <a:spcAft>
                  <a:spcPct val="0"/>
                </a:spcAft>
                <a:buClr>
                  <a:srgbClr val="8FB08C"/>
                </a:buClr>
                <a:buChar char="•"/>
                <a:defRPr>
                  <a:solidFill>
                    <a:schemeClr val="tx1"/>
                  </a:solidFill>
                  <a:latin typeface="Georgia" pitchFamily="18" charset="0"/>
                  <a:cs typeface="Angsana New" pitchFamily="18" charset="-34"/>
                </a:defRPr>
              </a:lvl9pPr>
            </a:lstStyle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lang="en-US" altLang="th-TH" sz="2400" smtClean="0">
                  <a:solidFill>
                    <a:prstClr val="black">
                      <a:lumMod val="95000"/>
                      <a:lumOff val="5000"/>
                    </a:prstClr>
                  </a:solidFill>
                  <a:latin typeface="Angsana New" pitchFamily="18" charset="-34"/>
                </a:rPr>
                <a:t>45</a:t>
              </a:r>
              <a:endParaRPr lang="th-TH" altLang="th-TH" sz="2400" smtClean="0">
                <a:solidFill>
                  <a:prstClr val="black">
                    <a:lumMod val="95000"/>
                    <a:lumOff val="5000"/>
                  </a:prstClr>
                </a:solidFill>
                <a:latin typeface="Angsana New" pitchFamily="18" charset="-34"/>
              </a:endParaRPr>
            </a:p>
          </p:txBody>
        </p:sp>
        <p:sp>
          <p:nvSpPr>
            <p:cNvPr id="74791" name="รูปแบบอิสระ 68"/>
            <p:cNvSpPr>
              <a:spLocks/>
            </p:cNvSpPr>
            <p:nvPr/>
          </p:nvSpPr>
          <p:spPr bwMode="auto">
            <a:xfrm>
              <a:off x="6589214" y="4392977"/>
              <a:ext cx="339701" cy="312789"/>
            </a:xfrm>
            <a:custGeom>
              <a:avLst/>
              <a:gdLst>
                <a:gd name="T0" fmla="*/ 206188 w 339883"/>
                <a:gd name="T1" fmla="*/ 0 h 313765"/>
                <a:gd name="T2" fmla="*/ 331694 w 339883"/>
                <a:gd name="T3" fmla="*/ 233082 h 313765"/>
                <a:gd name="T4" fmla="*/ 0 w 339883"/>
                <a:gd name="T5" fmla="*/ 313765 h 313765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339883" h="313765">
                  <a:moveTo>
                    <a:pt x="206188" y="0"/>
                  </a:moveTo>
                  <a:cubicBezTo>
                    <a:pt x="286123" y="90394"/>
                    <a:pt x="366059" y="180788"/>
                    <a:pt x="331694" y="233082"/>
                  </a:cubicBezTo>
                  <a:cubicBezTo>
                    <a:pt x="297329" y="285376"/>
                    <a:pt x="148664" y="299570"/>
                    <a:pt x="0" y="313765"/>
                  </a:cubicBezTo>
                </a:path>
              </a:pathLst>
            </a:custGeom>
            <a:noFill/>
            <a:ln w="9525" cap="flat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th-TH" sz="2400">
                <a:solidFill>
                  <a:prstClr val="black">
                    <a:lumMod val="95000"/>
                    <a:lumOff val="5000"/>
                  </a:prstClr>
                </a:solidFill>
                <a:latin typeface="Times New Roman" pitchFamily="18" charset="0"/>
              </a:endParaRPr>
            </a:p>
          </p:txBody>
        </p:sp>
        <p:sp>
          <p:nvSpPr>
            <p:cNvPr id="74792" name="รูปแบบอิสระ 69"/>
            <p:cNvSpPr>
              <a:spLocks/>
            </p:cNvSpPr>
            <p:nvPr/>
          </p:nvSpPr>
          <p:spPr bwMode="auto">
            <a:xfrm>
              <a:off x="6741603" y="5172569"/>
              <a:ext cx="403196" cy="230226"/>
            </a:xfrm>
            <a:custGeom>
              <a:avLst/>
              <a:gdLst>
                <a:gd name="T0" fmla="*/ 403412 w 403412"/>
                <a:gd name="T1" fmla="*/ 0 h 230763"/>
                <a:gd name="T2" fmla="*/ 331694 w 403412"/>
                <a:gd name="T3" fmla="*/ 215153 h 230763"/>
                <a:gd name="T4" fmla="*/ 0 w 403412"/>
                <a:gd name="T5" fmla="*/ 197224 h 23076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403412" h="230763">
                  <a:moveTo>
                    <a:pt x="403412" y="0"/>
                  </a:moveTo>
                  <a:cubicBezTo>
                    <a:pt x="401170" y="91141"/>
                    <a:pt x="398929" y="182282"/>
                    <a:pt x="331694" y="215153"/>
                  </a:cubicBezTo>
                  <a:cubicBezTo>
                    <a:pt x="264459" y="248024"/>
                    <a:pt x="132229" y="222624"/>
                    <a:pt x="0" y="197224"/>
                  </a:cubicBezTo>
                </a:path>
              </a:pathLst>
            </a:custGeom>
            <a:noFill/>
            <a:ln w="9525" cap="flat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th-TH" sz="2400">
                <a:solidFill>
                  <a:prstClr val="black">
                    <a:lumMod val="95000"/>
                    <a:lumOff val="5000"/>
                  </a:prstClr>
                </a:solidFill>
                <a:latin typeface="Times New Roman" pitchFamily="18" charset="0"/>
              </a:endParaRPr>
            </a:p>
          </p:txBody>
        </p:sp>
        <p:sp>
          <p:nvSpPr>
            <p:cNvPr id="74793" name="รูปแบบอิสระ 70"/>
            <p:cNvSpPr>
              <a:spLocks/>
            </p:cNvSpPr>
            <p:nvPr/>
          </p:nvSpPr>
          <p:spPr bwMode="auto">
            <a:xfrm>
              <a:off x="6392378" y="5925169"/>
              <a:ext cx="366686" cy="308026"/>
            </a:xfrm>
            <a:custGeom>
              <a:avLst/>
              <a:gdLst>
                <a:gd name="T0" fmla="*/ 367553 w 367553"/>
                <a:gd name="T1" fmla="*/ 224117 h 308143"/>
                <a:gd name="T2" fmla="*/ 107577 w 367553"/>
                <a:gd name="T3" fmla="*/ 295835 h 308143"/>
                <a:gd name="T4" fmla="*/ 0 w 367553"/>
                <a:gd name="T5" fmla="*/ 0 h 30814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367553" h="308143">
                  <a:moveTo>
                    <a:pt x="367553" y="224117"/>
                  </a:moveTo>
                  <a:cubicBezTo>
                    <a:pt x="268194" y="278652"/>
                    <a:pt x="168836" y="333188"/>
                    <a:pt x="107577" y="295835"/>
                  </a:cubicBezTo>
                  <a:cubicBezTo>
                    <a:pt x="46318" y="258482"/>
                    <a:pt x="23159" y="129241"/>
                    <a:pt x="0" y="0"/>
                  </a:cubicBezTo>
                </a:path>
              </a:pathLst>
            </a:custGeom>
            <a:noFill/>
            <a:ln w="9525" cap="flat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th-TH" sz="2400">
                <a:solidFill>
                  <a:prstClr val="black">
                    <a:lumMod val="95000"/>
                    <a:lumOff val="5000"/>
                  </a:prstClr>
                </a:solidFill>
                <a:latin typeface="Times New Roman" pitchFamily="18" charset="0"/>
              </a:endParaRPr>
            </a:p>
          </p:txBody>
        </p:sp>
        <p:sp>
          <p:nvSpPr>
            <p:cNvPr id="74794" name="รูปแบบอิสระ 71"/>
            <p:cNvSpPr>
              <a:spLocks/>
            </p:cNvSpPr>
            <p:nvPr/>
          </p:nvSpPr>
          <p:spPr bwMode="auto">
            <a:xfrm>
              <a:off x="5744723" y="6042664"/>
              <a:ext cx="288905" cy="358835"/>
            </a:xfrm>
            <a:custGeom>
              <a:avLst/>
              <a:gdLst>
                <a:gd name="T0" fmla="*/ 288826 w 288826"/>
                <a:gd name="T1" fmla="*/ 358588 h 358588"/>
                <a:gd name="T2" fmla="*/ 10920 w 288826"/>
                <a:gd name="T3" fmla="*/ 277906 h 358588"/>
                <a:gd name="T4" fmla="*/ 82638 w 288826"/>
                <a:gd name="T5" fmla="*/ 0 h 358588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88826" h="358588">
                  <a:moveTo>
                    <a:pt x="288826" y="358588"/>
                  </a:moveTo>
                  <a:cubicBezTo>
                    <a:pt x="167055" y="348129"/>
                    <a:pt x="45285" y="337671"/>
                    <a:pt x="10920" y="277906"/>
                  </a:cubicBezTo>
                  <a:cubicBezTo>
                    <a:pt x="-23445" y="218141"/>
                    <a:pt x="29596" y="109070"/>
                    <a:pt x="82638" y="0"/>
                  </a:cubicBezTo>
                </a:path>
              </a:pathLst>
            </a:custGeom>
            <a:noFill/>
            <a:ln w="9525" cap="flat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th-TH" sz="2400">
                <a:solidFill>
                  <a:prstClr val="black">
                    <a:lumMod val="95000"/>
                    <a:lumOff val="5000"/>
                  </a:prstClr>
                </a:solidFill>
                <a:latin typeface="Times New Roman" pitchFamily="18" charset="0"/>
              </a:endParaRPr>
            </a:p>
          </p:txBody>
        </p:sp>
        <p:sp>
          <p:nvSpPr>
            <p:cNvPr id="74795" name="รูปแบบอิสระ 72"/>
            <p:cNvSpPr>
              <a:spLocks/>
            </p:cNvSpPr>
            <p:nvPr/>
          </p:nvSpPr>
          <p:spPr bwMode="auto">
            <a:xfrm>
              <a:off x="4890709" y="5710821"/>
              <a:ext cx="300016" cy="339782"/>
            </a:xfrm>
            <a:custGeom>
              <a:avLst/>
              <a:gdLst>
                <a:gd name="T0" fmla="*/ 156373 w 299809"/>
                <a:gd name="T1" fmla="*/ 340658 h 340658"/>
                <a:gd name="T2" fmla="*/ 3973 w 299809"/>
                <a:gd name="T3" fmla="*/ 107576 h 340658"/>
                <a:gd name="T4" fmla="*/ 299809 w 299809"/>
                <a:gd name="T5" fmla="*/ 0 h 340658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99809" h="340658">
                  <a:moveTo>
                    <a:pt x="156373" y="340658"/>
                  </a:moveTo>
                  <a:cubicBezTo>
                    <a:pt x="68220" y="252505"/>
                    <a:pt x="-19933" y="164352"/>
                    <a:pt x="3973" y="107576"/>
                  </a:cubicBezTo>
                  <a:cubicBezTo>
                    <a:pt x="27879" y="50800"/>
                    <a:pt x="163844" y="25400"/>
                    <a:pt x="299809" y="0"/>
                  </a:cubicBezTo>
                </a:path>
              </a:pathLst>
            </a:custGeom>
            <a:noFill/>
            <a:ln w="9525" cap="flat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th-TH" sz="2400">
                <a:solidFill>
                  <a:prstClr val="black">
                    <a:lumMod val="95000"/>
                    <a:lumOff val="5000"/>
                  </a:prstClr>
                </a:solidFill>
                <a:latin typeface="Times New Roman" pitchFamily="18" charset="0"/>
              </a:endParaRPr>
            </a:p>
          </p:txBody>
        </p:sp>
        <p:sp>
          <p:nvSpPr>
            <p:cNvPr id="74796" name="รูปแบบอิสระ 75"/>
            <p:cNvSpPr>
              <a:spLocks/>
            </p:cNvSpPr>
            <p:nvPr/>
          </p:nvSpPr>
          <p:spPr bwMode="auto">
            <a:xfrm>
              <a:off x="4733557" y="4877245"/>
              <a:ext cx="376211" cy="322317"/>
            </a:xfrm>
            <a:custGeom>
              <a:avLst/>
              <a:gdLst>
                <a:gd name="T0" fmla="*/ 0 w 376517"/>
                <a:gd name="T1" fmla="*/ 321732 h 321732"/>
                <a:gd name="T2" fmla="*/ 80682 w 376517"/>
                <a:gd name="T3" fmla="*/ 7968 h 321732"/>
                <a:gd name="T4" fmla="*/ 376517 w 376517"/>
                <a:gd name="T5" fmla="*/ 124509 h 321732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376517" h="321732">
                  <a:moveTo>
                    <a:pt x="0" y="321732"/>
                  </a:moveTo>
                  <a:cubicBezTo>
                    <a:pt x="8964" y="181285"/>
                    <a:pt x="17929" y="40838"/>
                    <a:pt x="80682" y="7968"/>
                  </a:cubicBezTo>
                  <a:cubicBezTo>
                    <a:pt x="143435" y="-24902"/>
                    <a:pt x="259976" y="49803"/>
                    <a:pt x="376517" y="124509"/>
                  </a:cubicBezTo>
                </a:path>
              </a:pathLst>
            </a:custGeom>
            <a:noFill/>
            <a:ln w="9525" cap="flat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th-TH" sz="2400">
                <a:solidFill>
                  <a:prstClr val="black">
                    <a:lumMod val="95000"/>
                    <a:lumOff val="5000"/>
                  </a:prstClr>
                </a:solidFill>
                <a:latin typeface="Times New Roman" pitchFamily="18" charset="0"/>
              </a:endParaRPr>
            </a:p>
          </p:txBody>
        </p:sp>
        <p:sp>
          <p:nvSpPr>
            <p:cNvPr id="74797" name="รูปแบบอิสระ 76"/>
            <p:cNvSpPr>
              <a:spLocks/>
            </p:cNvSpPr>
            <p:nvPr/>
          </p:nvSpPr>
          <p:spPr bwMode="auto">
            <a:xfrm>
              <a:off x="5082782" y="4315176"/>
              <a:ext cx="358750" cy="193707"/>
            </a:xfrm>
            <a:custGeom>
              <a:avLst/>
              <a:gdLst>
                <a:gd name="T0" fmla="*/ 0 w 358588"/>
                <a:gd name="T1" fmla="*/ 23530 h 193859"/>
                <a:gd name="T2" fmla="*/ 215153 w 358588"/>
                <a:gd name="T3" fmla="*/ 14565 h 193859"/>
                <a:gd name="T4" fmla="*/ 358588 w 358588"/>
                <a:gd name="T5" fmla="*/ 193859 h 193859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358588" h="193859">
                  <a:moveTo>
                    <a:pt x="0" y="23530"/>
                  </a:moveTo>
                  <a:cubicBezTo>
                    <a:pt x="77694" y="4853"/>
                    <a:pt x="155388" y="-13823"/>
                    <a:pt x="215153" y="14565"/>
                  </a:cubicBezTo>
                  <a:cubicBezTo>
                    <a:pt x="274918" y="42953"/>
                    <a:pt x="316753" y="118406"/>
                    <a:pt x="358588" y="193859"/>
                  </a:cubicBezTo>
                </a:path>
              </a:pathLst>
            </a:custGeom>
            <a:noFill/>
            <a:ln w="9525" cap="flat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th-TH" sz="2400">
                <a:solidFill>
                  <a:prstClr val="black">
                    <a:lumMod val="95000"/>
                    <a:lumOff val="5000"/>
                  </a:prstClr>
                </a:solidFill>
                <a:latin typeface="Times New Roman" pitchFamily="18" charset="0"/>
              </a:endParaRPr>
            </a:p>
          </p:txBody>
        </p:sp>
        <p:sp>
          <p:nvSpPr>
            <p:cNvPr id="74798" name="Text Box 22"/>
            <p:cNvSpPr txBox="1">
              <a:spLocks noChangeArrowheads="1"/>
            </p:cNvSpPr>
            <p:nvPr/>
          </p:nvSpPr>
          <p:spPr bwMode="auto">
            <a:xfrm>
              <a:off x="5073258" y="4280245"/>
              <a:ext cx="387323" cy="46204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85000"/>
                <a:buFont typeface="Wingdings 2" pitchFamily="18" charset="2"/>
                <a:buChar char=""/>
                <a:defRPr sz="2700">
                  <a:solidFill>
                    <a:schemeClr val="tx1"/>
                  </a:solidFill>
                  <a:latin typeface="Georgia" pitchFamily="18" charset="0"/>
                  <a:cs typeface="Angsana New" pitchFamily="18" charset="-34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"/>
                <a:defRPr sz="2200">
                  <a:solidFill>
                    <a:schemeClr val="tx2"/>
                  </a:solidFill>
                  <a:latin typeface="Georgia" pitchFamily="18" charset="0"/>
                  <a:cs typeface="Angsana New" pitchFamily="18" charset="-34"/>
                </a:defRPr>
              </a:lvl2pPr>
              <a:lvl3pPr marL="1143000" indent="-228600">
                <a:spcBef>
                  <a:spcPct val="20000"/>
                </a:spcBef>
                <a:buClr>
                  <a:srgbClr val="8CADAE"/>
                </a:buClr>
                <a:buSzPct val="75000"/>
                <a:buFont typeface="Wingdings 2" pitchFamily="18" charset="2"/>
                <a:buChar char=""/>
                <a:defRPr sz="2000">
                  <a:solidFill>
                    <a:schemeClr val="tx1"/>
                  </a:solidFill>
                  <a:latin typeface="Georgia" pitchFamily="18" charset="0"/>
                  <a:cs typeface="Angsana New" pitchFamily="18" charset="-34"/>
                </a:defRPr>
              </a:lvl3pPr>
              <a:lvl4pPr marL="1600200" indent="-228600">
                <a:spcBef>
                  <a:spcPct val="20000"/>
                </a:spcBef>
                <a:buClr>
                  <a:srgbClr val="8C7B70"/>
                </a:buClr>
                <a:buSzPct val="70000"/>
                <a:buFont typeface="Wingdings" pitchFamily="2" charset="2"/>
                <a:buChar char=""/>
                <a:defRPr sz="2000">
                  <a:solidFill>
                    <a:schemeClr val="tx2"/>
                  </a:solidFill>
                  <a:latin typeface="Georgia" pitchFamily="18" charset="0"/>
                  <a:cs typeface="Angsana New" pitchFamily="18" charset="-34"/>
                </a:defRPr>
              </a:lvl4pPr>
              <a:lvl5pPr marL="2057400" indent="-228600">
                <a:spcBef>
                  <a:spcPct val="20000"/>
                </a:spcBef>
                <a:buClr>
                  <a:srgbClr val="8FB08C"/>
                </a:buClr>
                <a:buChar char="•"/>
                <a:defRPr>
                  <a:solidFill>
                    <a:schemeClr val="tx1"/>
                  </a:solidFill>
                  <a:latin typeface="Georgia" pitchFamily="18" charset="0"/>
                  <a:cs typeface="Angsana New" pitchFamily="18" charset="-34"/>
                </a:defRPr>
              </a:lvl5pPr>
              <a:lvl6pPr marL="2514600" indent="-228600" fontAlgn="base">
                <a:spcBef>
                  <a:spcPct val="20000"/>
                </a:spcBef>
                <a:spcAft>
                  <a:spcPct val="0"/>
                </a:spcAft>
                <a:buClr>
                  <a:srgbClr val="8FB08C"/>
                </a:buClr>
                <a:buChar char="•"/>
                <a:defRPr>
                  <a:solidFill>
                    <a:schemeClr val="tx1"/>
                  </a:solidFill>
                  <a:latin typeface="Georgia" pitchFamily="18" charset="0"/>
                  <a:cs typeface="Angsana New" pitchFamily="18" charset="-34"/>
                </a:defRPr>
              </a:lvl6pPr>
              <a:lvl7pPr marL="2971800" indent="-228600" fontAlgn="base">
                <a:spcBef>
                  <a:spcPct val="20000"/>
                </a:spcBef>
                <a:spcAft>
                  <a:spcPct val="0"/>
                </a:spcAft>
                <a:buClr>
                  <a:srgbClr val="8FB08C"/>
                </a:buClr>
                <a:buChar char="•"/>
                <a:defRPr>
                  <a:solidFill>
                    <a:schemeClr val="tx1"/>
                  </a:solidFill>
                  <a:latin typeface="Georgia" pitchFamily="18" charset="0"/>
                  <a:cs typeface="Angsana New" pitchFamily="18" charset="-34"/>
                </a:defRPr>
              </a:lvl7pPr>
              <a:lvl8pPr marL="3429000" indent="-228600" fontAlgn="base">
                <a:spcBef>
                  <a:spcPct val="20000"/>
                </a:spcBef>
                <a:spcAft>
                  <a:spcPct val="0"/>
                </a:spcAft>
                <a:buClr>
                  <a:srgbClr val="8FB08C"/>
                </a:buClr>
                <a:buChar char="•"/>
                <a:defRPr>
                  <a:solidFill>
                    <a:schemeClr val="tx1"/>
                  </a:solidFill>
                  <a:latin typeface="Georgia" pitchFamily="18" charset="0"/>
                  <a:cs typeface="Angsana New" pitchFamily="18" charset="-34"/>
                </a:defRPr>
              </a:lvl8pPr>
              <a:lvl9pPr marL="3886200" indent="-228600" fontAlgn="base">
                <a:spcBef>
                  <a:spcPct val="20000"/>
                </a:spcBef>
                <a:spcAft>
                  <a:spcPct val="0"/>
                </a:spcAft>
                <a:buClr>
                  <a:srgbClr val="8FB08C"/>
                </a:buClr>
                <a:buChar char="•"/>
                <a:defRPr>
                  <a:solidFill>
                    <a:schemeClr val="tx1"/>
                  </a:solidFill>
                  <a:latin typeface="Georgia" pitchFamily="18" charset="0"/>
                  <a:cs typeface="Angsana New" pitchFamily="18" charset="-34"/>
                </a:defRPr>
              </a:lvl9pPr>
            </a:lstStyle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lang="en-US" altLang="th-TH" sz="2400" smtClean="0">
                  <a:solidFill>
                    <a:prstClr val="black">
                      <a:lumMod val="95000"/>
                      <a:lumOff val="5000"/>
                    </a:prstClr>
                  </a:solidFill>
                  <a:latin typeface="Angsana New" pitchFamily="18" charset="-34"/>
                </a:rPr>
                <a:t>45</a:t>
              </a:r>
              <a:endParaRPr lang="th-TH" altLang="th-TH" sz="2400" smtClean="0">
                <a:solidFill>
                  <a:prstClr val="black">
                    <a:lumMod val="95000"/>
                    <a:lumOff val="5000"/>
                  </a:prstClr>
                </a:solidFill>
                <a:latin typeface="Angsana New" pitchFamily="18" charset="-34"/>
              </a:endParaRPr>
            </a:p>
          </p:txBody>
        </p:sp>
        <p:sp>
          <p:nvSpPr>
            <p:cNvPr id="74799" name="Text Box 22"/>
            <p:cNvSpPr txBox="1">
              <a:spLocks noChangeArrowheads="1"/>
            </p:cNvSpPr>
            <p:nvPr/>
          </p:nvSpPr>
          <p:spPr bwMode="auto">
            <a:xfrm>
              <a:off x="4716096" y="4909000"/>
              <a:ext cx="387323" cy="46204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85000"/>
                <a:buFont typeface="Wingdings 2" pitchFamily="18" charset="2"/>
                <a:buChar char=""/>
                <a:defRPr sz="2700">
                  <a:solidFill>
                    <a:schemeClr val="tx1"/>
                  </a:solidFill>
                  <a:latin typeface="Georgia" pitchFamily="18" charset="0"/>
                  <a:cs typeface="Angsana New" pitchFamily="18" charset="-34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"/>
                <a:defRPr sz="2200">
                  <a:solidFill>
                    <a:schemeClr val="tx2"/>
                  </a:solidFill>
                  <a:latin typeface="Georgia" pitchFamily="18" charset="0"/>
                  <a:cs typeface="Angsana New" pitchFamily="18" charset="-34"/>
                </a:defRPr>
              </a:lvl2pPr>
              <a:lvl3pPr marL="1143000" indent="-228600">
                <a:spcBef>
                  <a:spcPct val="20000"/>
                </a:spcBef>
                <a:buClr>
                  <a:srgbClr val="8CADAE"/>
                </a:buClr>
                <a:buSzPct val="75000"/>
                <a:buFont typeface="Wingdings 2" pitchFamily="18" charset="2"/>
                <a:buChar char=""/>
                <a:defRPr sz="2000">
                  <a:solidFill>
                    <a:schemeClr val="tx1"/>
                  </a:solidFill>
                  <a:latin typeface="Georgia" pitchFamily="18" charset="0"/>
                  <a:cs typeface="Angsana New" pitchFamily="18" charset="-34"/>
                </a:defRPr>
              </a:lvl3pPr>
              <a:lvl4pPr marL="1600200" indent="-228600">
                <a:spcBef>
                  <a:spcPct val="20000"/>
                </a:spcBef>
                <a:buClr>
                  <a:srgbClr val="8C7B70"/>
                </a:buClr>
                <a:buSzPct val="70000"/>
                <a:buFont typeface="Wingdings" pitchFamily="2" charset="2"/>
                <a:buChar char=""/>
                <a:defRPr sz="2000">
                  <a:solidFill>
                    <a:schemeClr val="tx2"/>
                  </a:solidFill>
                  <a:latin typeface="Georgia" pitchFamily="18" charset="0"/>
                  <a:cs typeface="Angsana New" pitchFamily="18" charset="-34"/>
                </a:defRPr>
              </a:lvl4pPr>
              <a:lvl5pPr marL="2057400" indent="-228600">
                <a:spcBef>
                  <a:spcPct val="20000"/>
                </a:spcBef>
                <a:buClr>
                  <a:srgbClr val="8FB08C"/>
                </a:buClr>
                <a:buChar char="•"/>
                <a:defRPr>
                  <a:solidFill>
                    <a:schemeClr val="tx1"/>
                  </a:solidFill>
                  <a:latin typeface="Georgia" pitchFamily="18" charset="0"/>
                  <a:cs typeface="Angsana New" pitchFamily="18" charset="-34"/>
                </a:defRPr>
              </a:lvl5pPr>
              <a:lvl6pPr marL="2514600" indent="-228600" fontAlgn="base">
                <a:spcBef>
                  <a:spcPct val="20000"/>
                </a:spcBef>
                <a:spcAft>
                  <a:spcPct val="0"/>
                </a:spcAft>
                <a:buClr>
                  <a:srgbClr val="8FB08C"/>
                </a:buClr>
                <a:buChar char="•"/>
                <a:defRPr>
                  <a:solidFill>
                    <a:schemeClr val="tx1"/>
                  </a:solidFill>
                  <a:latin typeface="Georgia" pitchFamily="18" charset="0"/>
                  <a:cs typeface="Angsana New" pitchFamily="18" charset="-34"/>
                </a:defRPr>
              </a:lvl6pPr>
              <a:lvl7pPr marL="2971800" indent="-228600" fontAlgn="base">
                <a:spcBef>
                  <a:spcPct val="20000"/>
                </a:spcBef>
                <a:spcAft>
                  <a:spcPct val="0"/>
                </a:spcAft>
                <a:buClr>
                  <a:srgbClr val="8FB08C"/>
                </a:buClr>
                <a:buChar char="•"/>
                <a:defRPr>
                  <a:solidFill>
                    <a:schemeClr val="tx1"/>
                  </a:solidFill>
                  <a:latin typeface="Georgia" pitchFamily="18" charset="0"/>
                  <a:cs typeface="Angsana New" pitchFamily="18" charset="-34"/>
                </a:defRPr>
              </a:lvl7pPr>
              <a:lvl8pPr marL="3429000" indent="-228600" fontAlgn="base">
                <a:spcBef>
                  <a:spcPct val="20000"/>
                </a:spcBef>
                <a:spcAft>
                  <a:spcPct val="0"/>
                </a:spcAft>
                <a:buClr>
                  <a:srgbClr val="8FB08C"/>
                </a:buClr>
                <a:buChar char="•"/>
                <a:defRPr>
                  <a:solidFill>
                    <a:schemeClr val="tx1"/>
                  </a:solidFill>
                  <a:latin typeface="Georgia" pitchFamily="18" charset="0"/>
                  <a:cs typeface="Angsana New" pitchFamily="18" charset="-34"/>
                </a:defRPr>
              </a:lvl8pPr>
              <a:lvl9pPr marL="3886200" indent="-228600" fontAlgn="base">
                <a:spcBef>
                  <a:spcPct val="20000"/>
                </a:spcBef>
                <a:spcAft>
                  <a:spcPct val="0"/>
                </a:spcAft>
                <a:buClr>
                  <a:srgbClr val="8FB08C"/>
                </a:buClr>
                <a:buChar char="•"/>
                <a:defRPr>
                  <a:solidFill>
                    <a:schemeClr val="tx1"/>
                  </a:solidFill>
                  <a:latin typeface="Georgia" pitchFamily="18" charset="0"/>
                  <a:cs typeface="Angsana New" pitchFamily="18" charset="-34"/>
                </a:defRPr>
              </a:lvl9pPr>
            </a:lstStyle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lang="en-US" altLang="th-TH" sz="2400" smtClean="0">
                  <a:solidFill>
                    <a:prstClr val="black">
                      <a:lumMod val="95000"/>
                      <a:lumOff val="5000"/>
                    </a:prstClr>
                  </a:solidFill>
                  <a:latin typeface="Angsana New" pitchFamily="18" charset="-34"/>
                </a:rPr>
                <a:t>45</a:t>
              </a:r>
              <a:endParaRPr lang="th-TH" altLang="th-TH" sz="2400" smtClean="0">
                <a:solidFill>
                  <a:prstClr val="black">
                    <a:lumMod val="95000"/>
                    <a:lumOff val="5000"/>
                  </a:prstClr>
                </a:solidFill>
                <a:latin typeface="Angsana New" pitchFamily="18" charset="-34"/>
              </a:endParaRPr>
            </a:p>
          </p:txBody>
        </p:sp>
        <p:sp>
          <p:nvSpPr>
            <p:cNvPr id="74800" name="Text Box 22"/>
            <p:cNvSpPr txBox="1">
              <a:spLocks noChangeArrowheads="1"/>
            </p:cNvSpPr>
            <p:nvPr/>
          </p:nvSpPr>
          <p:spPr bwMode="auto">
            <a:xfrm>
              <a:off x="5005001" y="5650486"/>
              <a:ext cx="385735" cy="46045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85000"/>
                <a:buFont typeface="Wingdings 2" pitchFamily="18" charset="2"/>
                <a:buChar char=""/>
                <a:defRPr sz="2700">
                  <a:solidFill>
                    <a:schemeClr val="tx1"/>
                  </a:solidFill>
                  <a:latin typeface="Georgia" pitchFamily="18" charset="0"/>
                  <a:cs typeface="Angsana New" pitchFamily="18" charset="-34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"/>
                <a:defRPr sz="2200">
                  <a:solidFill>
                    <a:schemeClr val="tx2"/>
                  </a:solidFill>
                  <a:latin typeface="Georgia" pitchFamily="18" charset="0"/>
                  <a:cs typeface="Angsana New" pitchFamily="18" charset="-34"/>
                </a:defRPr>
              </a:lvl2pPr>
              <a:lvl3pPr marL="1143000" indent="-228600">
                <a:spcBef>
                  <a:spcPct val="20000"/>
                </a:spcBef>
                <a:buClr>
                  <a:srgbClr val="8CADAE"/>
                </a:buClr>
                <a:buSzPct val="75000"/>
                <a:buFont typeface="Wingdings 2" pitchFamily="18" charset="2"/>
                <a:buChar char=""/>
                <a:defRPr sz="2000">
                  <a:solidFill>
                    <a:schemeClr val="tx1"/>
                  </a:solidFill>
                  <a:latin typeface="Georgia" pitchFamily="18" charset="0"/>
                  <a:cs typeface="Angsana New" pitchFamily="18" charset="-34"/>
                </a:defRPr>
              </a:lvl3pPr>
              <a:lvl4pPr marL="1600200" indent="-228600">
                <a:spcBef>
                  <a:spcPct val="20000"/>
                </a:spcBef>
                <a:buClr>
                  <a:srgbClr val="8C7B70"/>
                </a:buClr>
                <a:buSzPct val="70000"/>
                <a:buFont typeface="Wingdings" pitchFamily="2" charset="2"/>
                <a:buChar char=""/>
                <a:defRPr sz="2000">
                  <a:solidFill>
                    <a:schemeClr val="tx2"/>
                  </a:solidFill>
                  <a:latin typeface="Georgia" pitchFamily="18" charset="0"/>
                  <a:cs typeface="Angsana New" pitchFamily="18" charset="-34"/>
                </a:defRPr>
              </a:lvl4pPr>
              <a:lvl5pPr marL="2057400" indent="-228600">
                <a:spcBef>
                  <a:spcPct val="20000"/>
                </a:spcBef>
                <a:buClr>
                  <a:srgbClr val="8FB08C"/>
                </a:buClr>
                <a:buChar char="•"/>
                <a:defRPr>
                  <a:solidFill>
                    <a:schemeClr val="tx1"/>
                  </a:solidFill>
                  <a:latin typeface="Georgia" pitchFamily="18" charset="0"/>
                  <a:cs typeface="Angsana New" pitchFamily="18" charset="-34"/>
                </a:defRPr>
              </a:lvl5pPr>
              <a:lvl6pPr marL="2514600" indent="-228600" fontAlgn="base">
                <a:spcBef>
                  <a:spcPct val="20000"/>
                </a:spcBef>
                <a:spcAft>
                  <a:spcPct val="0"/>
                </a:spcAft>
                <a:buClr>
                  <a:srgbClr val="8FB08C"/>
                </a:buClr>
                <a:buChar char="•"/>
                <a:defRPr>
                  <a:solidFill>
                    <a:schemeClr val="tx1"/>
                  </a:solidFill>
                  <a:latin typeface="Georgia" pitchFamily="18" charset="0"/>
                  <a:cs typeface="Angsana New" pitchFamily="18" charset="-34"/>
                </a:defRPr>
              </a:lvl6pPr>
              <a:lvl7pPr marL="2971800" indent="-228600" fontAlgn="base">
                <a:spcBef>
                  <a:spcPct val="20000"/>
                </a:spcBef>
                <a:spcAft>
                  <a:spcPct val="0"/>
                </a:spcAft>
                <a:buClr>
                  <a:srgbClr val="8FB08C"/>
                </a:buClr>
                <a:buChar char="•"/>
                <a:defRPr>
                  <a:solidFill>
                    <a:schemeClr val="tx1"/>
                  </a:solidFill>
                  <a:latin typeface="Georgia" pitchFamily="18" charset="0"/>
                  <a:cs typeface="Angsana New" pitchFamily="18" charset="-34"/>
                </a:defRPr>
              </a:lvl7pPr>
              <a:lvl8pPr marL="3429000" indent="-228600" fontAlgn="base">
                <a:spcBef>
                  <a:spcPct val="20000"/>
                </a:spcBef>
                <a:spcAft>
                  <a:spcPct val="0"/>
                </a:spcAft>
                <a:buClr>
                  <a:srgbClr val="8FB08C"/>
                </a:buClr>
                <a:buChar char="•"/>
                <a:defRPr>
                  <a:solidFill>
                    <a:schemeClr val="tx1"/>
                  </a:solidFill>
                  <a:latin typeface="Georgia" pitchFamily="18" charset="0"/>
                  <a:cs typeface="Angsana New" pitchFamily="18" charset="-34"/>
                </a:defRPr>
              </a:lvl8pPr>
              <a:lvl9pPr marL="3886200" indent="-228600" fontAlgn="base">
                <a:spcBef>
                  <a:spcPct val="20000"/>
                </a:spcBef>
                <a:spcAft>
                  <a:spcPct val="0"/>
                </a:spcAft>
                <a:buClr>
                  <a:srgbClr val="8FB08C"/>
                </a:buClr>
                <a:buChar char="•"/>
                <a:defRPr>
                  <a:solidFill>
                    <a:schemeClr val="tx1"/>
                  </a:solidFill>
                  <a:latin typeface="Georgia" pitchFamily="18" charset="0"/>
                  <a:cs typeface="Angsana New" pitchFamily="18" charset="-34"/>
                </a:defRPr>
              </a:lvl9pPr>
            </a:lstStyle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lang="en-US" altLang="th-TH" sz="2400" smtClean="0">
                  <a:solidFill>
                    <a:prstClr val="black">
                      <a:lumMod val="95000"/>
                      <a:lumOff val="5000"/>
                    </a:prstClr>
                  </a:solidFill>
                  <a:latin typeface="Angsana New" pitchFamily="18" charset="-34"/>
                </a:rPr>
                <a:t>45</a:t>
              </a:r>
              <a:endParaRPr lang="th-TH" altLang="th-TH" sz="2400" smtClean="0">
                <a:solidFill>
                  <a:prstClr val="black">
                    <a:lumMod val="95000"/>
                    <a:lumOff val="5000"/>
                  </a:prstClr>
                </a:solidFill>
                <a:latin typeface="Angsana New" pitchFamily="18" charset="-34"/>
              </a:endParaRPr>
            </a:p>
          </p:txBody>
        </p:sp>
        <p:sp>
          <p:nvSpPr>
            <p:cNvPr id="74801" name="Text Box 22"/>
            <p:cNvSpPr txBox="1">
              <a:spLocks noChangeArrowheads="1"/>
            </p:cNvSpPr>
            <p:nvPr/>
          </p:nvSpPr>
          <p:spPr bwMode="auto">
            <a:xfrm>
              <a:off x="5798695" y="5990268"/>
              <a:ext cx="385735" cy="46203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85000"/>
                <a:buFont typeface="Wingdings 2" pitchFamily="18" charset="2"/>
                <a:buChar char=""/>
                <a:defRPr sz="2700">
                  <a:solidFill>
                    <a:schemeClr val="tx1"/>
                  </a:solidFill>
                  <a:latin typeface="Georgia" pitchFamily="18" charset="0"/>
                  <a:cs typeface="Angsana New" pitchFamily="18" charset="-34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"/>
                <a:defRPr sz="2200">
                  <a:solidFill>
                    <a:schemeClr val="tx2"/>
                  </a:solidFill>
                  <a:latin typeface="Georgia" pitchFamily="18" charset="0"/>
                  <a:cs typeface="Angsana New" pitchFamily="18" charset="-34"/>
                </a:defRPr>
              </a:lvl2pPr>
              <a:lvl3pPr marL="1143000" indent="-228600">
                <a:spcBef>
                  <a:spcPct val="20000"/>
                </a:spcBef>
                <a:buClr>
                  <a:srgbClr val="8CADAE"/>
                </a:buClr>
                <a:buSzPct val="75000"/>
                <a:buFont typeface="Wingdings 2" pitchFamily="18" charset="2"/>
                <a:buChar char=""/>
                <a:defRPr sz="2000">
                  <a:solidFill>
                    <a:schemeClr val="tx1"/>
                  </a:solidFill>
                  <a:latin typeface="Georgia" pitchFamily="18" charset="0"/>
                  <a:cs typeface="Angsana New" pitchFamily="18" charset="-34"/>
                </a:defRPr>
              </a:lvl3pPr>
              <a:lvl4pPr marL="1600200" indent="-228600">
                <a:spcBef>
                  <a:spcPct val="20000"/>
                </a:spcBef>
                <a:buClr>
                  <a:srgbClr val="8C7B70"/>
                </a:buClr>
                <a:buSzPct val="70000"/>
                <a:buFont typeface="Wingdings" pitchFamily="2" charset="2"/>
                <a:buChar char=""/>
                <a:defRPr sz="2000">
                  <a:solidFill>
                    <a:schemeClr val="tx2"/>
                  </a:solidFill>
                  <a:latin typeface="Georgia" pitchFamily="18" charset="0"/>
                  <a:cs typeface="Angsana New" pitchFamily="18" charset="-34"/>
                </a:defRPr>
              </a:lvl4pPr>
              <a:lvl5pPr marL="2057400" indent="-228600">
                <a:spcBef>
                  <a:spcPct val="20000"/>
                </a:spcBef>
                <a:buClr>
                  <a:srgbClr val="8FB08C"/>
                </a:buClr>
                <a:buChar char="•"/>
                <a:defRPr>
                  <a:solidFill>
                    <a:schemeClr val="tx1"/>
                  </a:solidFill>
                  <a:latin typeface="Georgia" pitchFamily="18" charset="0"/>
                  <a:cs typeface="Angsana New" pitchFamily="18" charset="-34"/>
                </a:defRPr>
              </a:lvl5pPr>
              <a:lvl6pPr marL="2514600" indent="-228600" fontAlgn="base">
                <a:spcBef>
                  <a:spcPct val="20000"/>
                </a:spcBef>
                <a:spcAft>
                  <a:spcPct val="0"/>
                </a:spcAft>
                <a:buClr>
                  <a:srgbClr val="8FB08C"/>
                </a:buClr>
                <a:buChar char="•"/>
                <a:defRPr>
                  <a:solidFill>
                    <a:schemeClr val="tx1"/>
                  </a:solidFill>
                  <a:latin typeface="Georgia" pitchFamily="18" charset="0"/>
                  <a:cs typeface="Angsana New" pitchFamily="18" charset="-34"/>
                </a:defRPr>
              </a:lvl6pPr>
              <a:lvl7pPr marL="2971800" indent="-228600" fontAlgn="base">
                <a:spcBef>
                  <a:spcPct val="20000"/>
                </a:spcBef>
                <a:spcAft>
                  <a:spcPct val="0"/>
                </a:spcAft>
                <a:buClr>
                  <a:srgbClr val="8FB08C"/>
                </a:buClr>
                <a:buChar char="•"/>
                <a:defRPr>
                  <a:solidFill>
                    <a:schemeClr val="tx1"/>
                  </a:solidFill>
                  <a:latin typeface="Georgia" pitchFamily="18" charset="0"/>
                  <a:cs typeface="Angsana New" pitchFamily="18" charset="-34"/>
                </a:defRPr>
              </a:lvl7pPr>
              <a:lvl8pPr marL="3429000" indent="-228600" fontAlgn="base">
                <a:spcBef>
                  <a:spcPct val="20000"/>
                </a:spcBef>
                <a:spcAft>
                  <a:spcPct val="0"/>
                </a:spcAft>
                <a:buClr>
                  <a:srgbClr val="8FB08C"/>
                </a:buClr>
                <a:buChar char="•"/>
                <a:defRPr>
                  <a:solidFill>
                    <a:schemeClr val="tx1"/>
                  </a:solidFill>
                  <a:latin typeface="Georgia" pitchFamily="18" charset="0"/>
                  <a:cs typeface="Angsana New" pitchFamily="18" charset="-34"/>
                </a:defRPr>
              </a:lvl8pPr>
              <a:lvl9pPr marL="3886200" indent="-228600" fontAlgn="base">
                <a:spcBef>
                  <a:spcPct val="20000"/>
                </a:spcBef>
                <a:spcAft>
                  <a:spcPct val="0"/>
                </a:spcAft>
                <a:buClr>
                  <a:srgbClr val="8FB08C"/>
                </a:buClr>
                <a:buChar char="•"/>
                <a:defRPr>
                  <a:solidFill>
                    <a:schemeClr val="tx1"/>
                  </a:solidFill>
                  <a:latin typeface="Georgia" pitchFamily="18" charset="0"/>
                  <a:cs typeface="Angsana New" pitchFamily="18" charset="-34"/>
                </a:defRPr>
              </a:lvl9pPr>
            </a:lstStyle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lang="en-US" altLang="th-TH" sz="2400" smtClean="0">
                  <a:solidFill>
                    <a:prstClr val="black">
                      <a:lumMod val="95000"/>
                      <a:lumOff val="5000"/>
                    </a:prstClr>
                  </a:solidFill>
                  <a:latin typeface="Angsana New" pitchFamily="18" charset="-34"/>
                </a:rPr>
                <a:t>45</a:t>
              </a:r>
              <a:endParaRPr lang="th-TH" altLang="th-TH" sz="2400" smtClean="0">
                <a:solidFill>
                  <a:prstClr val="black">
                    <a:lumMod val="95000"/>
                    <a:lumOff val="5000"/>
                  </a:prstClr>
                </a:solidFill>
                <a:latin typeface="Angsana New" pitchFamily="18" charset="-34"/>
              </a:endParaRPr>
            </a:p>
          </p:txBody>
        </p:sp>
        <p:sp>
          <p:nvSpPr>
            <p:cNvPr id="74802" name="Text Box 22"/>
            <p:cNvSpPr txBox="1">
              <a:spLocks noChangeArrowheads="1"/>
            </p:cNvSpPr>
            <p:nvPr/>
          </p:nvSpPr>
          <p:spPr bwMode="auto">
            <a:xfrm>
              <a:off x="6395552" y="5760042"/>
              <a:ext cx="387323" cy="46204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85000"/>
                <a:buFont typeface="Wingdings 2" pitchFamily="18" charset="2"/>
                <a:buChar char=""/>
                <a:defRPr sz="2700">
                  <a:solidFill>
                    <a:schemeClr val="tx1"/>
                  </a:solidFill>
                  <a:latin typeface="Georgia" pitchFamily="18" charset="0"/>
                  <a:cs typeface="Angsana New" pitchFamily="18" charset="-34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"/>
                <a:defRPr sz="2200">
                  <a:solidFill>
                    <a:schemeClr val="tx2"/>
                  </a:solidFill>
                  <a:latin typeface="Georgia" pitchFamily="18" charset="0"/>
                  <a:cs typeface="Angsana New" pitchFamily="18" charset="-34"/>
                </a:defRPr>
              </a:lvl2pPr>
              <a:lvl3pPr marL="1143000" indent="-228600">
                <a:spcBef>
                  <a:spcPct val="20000"/>
                </a:spcBef>
                <a:buClr>
                  <a:srgbClr val="8CADAE"/>
                </a:buClr>
                <a:buSzPct val="75000"/>
                <a:buFont typeface="Wingdings 2" pitchFamily="18" charset="2"/>
                <a:buChar char=""/>
                <a:defRPr sz="2000">
                  <a:solidFill>
                    <a:schemeClr val="tx1"/>
                  </a:solidFill>
                  <a:latin typeface="Georgia" pitchFamily="18" charset="0"/>
                  <a:cs typeface="Angsana New" pitchFamily="18" charset="-34"/>
                </a:defRPr>
              </a:lvl3pPr>
              <a:lvl4pPr marL="1600200" indent="-228600">
                <a:spcBef>
                  <a:spcPct val="20000"/>
                </a:spcBef>
                <a:buClr>
                  <a:srgbClr val="8C7B70"/>
                </a:buClr>
                <a:buSzPct val="70000"/>
                <a:buFont typeface="Wingdings" pitchFamily="2" charset="2"/>
                <a:buChar char=""/>
                <a:defRPr sz="2000">
                  <a:solidFill>
                    <a:schemeClr val="tx2"/>
                  </a:solidFill>
                  <a:latin typeface="Georgia" pitchFamily="18" charset="0"/>
                  <a:cs typeface="Angsana New" pitchFamily="18" charset="-34"/>
                </a:defRPr>
              </a:lvl4pPr>
              <a:lvl5pPr marL="2057400" indent="-228600">
                <a:spcBef>
                  <a:spcPct val="20000"/>
                </a:spcBef>
                <a:buClr>
                  <a:srgbClr val="8FB08C"/>
                </a:buClr>
                <a:buChar char="•"/>
                <a:defRPr>
                  <a:solidFill>
                    <a:schemeClr val="tx1"/>
                  </a:solidFill>
                  <a:latin typeface="Georgia" pitchFamily="18" charset="0"/>
                  <a:cs typeface="Angsana New" pitchFamily="18" charset="-34"/>
                </a:defRPr>
              </a:lvl5pPr>
              <a:lvl6pPr marL="2514600" indent="-228600" fontAlgn="base">
                <a:spcBef>
                  <a:spcPct val="20000"/>
                </a:spcBef>
                <a:spcAft>
                  <a:spcPct val="0"/>
                </a:spcAft>
                <a:buClr>
                  <a:srgbClr val="8FB08C"/>
                </a:buClr>
                <a:buChar char="•"/>
                <a:defRPr>
                  <a:solidFill>
                    <a:schemeClr val="tx1"/>
                  </a:solidFill>
                  <a:latin typeface="Georgia" pitchFamily="18" charset="0"/>
                  <a:cs typeface="Angsana New" pitchFamily="18" charset="-34"/>
                </a:defRPr>
              </a:lvl6pPr>
              <a:lvl7pPr marL="2971800" indent="-228600" fontAlgn="base">
                <a:spcBef>
                  <a:spcPct val="20000"/>
                </a:spcBef>
                <a:spcAft>
                  <a:spcPct val="0"/>
                </a:spcAft>
                <a:buClr>
                  <a:srgbClr val="8FB08C"/>
                </a:buClr>
                <a:buChar char="•"/>
                <a:defRPr>
                  <a:solidFill>
                    <a:schemeClr val="tx1"/>
                  </a:solidFill>
                  <a:latin typeface="Georgia" pitchFamily="18" charset="0"/>
                  <a:cs typeface="Angsana New" pitchFamily="18" charset="-34"/>
                </a:defRPr>
              </a:lvl7pPr>
              <a:lvl8pPr marL="3429000" indent="-228600" fontAlgn="base">
                <a:spcBef>
                  <a:spcPct val="20000"/>
                </a:spcBef>
                <a:spcAft>
                  <a:spcPct val="0"/>
                </a:spcAft>
                <a:buClr>
                  <a:srgbClr val="8FB08C"/>
                </a:buClr>
                <a:buChar char="•"/>
                <a:defRPr>
                  <a:solidFill>
                    <a:schemeClr val="tx1"/>
                  </a:solidFill>
                  <a:latin typeface="Georgia" pitchFamily="18" charset="0"/>
                  <a:cs typeface="Angsana New" pitchFamily="18" charset="-34"/>
                </a:defRPr>
              </a:lvl8pPr>
              <a:lvl9pPr marL="3886200" indent="-228600" fontAlgn="base">
                <a:spcBef>
                  <a:spcPct val="20000"/>
                </a:spcBef>
                <a:spcAft>
                  <a:spcPct val="0"/>
                </a:spcAft>
                <a:buClr>
                  <a:srgbClr val="8FB08C"/>
                </a:buClr>
                <a:buChar char="•"/>
                <a:defRPr>
                  <a:solidFill>
                    <a:schemeClr val="tx1"/>
                  </a:solidFill>
                  <a:latin typeface="Georgia" pitchFamily="18" charset="0"/>
                  <a:cs typeface="Angsana New" pitchFamily="18" charset="-34"/>
                </a:defRPr>
              </a:lvl9pPr>
            </a:lstStyle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lang="en-US" altLang="th-TH" sz="2400" smtClean="0">
                  <a:solidFill>
                    <a:prstClr val="black">
                      <a:lumMod val="95000"/>
                      <a:lumOff val="5000"/>
                    </a:prstClr>
                  </a:solidFill>
                  <a:latin typeface="Angsana New" pitchFamily="18" charset="-34"/>
                </a:rPr>
                <a:t>45</a:t>
              </a:r>
              <a:endParaRPr lang="th-TH" altLang="th-TH" sz="2400" smtClean="0">
                <a:solidFill>
                  <a:prstClr val="black">
                    <a:lumMod val="95000"/>
                    <a:lumOff val="5000"/>
                  </a:prstClr>
                </a:solidFill>
                <a:latin typeface="Angsana New" pitchFamily="18" charset="-34"/>
              </a:endParaRPr>
            </a:p>
          </p:txBody>
        </p:sp>
        <p:sp>
          <p:nvSpPr>
            <p:cNvPr id="74803" name="Text Box 22"/>
            <p:cNvSpPr txBox="1">
              <a:spLocks noChangeArrowheads="1"/>
            </p:cNvSpPr>
            <p:nvPr/>
          </p:nvSpPr>
          <p:spPr bwMode="auto">
            <a:xfrm>
              <a:off x="6759064" y="4969335"/>
              <a:ext cx="387323" cy="46045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85000"/>
                <a:buFont typeface="Wingdings 2" pitchFamily="18" charset="2"/>
                <a:buChar char=""/>
                <a:defRPr sz="2700">
                  <a:solidFill>
                    <a:schemeClr val="tx1"/>
                  </a:solidFill>
                  <a:latin typeface="Georgia" pitchFamily="18" charset="0"/>
                  <a:cs typeface="Angsana New" pitchFamily="18" charset="-34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"/>
                <a:defRPr sz="2200">
                  <a:solidFill>
                    <a:schemeClr val="tx2"/>
                  </a:solidFill>
                  <a:latin typeface="Georgia" pitchFamily="18" charset="0"/>
                  <a:cs typeface="Angsana New" pitchFamily="18" charset="-34"/>
                </a:defRPr>
              </a:lvl2pPr>
              <a:lvl3pPr marL="1143000" indent="-228600">
                <a:spcBef>
                  <a:spcPct val="20000"/>
                </a:spcBef>
                <a:buClr>
                  <a:srgbClr val="8CADAE"/>
                </a:buClr>
                <a:buSzPct val="75000"/>
                <a:buFont typeface="Wingdings 2" pitchFamily="18" charset="2"/>
                <a:buChar char=""/>
                <a:defRPr sz="2000">
                  <a:solidFill>
                    <a:schemeClr val="tx1"/>
                  </a:solidFill>
                  <a:latin typeface="Georgia" pitchFamily="18" charset="0"/>
                  <a:cs typeface="Angsana New" pitchFamily="18" charset="-34"/>
                </a:defRPr>
              </a:lvl3pPr>
              <a:lvl4pPr marL="1600200" indent="-228600">
                <a:spcBef>
                  <a:spcPct val="20000"/>
                </a:spcBef>
                <a:buClr>
                  <a:srgbClr val="8C7B70"/>
                </a:buClr>
                <a:buSzPct val="70000"/>
                <a:buFont typeface="Wingdings" pitchFamily="2" charset="2"/>
                <a:buChar char=""/>
                <a:defRPr sz="2000">
                  <a:solidFill>
                    <a:schemeClr val="tx2"/>
                  </a:solidFill>
                  <a:latin typeface="Georgia" pitchFamily="18" charset="0"/>
                  <a:cs typeface="Angsana New" pitchFamily="18" charset="-34"/>
                </a:defRPr>
              </a:lvl4pPr>
              <a:lvl5pPr marL="2057400" indent="-228600">
                <a:spcBef>
                  <a:spcPct val="20000"/>
                </a:spcBef>
                <a:buClr>
                  <a:srgbClr val="8FB08C"/>
                </a:buClr>
                <a:buChar char="•"/>
                <a:defRPr>
                  <a:solidFill>
                    <a:schemeClr val="tx1"/>
                  </a:solidFill>
                  <a:latin typeface="Georgia" pitchFamily="18" charset="0"/>
                  <a:cs typeface="Angsana New" pitchFamily="18" charset="-34"/>
                </a:defRPr>
              </a:lvl5pPr>
              <a:lvl6pPr marL="2514600" indent="-228600" fontAlgn="base">
                <a:spcBef>
                  <a:spcPct val="20000"/>
                </a:spcBef>
                <a:spcAft>
                  <a:spcPct val="0"/>
                </a:spcAft>
                <a:buClr>
                  <a:srgbClr val="8FB08C"/>
                </a:buClr>
                <a:buChar char="•"/>
                <a:defRPr>
                  <a:solidFill>
                    <a:schemeClr val="tx1"/>
                  </a:solidFill>
                  <a:latin typeface="Georgia" pitchFamily="18" charset="0"/>
                  <a:cs typeface="Angsana New" pitchFamily="18" charset="-34"/>
                </a:defRPr>
              </a:lvl6pPr>
              <a:lvl7pPr marL="2971800" indent="-228600" fontAlgn="base">
                <a:spcBef>
                  <a:spcPct val="20000"/>
                </a:spcBef>
                <a:spcAft>
                  <a:spcPct val="0"/>
                </a:spcAft>
                <a:buClr>
                  <a:srgbClr val="8FB08C"/>
                </a:buClr>
                <a:buChar char="•"/>
                <a:defRPr>
                  <a:solidFill>
                    <a:schemeClr val="tx1"/>
                  </a:solidFill>
                  <a:latin typeface="Georgia" pitchFamily="18" charset="0"/>
                  <a:cs typeface="Angsana New" pitchFamily="18" charset="-34"/>
                </a:defRPr>
              </a:lvl7pPr>
              <a:lvl8pPr marL="3429000" indent="-228600" fontAlgn="base">
                <a:spcBef>
                  <a:spcPct val="20000"/>
                </a:spcBef>
                <a:spcAft>
                  <a:spcPct val="0"/>
                </a:spcAft>
                <a:buClr>
                  <a:srgbClr val="8FB08C"/>
                </a:buClr>
                <a:buChar char="•"/>
                <a:defRPr>
                  <a:solidFill>
                    <a:schemeClr val="tx1"/>
                  </a:solidFill>
                  <a:latin typeface="Georgia" pitchFamily="18" charset="0"/>
                  <a:cs typeface="Angsana New" pitchFamily="18" charset="-34"/>
                </a:defRPr>
              </a:lvl8pPr>
              <a:lvl9pPr marL="3886200" indent="-228600" fontAlgn="base">
                <a:spcBef>
                  <a:spcPct val="20000"/>
                </a:spcBef>
                <a:spcAft>
                  <a:spcPct val="0"/>
                </a:spcAft>
                <a:buClr>
                  <a:srgbClr val="8FB08C"/>
                </a:buClr>
                <a:buChar char="•"/>
                <a:defRPr>
                  <a:solidFill>
                    <a:schemeClr val="tx1"/>
                  </a:solidFill>
                  <a:latin typeface="Georgia" pitchFamily="18" charset="0"/>
                  <a:cs typeface="Angsana New" pitchFamily="18" charset="-34"/>
                </a:defRPr>
              </a:lvl9pPr>
            </a:lstStyle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lang="en-US" altLang="th-TH" sz="2400" smtClean="0">
                  <a:solidFill>
                    <a:prstClr val="black">
                      <a:lumMod val="95000"/>
                      <a:lumOff val="5000"/>
                    </a:prstClr>
                  </a:solidFill>
                  <a:latin typeface="Angsana New" pitchFamily="18" charset="-34"/>
                </a:rPr>
                <a:t>45</a:t>
              </a:r>
              <a:endParaRPr lang="th-TH" altLang="th-TH" sz="2400" smtClean="0">
                <a:solidFill>
                  <a:prstClr val="black">
                    <a:lumMod val="95000"/>
                    <a:lumOff val="5000"/>
                  </a:prstClr>
                </a:solidFill>
                <a:latin typeface="Angsana New" pitchFamily="18" charset="-34"/>
              </a:endParaRPr>
            </a:p>
          </p:txBody>
        </p:sp>
      </p:grpSp>
      <p:grpSp>
        <p:nvGrpSpPr>
          <p:cNvPr id="75783" name="กลุ่ม 108"/>
          <p:cNvGrpSpPr>
            <a:grpSpLocks/>
          </p:cNvGrpSpPr>
          <p:nvPr/>
        </p:nvGrpSpPr>
        <p:grpSpPr bwMode="auto">
          <a:xfrm>
            <a:off x="923925" y="3765550"/>
            <a:ext cx="2676525" cy="2589213"/>
            <a:chOff x="923365" y="3765689"/>
            <a:chExt cx="2677813" cy="2589075"/>
          </a:xfrm>
        </p:grpSpPr>
        <p:sp>
          <p:nvSpPr>
            <p:cNvPr id="74760" name="AutoShape 17"/>
            <p:cNvSpPr>
              <a:spLocks noChangeArrowheads="1"/>
            </p:cNvSpPr>
            <p:nvPr/>
          </p:nvSpPr>
          <p:spPr bwMode="auto">
            <a:xfrm>
              <a:off x="1309314" y="4381606"/>
              <a:ext cx="1753443" cy="1515982"/>
            </a:xfrm>
            <a:prstGeom prst="hexagon">
              <a:avLst>
                <a:gd name="adj" fmla="val 28901"/>
                <a:gd name="vf" fmla="val 115470"/>
              </a:avLst>
            </a:prstGeom>
            <a:solidFill>
              <a:schemeClr val="accent1"/>
            </a:solidFill>
            <a:ln w="571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85000"/>
                <a:buFont typeface="Wingdings 2" pitchFamily="18" charset="2"/>
                <a:buChar char=""/>
                <a:defRPr sz="2700">
                  <a:solidFill>
                    <a:schemeClr val="tx1"/>
                  </a:solidFill>
                  <a:latin typeface="Georgia" pitchFamily="18" charset="0"/>
                  <a:cs typeface="Angsana New" pitchFamily="18" charset="-34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"/>
                <a:defRPr sz="2200">
                  <a:solidFill>
                    <a:schemeClr val="tx2"/>
                  </a:solidFill>
                  <a:latin typeface="Georgia" pitchFamily="18" charset="0"/>
                  <a:cs typeface="Angsana New" pitchFamily="18" charset="-34"/>
                </a:defRPr>
              </a:lvl2pPr>
              <a:lvl3pPr marL="1143000" indent="-228600">
                <a:spcBef>
                  <a:spcPct val="20000"/>
                </a:spcBef>
                <a:buClr>
                  <a:srgbClr val="8CADAE"/>
                </a:buClr>
                <a:buSzPct val="75000"/>
                <a:buFont typeface="Wingdings 2" pitchFamily="18" charset="2"/>
                <a:buChar char=""/>
                <a:defRPr sz="2000">
                  <a:solidFill>
                    <a:schemeClr val="tx1"/>
                  </a:solidFill>
                  <a:latin typeface="Georgia" pitchFamily="18" charset="0"/>
                  <a:cs typeface="Angsana New" pitchFamily="18" charset="-34"/>
                </a:defRPr>
              </a:lvl3pPr>
              <a:lvl4pPr marL="1600200" indent="-228600">
                <a:spcBef>
                  <a:spcPct val="20000"/>
                </a:spcBef>
                <a:buClr>
                  <a:srgbClr val="8C7B70"/>
                </a:buClr>
                <a:buSzPct val="70000"/>
                <a:buFont typeface="Wingdings" pitchFamily="2" charset="2"/>
                <a:buChar char=""/>
                <a:defRPr sz="2000">
                  <a:solidFill>
                    <a:schemeClr val="tx2"/>
                  </a:solidFill>
                  <a:latin typeface="Georgia" pitchFamily="18" charset="0"/>
                  <a:cs typeface="Angsana New" pitchFamily="18" charset="-34"/>
                </a:defRPr>
              </a:lvl4pPr>
              <a:lvl5pPr marL="2057400" indent="-228600">
                <a:spcBef>
                  <a:spcPct val="20000"/>
                </a:spcBef>
                <a:buClr>
                  <a:srgbClr val="8FB08C"/>
                </a:buClr>
                <a:buChar char="•"/>
                <a:defRPr>
                  <a:solidFill>
                    <a:schemeClr val="tx1"/>
                  </a:solidFill>
                  <a:latin typeface="Georgia" pitchFamily="18" charset="0"/>
                  <a:cs typeface="Angsana New" pitchFamily="18" charset="-34"/>
                </a:defRPr>
              </a:lvl5pPr>
              <a:lvl6pPr marL="2514600" indent="-228600" fontAlgn="base">
                <a:spcBef>
                  <a:spcPct val="20000"/>
                </a:spcBef>
                <a:spcAft>
                  <a:spcPct val="0"/>
                </a:spcAft>
                <a:buClr>
                  <a:srgbClr val="8FB08C"/>
                </a:buClr>
                <a:buChar char="•"/>
                <a:defRPr>
                  <a:solidFill>
                    <a:schemeClr val="tx1"/>
                  </a:solidFill>
                  <a:latin typeface="Georgia" pitchFamily="18" charset="0"/>
                  <a:cs typeface="Angsana New" pitchFamily="18" charset="-34"/>
                </a:defRPr>
              </a:lvl6pPr>
              <a:lvl7pPr marL="2971800" indent="-228600" fontAlgn="base">
                <a:spcBef>
                  <a:spcPct val="20000"/>
                </a:spcBef>
                <a:spcAft>
                  <a:spcPct val="0"/>
                </a:spcAft>
                <a:buClr>
                  <a:srgbClr val="8FB08C"/>
                </a:buClr>
                <a:buChar char="•"/>
                <a:defRPr>
                  <a:solidFill>
                    <a:schemeClr val="tx1"/>
                  </a:solidFill>
                  <a:latin typeface="Georgia" pitchFamily="18" charset="0"/>
                  <a:cs typeface="Angsana New" pitchFamily="18" charset="-34"/>
                </a:defRPr>
              </a:lvl7pPr>
              <a:lvl8pPr marL="3429000" indent="-228600" fontAlgn="base">
                <a:spcBef>
                  <a:spcPct val="20000"/>
                </a:spcBef>
                <a:spcAft>
                  <a:spcPct val="0"/>
                </a:spcAft>
                <a:buClr>
                  <a:srgbClr val="8FB08C"/>
                </a:buClr>
                <a:buChar char="•"/>
                <a:defRPr>
                  <a:solidFill>
                    <a:schemeClr val="tx1"/>
                  </a:solidFill>
                  <a:latin typeface="Georgia" pitchFamily="18" charset="0"/>
                  <a:cs typeface="Angsana New" pitchFamily="18" charset="-34"/>
                </a:defRPr>
              </a:lvl8pPr>
              <a:lvl9pPr marL="3886200" indent="-228600" fontAlgn="base">
                <a:spcBef>
                  <a:spcPct val="20000"/>
                </a:spcBef>
                <a:spcAft>
                  <a:spcPct val="0"/>
                </a:spcAft>
                <a:buClr>
                  <a:srgbClr val="8FB08C"/>
                </a:buClr>
                <a:buChar char="•"/>
                <a:defRPr>
                  <a:solidFill>
                    <a:schemeClr val="tx1"/>
                  </a:solidFill>
                  <a:latin typeface="Georgia" pitchFamily="18" charset="0"/>
                  <a:cs typeface="Angsana New" pitchFamily="18" charset="-34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lang="th-TH" altLang="th-TH" sz="2400" smtClean="0">
                <a:solidFill>
                  <a:prstClr val="black">
                    <a:lumMod val="95000"/>
                    <a:lumOff val="5000"/>
                  </a:prstClr>
                </a:solidFill>
                <a:latin typeface="Times New Roman" pitchFamily="18" charset="0"/>
              </a:endParaRPr>
            </a:p>
          </p:txBody>
        </p:sp>
        <p:sp>
          <p:nvSpPr>
            <p:cNvPr id="74761" name="Text Box 21"/>
            <p:cNvSpPr txBox="1">
              <a:spLocks noChangeArrowheads="1"/>
            </p:cNvSpPr>
            <p:nvPr/>
          </p:nvSpPr>
          <p:spPr bwMode="auto">
            <a:xfrm>
              <a:off x="1896971" y="3956179"/>
              <a:ext cx="385948" cy="46193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85000"/>
                <a:buFont typeface="Wingdings 2" pitchFamily="18" charset="2"/>
                <a:buChar char=""/>
                <a:defRPr sz="2700">
                  <a:solidFill>
                    <a:schemeClr val="tx1"/>
                  </a:solidFill>
                  <a:latin typeface="Georgia" pitchFamily="18" charset="0"/>
                  <a:cs typeface="Angsana New" pitchFamily="18" charset="-34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"/>
                <a:defRPr sz="2200">
                  <a:solidFill>
                    <a:schemeClr val="tx2"/>
                  </a:solidFill>
                  <a:latin typeface="Georgia" pitchFamily="18" charset="0"/>
                  <a:cs typeface="Angsana New" pitchFamily="18" charset="-34"/>
                </a:defRPr>
              </a:lvl2pPr>
              <a:lvl3pPr marL="1143000" indent="-228600">
                <a:spcBef>
                  <a:spcPct val="20000"/>
                </a:spcBef>
                <a:buClr>
                  <a:srgbClr val="8CADAE"/>
                </a:buClr>
                <a:buSzPct val="75000"/>
                <a:buFont typeface="Wingdings 2" pitchFamily="18" charset="2"/>
                <a:buChar char=""/>
                <a:defRPr sz="2000">
                  <a:solidFill>
                    <a:schemeClr val="tx1"/>
                  </a:solidFill>
                  <a:latin typeface="Georgia" pitchFamily="18" charset="0"/>
                  <a:cs typeface="Angsana New" pitchFamily="18" charset="-34"/>
                </a:defRPr>
              </a:lvl3pPr>
              <a:lvl4pPr marL="1600200" indent="-228600">
                <a:spcBef>
                  <a:spcPct val="20000"/>
                </a:spcBef>
                <a:buClr>
                  <a:srgbClr val="8C7B70"/>
                </a:buClr>
                <a:buSzPct val="70000"/>
                <a:buFont typeface="Wingdings" pitchFamily="2" charset="2"/>
                <a:buChar char=""/>
                <a:defRPr sz="2000">
                  <a:solidFill>
                    <a:schemeClr val="tx2"/>
                  </a:solidFill>
                  <a:latin typeface="Georgia" pitchFamily="18" charset="0"/>
                  <a:cs typeface="Angsana New" pitchFamily="18" charset="-34"/>
                </a:defRPr>
              </a:lvl4pPr>
              <a:lvl5pPr marL="2057400" indent="-228600">
                <a:spcBef>
                  <a:spcPct val="20000"/>
                </a:spcBef>
                <a:buClr>
                  <a:srgbClr val="8FB08C"/>
                </a:buClr>
                <a:buChar char="•"/>
                <a:defRPr>
                  <a:solidFill>
                    <a:schemeClr val="tx1"/>
                  </a:solidFill>
                  <a:latin typeface="Georgia" pitchFamily="18" charset="0"/>
                  <a:cs typeface="Angsana New" pitchFamily="18" charset="-34"/>
                </a:defRPr>
              </a:lvl5pPr>
              <a:lvl6pPr marL="2514600" indent="-228600" fontAlgn="base">
                <a:spcBef>
                  <a:spcPct val="20000"/>
                </a:spcBef>
                <a:spcAft>
                  <a:spcPct val="0"/>
                </a:spcAft>
                <a:buClr>
                  <a:srgbClr val="8FB08C"/>
                </a:buClr>
                <a:buChar char="•"/>
                <a:defRPr>
                  <a:solidFill>
                    <a:schemeClr val="tx1"/>
                  </a:solidFill>
                  <a:latin typeface="Georgia" pitchFamily="18" charset="0"/>
                  <a:cs typeface="Angsana New" pitchFamily="18" charset="-34"/>
                </a:defRPr>
              </a:lvl6pPr>
              <a:lvl7pPr marL="2971800" indent="-228600" fontAlgn="base">
                <a:spcBef>
                  <a:spcPct val="20000"/>
                </a:spcBef>
                <a:spcAft>
                  <a:spcPct val="0"/>
                </a:spcAft>
                <a:buClr>
                  <a:srgbClr val="8FB08C"/>
                </a:buClr>
                <a:buChar char="•"/>
                <a:defRPr>
                  <a:solidFill>
                    <a:schemeClr val="tx1"/>
                  </a:solidFill>
                  <a:latin typeface="Georgia" pitchFamily="18" charset="0"/>
                  <a:cs typeface="Angsana New" pitchFamily="18" charset="-34"/>
                </a:defRPr>
              </a:lvl7pPr>
              <a:lvl8pPr marL="3429000" indent="-228600" fontAlgn="base">
                <a:spcBef>
                  <a:spcPct val="20000"/>
                </a:spcBef>
                <a:spcAft>
                  <a:spcPct val="0"/>
                </a:spcAft>
                <a:buClr>
                  <a:srgbClr val="8FB08C"/>
                </a:buClr>
                <a:buChar char="•"/>
                <a:defRPr>
                  <a:solidFill>
                    <a:schemeClr val="tx1"/>
                  </a:solidFill>
                  <a:latin typeface="Georgia" pitchFamily="18" charset="0"/>
                  <a:cs typeface="Angsana New" pitchFamily="18" charset="-34"/>
                </a:defRPr>
              </a:lvl8pPr>
              <a:lvl9pPr marL="3886200" indent="-228600" fontAlgn="base">
                <a:spcBef>
                  <a:spcPct val="20000"/>
                </a:spcBef>
                <a:spcAft>
                  <a:spcPct val="0"/>
                </a:spcAft>
                <a:buClr>
                  <a:srgbClr val="8FB08C"/>
                </a:buClr>
                <a:buChar char="•"/>
                <a:defRPr>
                  <a:solidFill>
                    <a:schemeClr val="tx1"/>
                  </a:solidFill>
                  <a:latin typeface="Georgia" pitchFamily="18" charset="0"/>
                  <a:cs typeface="Angsana New" pitchFamily="18" charset="-34"/>
                </a:defRPr>
              </a:lvl9pPr>
            </a:lstStyle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lang="en-US" altLang="th-TH" sz="2400" smtClean="0">
                  <a:solidFill>
                    <a:prstClr val="black">
                      <a:lumMod val="95000"/>
                      <a:lumOff val="5000"/>
                    </a:prstClr>
                  </a:solidFill>
                  <a:latin typeface="Angsana New" pitchFamily="18" charset="-34"/>
                </a:rPr>
                <a:t>60</a:t>
              </a:r>
              <a:endParaRPr lang="th-TH" altLang="th-TH" sz="2400" smtClean="0">
                <a:solidFill>
                  <a:prstClr val="black">
                    <a:lumMod val="95000"/>
                    <a:lumOff val="5000"/>
                  </a:prstClr>
                </a:solidFill>
                <a:latin typeface="Angsana New" pitchFamily="18" charset="-34"/>
              </a:endParaRPr>
            </a:p>
          </p:txBody>
        </p:sp>
        <p:cxnSp>
          <p:nvCxnSpPr>
            <p:cNvPr id="75786" name="ตัวเชื่อมต่อตรง 78"/>
            <p:cNvCxnSpPr>
              <a:cxnSpLocks noChangeShapeType="1"/>
              <a:stCxn id="74760" idx="2"/>
            </p:cNvCxnSpPr>
            <p:nvPr/>
          </p:nvCxnSpPr>
          <p:spPr bwMode="auto">
            <a:xfrm>
              <a:off x="2624131" y="4381501"/>
              <a:ext cx="830978" cy="30816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prstDash val="dash"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75787" name="ตัวเชื่อมต่อตรง 81"/>
            <p:cNvCxnSpPr>
              <a:cxnSpLocks noChangeShapeType="1"/>
              <a:stCxn id="74760" idx="2"/>
            </p:cNvCxnSpPr>
            <p:nvPr/>
          </p:nvCxnSpPr>
          <p:spPr bwMode="auto">
            <a:xfrm>
              <a:off x="3062288" y="5139533"/>
              <a:ext cx="538890" cy="570985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prstDash val="dash"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75788" name="ตัวเชื่อมต่อตรง 84"/>
            <p:cNvCxnSpPr>
              <a:cxnSpLocks noChangeShapeType="1"/>
              <a:stCxn id="74760" idx="2"/>
            </p:cNvCxnSpPr>
            <p:nvPr/>
          </p:nvCxnSpPr>
          <p:spPr bwMode="auto">
            <a:xfrm flipH="1">
              <a:off x="2292524" y="5897564"/>
              <a:ext cx="331607" cy="457200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prstDash val="dash"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75789" name="ตัวเชื่อมต่อตรง 87"/>
            <p:cNvCxnSpPr>
              <a:cxnSpLocks noChangeShapeType="1"/>
              <a:stCxn id="74760" idx="2"/>
            </p:cNvCxnSpPr>
            <p:nvPr/>
          </p:nvCxnSpPr>
          <p:spPr bwMode="auto">
            <a:xfrm flipH="1">
              <a:off x="975420" y="5897564"/>
              <a:ext cx="772425" cy="0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prstDash val="dash"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75790" name="ตัวเชื่อมต่อตรง 94"/>
            <p:cNvCxnSpPr>
              <a:cxnSpLocks noChangeShapeType="1"/>
              <a:stCxn id="74760" idx="2"/>
            </p:cNvCxnSpPr>
            <p:nvPr/>
          </p:nvCxnSpPr>
          <p:spPr bwMode="auto">
            <a:xfrm flipH="1" flipV="1">
              <a:off x="923365" y="4511350"/>
              <a:ext cx="386323" cy="628183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prstDash val="dash"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75791" name="ตัวเชื่อมต่อตรง 96"/>
            <p:cNvCxnSpPr>
              <a:cxnSpLocks noChangeShapeType="1"/>
              <a:stCxn id="74760" idx="2"/>
            </p:cNvCxnSpPr>
            <p:nvPr/>
          </p:nvCxnSpPr>
          <p:spPr bwMode="auto">
            <a:xfrm flipV="1">
              <a:off x="1747845" y="3765689"/>
              <a:ext cx="425443" cy="615812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prstDash val="dash"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74768" name="รูปแบบอิสระ 97"/>
            <p:cNvSpPr>
              <a:spLocks/>
            </p:cNvSpPr>
            <p:nvPr/>
          </p:nvSpPr>
          <p:spPr bwMode="auto">
            <a:xfrm>
              <a:off x="2097093" y="3926018"/>
              <a:ext cx="225533" cy="457176"/>
            </a:xfrm>
            <a:custGeom>
              <a:avLst/>
              <a:gdLst>
                <a:gd name="T0" fmla="*/ 0 w 225273"/>
                <a:gd name="T1" fmla="*/ 0 h 457200"/>
                <a:gd name="T2" fmla="*/ 215153 w 225273"/>
                <a:gd name="T3" fmla="*/ 152400 h 457200"/>
                <a:gd name="T4" fmla="*/ 170330 w 225273"/>
                <a:gd name="T5" fmla="*/ 457200 h 45720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25273" h="457200">
                  <a:moveTo>
                    <a:pt x="0" y="0"/>
                  </a:moveTo>
                  <a:cubicBezTo>
                    <a:pt x="93382" y="38100"/>
                    <a:pt x="186765" y="76200"/>
                    <a:pt x="215153" y="152400"/>
                  </a:cubicBezTo>
                  <a:cubicBezTo>
                    <a:pt x="243541" y="228600"/>
                    <a:pt x="206935" y="342900"/>
                    <a:pt x="170330" y="457200"/>
                  </a:cubicBezTo>
                </a:path>
              </a:pathLst>
            </a:custGeom>
            <a:noFill/>
            <a:ln w="9525" cap="flat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th-TH" sz="2400">
                <a:solidFill>
                  <a:prstClr val="black">
                    <a:lumMod val="95000"/>
                    <a:lumOff val="5000"/>
                  </a:prstClr>
                </a:solidFill>
                <a:latin typeface="Times New Roman" pitchFamily="18" charset="0"/>
              </a:endParaRPr>
            </a:p>
          </p:txBody>
        </p:sp>
        <p:sp>
          <p:nvSpPr>
            <p:cNvPr id="74769" name="รูปแบบอิสระ 98"/>
            <p:cNvSpPr>
              <a:spLocks/>
            </p:cNvSpPr>
            <p:nvPr/>
          </p:nvSpPr>
          <p:spPr bwMode="auto">
            <a:xfrm>
              <a:off x="2868989" y="4392719"/>
              <a:ext cx="400243" cy="393679"/>
            </a:xfrm>
            <a:custGeom>
              <a:avLst/>
              <a:gdLst>
                <a:gd name="T0" fmla="*/ 197223 w 400147"/>
                <a:gd name="T1" fmla="*/ 0 h 394447"/>
                <a:gd name="T2" fmla="*/ 394447 w 400147"/>
                <a:gd name="T3" fmla="*/ 277906 h 394447"/>
                <a:gd name="T4" fmla="*/ 0 w 400147"/>
                <a:gd name="T5" fmla="*/ 394447 h 394447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400147" h="394447">
                  <a:moveTo>
                    <a:pt x="197223" y="0"/>
                  </a:moveTo>
                  <a:cubicBezTo>
                    <a:pt x="312270" y="106082"/>
                    <a:pt x="427317" y="212165"/>
                    <a:pt x="394447" y="277906"/>
                  </a:cubicBezTo>
                  <a:cubicBezTo>
                    <a:pt x="361577" y="343647"/>
                    <a:pt x="180788" y="369047"/>
                    <a:pt x="0" y="394447"/>
                  </a:cubicBezTo>
                </a:path>
              </a:pathLst>
            </a:custGeom>
            <a:noFill/>
            <a:ln w="9525" cap="flat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th-TH" sz="2400">
                <a:solidFill>
                  <a:prstClr val="black">
                    <a:lumMod val="95000"/>
                    <a:lumOff val="5000"/>
                  </a:prstClr>
                </a:solidFill>
                <a:latin typeface="Times New Roman" pitchFamily="18" charset="0"/>
              </a:endParaRPr>
            </a:p>
          </p:txBody>
        </p:sp>
        <p:sp>
          <p:nvSpPr>
            <p:cNvPr id="74770" name="รูปแบบอิสระ 99"/>
            <p:cNvSpPr>
              <a:spLocks/>
            </p:cNvSpPr>
            <p:nvPr/>
          </p:nvSpPr>
          <p:spPr bwMode="auto">
            <a:xfrm>
              <a:off x="2814988" y="5530895"/>
              <a:ext cx="609893" cy="252400"/>
            </a:xfrm>
            <a:custGeom>
              <a:avLst/>
              <a:gdLst>
                <a:gd name="T0" fmla="*/ 609600 w 609600"/>
                <a:gd name="T1" fmla="*/ 0 h 251556"/>
                <a:gd name="T2" fmla="*/ 340658 w 609600"/>
                <a:gd name="T3" fmla="*/ 251011 h 251556"/>
                <a:gd name="T4" fmla="*/ 0 w 609600"/>
                <a:gd name="T5" fmla="*/ 53788 h 251556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609600" h="251556">
                  <a:moveTo>
                    <a:pt x="609600" y="0"/>
                  </a:moveTo>
                  <a:cubicBezTo>
                    <a:pt x="525929" y="121023"/>
                    <a:pt x="442258" y="242046"/>
                    <a:pt x="340658" y="251011"/>
                  </a:cubicBezTo>
                  <a:cubicBezTo>
                    <a:pt x="239058" y="259976"/>
                    <a:pt x="119529" y="156882"/>
                    <a:pt x="0" y="53788"/>
                  </a:cubicBezTo>
                </a:path>
              </a:pathLst>
            </a:custGeom>
            <a:noFill/>
            <a:ln w="9525" cap="flat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th-TH" sz="2400">
                <a:solidFill>
                  <a:prstClr val="black">
                    <a:lumMod val="95000"/>
                    <a:lumOff val="5000"/>
                  </a:prstClr>
                </a:solidFill>
                <a:latin typeface="Times New Roman" pitchFamily="18" charset="0"/>
              </a:endParaRPr>
            </a:p>
          </p:txBody>
        </p:sp>
        <p:sp>
          <p:nvSpPr>
            <p:cNvPr id="74771" name="รูปแบบอิสระ 100"/>
            <p:cNvSpPr>
              <a:spLocks/>
            </p:cNvSpPr>
            <p:nvPr/>
          </p:nvSpPr>
          <p:spPr bwMode="auto">
            <a:xfrm>
              <a:off x="1960502" y="5889651"/>
              <a:ext cx="387536" cy="368280"/>
            </a:xfrm>
            <a:custGeom>
              <a:avLst/>
              <a:gdLst>
                <a:gd name="T0" fmla="*/ 388718 w 388718"/>
                <a:gd name="T1" fmla="*/ 367553 h 367553"/>
                <a:gd name="T2" fmla="*/ 12200 w 388718"/>
                <a:gd name="T3" fmla="*/ 286870 h 367553"/>
                <a:gd name="T4" fmla="*/ 128741 w 388718"/>
                <a:gd name="T5" fmla="*/ 0 h 36755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388718" h="367553">
                  <a:moveTo>
                    <a:pt x="388718" y="367553"/>
                  </a:moveTo>
                  <a:cubicBezTo>
                    <a:pt x="222123" y="357841"/>
                    <a:pt x="55529" y="348129"/>
                    <a:pt x="12200" y="286870"/>
                  </a:cubicBezTo>
                  <a:cubicBezTo>
                    <a:pt x="-31130" y="225611"/>
                    <a:pt x="48805" y="112805"/>
                    <a:pt x="128741" y="0"/>
                  </a:cubicBezTo>
                </a:path>
              </a:pathLst>
            </a:custGeom>
            <a:noFill/>
            <a:ln w="9525" cap="flat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th-TH" sz="2400">
                <a:solidFill>
                  <a:prstClr val="black">
                    <a:lumMod val="95000"/>
                    <a:lumOff val="5000"/>
                  </a:prstClr>
                </a:solidFill>
                <a:latin typeface="Times New Roman" pitchFamily="18" charset="0"/>
              </a:endParaRPr>
            </a:p>
          </p:txBody>
        </p:sp>
        <p:sp>
          <p:nvSpPr>
            <p:cNvPr id="74772" name="รูปแบบอิสระ 101"/>
            <p:cNvSpPr>
              <a:spLocks/>
            </p:cNvSpPr>
            <p:nvPr/>
          </p:nvSpPr>
          <p:spPr bwMode="auto">
            <a:xfrm>
              <a:off x="1098074" y="5442000"/>
              <a:ext cx="398655" cy="457176"/>
            </a:xfrm>
            <a:custGeom>
              <a:avLst/>
              <a:gdLst>
                <a:gd name="T0" fmla="*/ 129379 w 398320"/>
                <a:gd name="T1" fmla="*/ 457200 h 457200"/>
                <a:gd name="T2" fmla="*/ 12838 w 398320"/>
                <a:gd name="T3" fmla="*/ 116542 h 457200"/>
                <a:gd name="T4" fmla="*/ 398320 w 398320"/>
                <a:gd name="T5" fmla="*/ 0 h 45720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398320" h="457200">
                  <a:moveTo>
                    <a:pt x="129379" y="457200"/>
                  </a:moveTo>
                  <a:cubicBezTo>
                    <a:pt x="48697" y="324971"/>
                    <a:pt x="-31985" y="192742"/>
                    <a:pt x="12838" y="116542"/>
                  </a:cubicBezTo>
                  <a:cubicBezTo>
                    <a:pt x="57661" y="40342"/>
                    <a:pt x="227990" y="20171"/>
                    <a:pt x="398320" y="0"/>
                  </a:cubicBezTo>
                </a:path>
              </a:pathLst>
            </a:custGeom>
            <a:noFill/>
            <a:ln w="9525" cap="flat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th-TH" sz="2400">
                <a:solidFill>
                  <a:prstClr val="black">
                    <a:lumMod val="95000"/>
                    <a:lumOff val="5000"/>
                  </a:prstClr>
                </a:solidFill>
                <a:latin typeface="Times New Roman" pitchFamily="18" charset="0"/>
              </a:endParaRPr>
            </a:p>
          </p:txBody>
        </p:sp>
        <p:sp>
          <p:nvSpPr>
            <p:cNvPr id="74773" name="รูปแบบอิสระ 102"/>
            <p:cNvSpPr>
              <a:spLocks/>
            </p:cNvSpPr>
            <p:nvPr/>
          </p:nvSpPr>
          <p:spPr bwMode="auto">
            <a:xfrm>
              <a:off x="1066309" y="4373670"/>
              <a:ext cx="555892" cy="360343"/>
            </a:xfrm>
            <a:custGeom>
              <a:avLst/>
              <a:gdLst>
                <a:gd name="T0" fmla="*/ 0 w 555812"/>
                <a:gd name="T1" fmla="*/ 360017 h 360017"/>
                <a:gd name="T2" fmla="*/ 206188 w 555812"/>
                <a:gd name="T3" fmla="*/ 1428 h 360017"/>
                <a:gd name="T4" fmla="*/ 555812 w 555812"/>
                <a:gd name="T5" fmla="*/ 234511 h 360017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55812" h="360017">
                  <a:moveTo>
                    <a:pt x="0" y="360017"/>
                  </a:moveTo>
                  <a:cubicBezTo>
                    <a:pt x="56776" y="191181"/>
                    <a:pt x="113553" y="22346"/>
                    <a:pt x="206188" y="1428"/>
                  </a:cubicBezTo>
                  <a:cubicBezTo>
                    <a:pt x="298823" y="-19490"/>
                    <a:pt x="500530" y="195664"/>
                    <a:pt x="555812" y="234511"/>
                  </a:cubicBezTo>
                </a:path>
              </a:pathLst>
            </a:custGeom>
            <a:noFill/>
            <a:ln w="9525" cap="flat" cmpd="sng" algn="ctr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th-TH" sz="2400">
                <a:solidFill>
                  <a:prstClr val="black">
                    <a:lumMod val="95000"/>
                    <a:lumOff val="5000"/>
                  </a:prstClr>
                </a:solidFill>
                <a:latin typeface="Times New Roman" pitchFamily="18" charset="0"/>
              </a:endParaRPr>
            </a:p>
          </p:txBody>
        </p:sp>
        <p:sp>
          <p:nvSpPr>
            <p:cNvPr id="74774" name="Text Box 21"/>
            <p:cNvSpPr txBox="1">
              <a:spLocks noChangeArrowheads="1"/>
            </p:cNvSpPr>
            <p:nvPr/>
          </p:nvSpPr>
          <p:spPr bwMode="auto">
            <a:xfrm>
              <a:off x="2814988" y="4322872"/>
              <a:ext cx="385948" cy="46193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85000"/>
                <a:buFont typeface="Wingdings 2" pitchFamily="18" charset="2"/>
                <a:buChar char=""/>
                <a:defRPr sz="2700">
                  <a:solidFill>
                    <a:schemeClr val="tx1"/>
                  </a:solidFill>
                  <a:latin typeface="Georgia" pitchFamily="18" charset="0"/>
                  <a:cs typeface="Angsana New" pitchFamily="18" charset="-34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"/>
                <a:defRPr sz="2200">
                  <a:solidFill>
                    <a:schemeClr val="tx2"/>
                  </a:solidFill>
                  <a:latin typeface="Georgia" pitchFamily="18" charset="0"/>
                  <a:cs typeface="Angsana New" pitchFamily="18" charset="-34"/>
                </a:defRPr>
              </a:lvl2pPr>
              <a:lvl3pPr marL="1143000" indent="-228600">
                <a:spcBef>
                  <a:spcPct val="20000"/>
                </a:spcBef>
                <a:buClr>
                  <a:srgbClr val="8CADAE"/>
                </a:buClr>
                <a:buSzPct val="75000"/>
                <a:buFont typeface="Wingdings 2" pitchFamily="18" charset="2"/>
                <a:buChar char=""/>
                <a:defRPr sz="2000">
                  <a:solidFill>
                    <a:schemeClr val="tx1"/>
                  </a:solidFill>
                  <a:latin typeface="Georgia" pitchFamily="18" charset="0"/>
                  <a:cs typeface="Angsana New" pitchFamily="18" charset="-34"/>
                </a:defRPr>
              </a:lvl3pPr>
              <a:lvl4pPr marL="1600200" indent="-228600">
                <a:spcBef>
                  <a:spcPct val="20000"/>
                </a:spcBef>
                <a:buClr>
                  <a:srgbClr val="8C7B70"/>
                </a:buClr>
                <a:buSzPct val="70000"/>
                <a:buFont typeface="Wingdings" pitchFamily="2" charset="2"/>
                <a:buChar char=""/>
                <a:defRPr sz="2000">
                  <a:solidFill>
                    <a:schemeClr val="tx2"/>
                  </a:solidFill>
                  <a:latin typeface="Georgia" pitchFamily="18" charset="0"/>
                  <a:cs typeface="Angsana New" pitchFamily="18" charset="-34"/>
                </a:defRPr>
              </a:lvl4pPr>
              <a:lvl5pPr marL="2057400" indent="-228600">
                <a:spcBef>
                  <a:spcPct val="20000"/>
                </a:spcBef>
                <a:buClr>
                  <a:srgbClr val="8FB08C"/>
                </a:buClr>
                <a:buChar char="•"/>
                <a:defRPr>
                  <a:solidFill>
                    <a:schemeClr val="tx1"/>
                  </a:solidFill>
                  <a:latin typeface="Georgia" pitchFamily="18" charset="0"/>
                  <a:cs typeface="Angsana New" pitchFamily="18" charset="-34"/>
                </a:defRPr>
              </a:lvl5pPr>
              <a:lvl6pPr marL="2514600" indent="-228600" fontAlgn="base">
                <a:spcBef>
                  <a:spcPct val="20000"/>
                </a:spcBef>
                <a:spcAft>
                  <a:spcPct val="0"/>
                </a:spcAft>
                <a:buClr>
                  <a:srgbClr val="8FB08C"/>
                </a:buClr>
                <a:buChar char="•"/>
                <a:defRPr>
                  <a:solidFill>
                    <a:schemeClr val="tx1"/>
                  </a:solidFill>
                  <a:latin typeface="Georgia" pitchFamily="18" charset="0"/>
                  <a:cs typeface="Angsana New" pitchFamily="18" charset="-34"/>
                </a:defRPr>
              </a:lvl6pPr>
              <a:lvl7pPr marL="2971800" indent="-228600" fontAlgn="base">
                <a:spcBef>
                  <a:spcPct val="20000"/>
                </a:spcBef>
                <a:spcAft>
                  <a:spcPct val="0"/>
                </a:spcAft>
                <a:buClr>
                  <a:srgbClr val="8FB08C"/>
                </a:buClr>
                <a:buChar char="•"/>
                <a:defRPr>
                  <a:solidFill>
                    <a:schemeClr val="tx1"/>
                  </a:solidFill>
                  <a:latin typeface="Georgia" pitchFamily="18" charset="0"/>
                  <a:cs typeface="Angsana New" pitchFamily="18" charset="-34"/>
                </a:defRPr>
              </a:lvl7pPr>
              <a:lvl8pPr marL="3429000" indent="-228600" fontAlgn="base">
                <a:spcBef>
                  <a:spcPct val="20000"/>
                </a:spcBef>
                <a:spcAft>
                  <a:spcPct val="0"/>
                </a:spcAft>
                <a:buClr>
                  <a:srgbClr val="8FB08C"/>
                </a:buClr>
                <a:buChar char="•"/>
                <a:defRPr>
                  <a:solidFill>
                    <a:schemeClr val="tx1"/>
                  </a:solidFill>
                  <a:latin typeface="Georgia" pitchFamily="18" charset="0"/>
                  <a:cs typeface="Angsana New" pitchFamily="18" charset="-34"/>
                </a:defRPr>
              </a:lvl8pPr>
              <a:lvl9pPr marL="3886200" indent="-228600" fontAlgn="base">
                <a:spcBef>
                  <a:spcPct val="20000"/>
                </a:spcBef>
                <a:spcAft>
                  <a:spcPct val="0"/>
                </a:spcAft>
                <a:buClr>
                  <a:srgbClr val="8FB08C"/>
                </a:buClr>
                <a:buChar char="•"/>
                <a:defRPr>
                  <a:solidFill>
                    <a:schemeClr val="tx1"/>
                  </a:solidFill>
                  <a:latin typeface="Georgia" pitchFamily="18" charset="0"/>
                  <a:cs typeface="Angsana New" pitchFamily="18" charset="-34"/>
                </a:defRPr>
              </a:lvl9pPr>
            </a:lstStyle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lang="en-US" altLang="th-TH" sz="2400" smtClean="0">
                  <a:solidFill>
                    <a:prstClr val="black">
                      <a:lumMod val="95000"/>
                      <a:lumOff val="5000"/>
                    </a:prstClr>
                  </a:solidFill>
                  <a:latin typeface="Angsana New" pitchFamily="18" charset="-34"/>
                </a:rPr>
                <a:t>60</a:t>
              </a:r>
              <a:endParaRPr lang="th-TH" altLang="th-TH" sz="2400" smtClean="0">
                <a:solidFill>
                  <a:prstClr val="black">
                    <a:lumMod val="95000"/>
                    <a:lumOff val="5000"/>
                  </a:prstClr>
                </a:solidFill>
                <a:latin typeface="Angsana New" pitchFamily="18" charset="-34"/>
              </a:endParaRPr>
            </a:p>
          </p:txBody>
        </p:sp>
        <p:sp>
          <p:nvSpPr>
            <p:cNvPr id="74775" name="Text Box 21"/>
            <p:cNvSpPr txBox="1">
              <a:spLocks noChangeArrowheads="1"/>
            </p:cNvSpPr>
            <p:nvPr/>
          </p:nvSpPr>
          <p:spPr bwMode="auto">
            <a:xfrm>
              <a:off x="2881695" y="5288021"/>
              <a:ext cx="387536" cy="46193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85000"/>
                <a:buFont typeface="Wingdings 2" pitchFamily="18" charset="2"/>
                <a:buChar char=""/>
                <a:defRPr sz="2700">
                  <a:solidFill>
                    <a:schemeClr val="tx1"/>
                  </a:solidFill>
                  <a:latin typeface="Georgia" pitchFamily="18" charset="0"/>
                  <a:cs typeface="Angsana New" pitchFamily="18" charset="-34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"/>
                <a:defRPr sz="2200">
                  <a:solidFill>
                    <a:schemeClr val="tx2"/>
                  </a:solidFill>
                  <a:latin typeface="Georgia" pitchFamily="18" charset="0"/>
                  <a:cs typeface="Angsana New" pitchFamily="18" charset="-34"/>
                </a:defRPr>
              </a:lvl2pPr>
              <a:lvl3pPr marL="1143000" indent="-228600">
                <a:spcBef>
                  <a:spcPct val="20000"/>
                </a:spcBef>
                <a:buClr>
                  <a:srgbClr val="8CADAE"/>
                </a:buClr>
                <a:buSzPct val="75000"/>
                <a:buFont typeface="Wingdings 2" pitchFamily="18" charset="2"/>
                <a:buChar char=""/>
                <a:defRPr sz="2000">
                  <a:solidFill>
                    <a:schemeClr val="tx1"/>
                  </a:solidFill>
                  <a:latin typeface="Georgia" pitchFamily="18" charset="0"/>
                  <a:cs typeface="Angsana New" pitchFamily="18" charset="-34"/>
                </a:defRPr>
              </a:lvl3pPr>
              <a:lvl4pPr marL="1600200" indent="-228600">
                <a:spcBef>
                  <a:spcPct val="20000"/>
                </a:spcBef>
                <a:buClr>
                  <a:srgbClr val="8C7B70"/>
                </a:buClr>
                <a:buSzPct val="70000"/>
                <a:buFont typeface="Wingdings" pitchFamily="2" charset="2"/>
                <a:buChar char=""/>
                <a:defRPr sz="2000">
                  <a:solidFill>
                    <a:schemeClr val="tx2"/>
                  </a:solidFill>
                  <a:latin typeface="Georgia" pitchFamily="18" charset="0"/>
                  <a:cs typeface="Angsana New" pitchFamily="18" charset="-34"/>
                </a:defRPr>
              </a:lvl4pPr>
              <a:lvl5pPr marL="2057400" indent="-228600">
                <a:spcBef>
                  <a:spcPct val="20000"/>
                </a:spcBef>
                <a:buClr>
                  <a:srgbClr val="8FB08C"/>
                </a:buClr>
                <a:buChar char="•"/>
                <a:defRPr>
                  <a:solidFill>
                    <a:schemeClr val="tx1"/>
                  </a:solidFill>
                  <a:latin typeface="Georgia" pitchFamily="18" charset="0"/>
                  <a:cs typeface="Angsana New" pitchFamily="18" charset="-34"/>
                </a:defRPr>
              </a:lvl5pPr>
              <a:lvl6pPr marL="2514600" indent="-228600" fontAlgn="base">
                <a:spcBef>
                  <a:spcPct val="20000"/>
                </a:spcBef>
                <a:spcAft>
                  <a:spcPct val="0"/>
                </a:spcAft>
                <a:buClr>
                  <a:srgbClr val="8FB08C"/>
                </a:buClr>
                <a:buChar char="•"/>
                <a:defRPr>
                  <a:solidFill>
                    <a:schemeClr val="tx1"/>
                  </a:solidFill>
                  <a:latin typeface="Georgia" pitchFamily="18" charset="0"/>
                  <a:cs typeface="Angsana New" pitchFamily="18" charset="-34"/>
                </a:defRPr>
              </a:lvl6pPr>
              <a:lvl7pPr marL="2971800" indent="-228600" fontAlgn="base">
                <a:spcBef>
                  <a:spcPct val="20000"/>
                </a:spcBef>
                <a:spcAft>
                  <a:spcPct val="0"/>
                </a:spcAft>
                <a:buClr>
                  <a:srgbClr val="8FB08C"/>
                </a:buClr>
                <a:buChar char="•"/>
                <a:defRPr>
                  <a:solidFill>
                    <a:schemeClr val="tx1"/>
                  </a:solidFill>
                  <a:latin typeface="Georgia" pitchFamily="18" charset="0"/>
                  <a:cs typeface="Angsana New" pitchFamily="18" charset="-34"/>
                </a:defRPr>
              </a:lvl7pPr>
              <a:lvl8pPr marL="3429000" indent="-228600" fontAlgn="base">
                <a:spcBef>
                  <a:spcPct val="20000"/>
                </a:spcBef>
                <a:spcAft>
                  <a:spcPct val="0"/>
                </a:spcAft>
                <a:buClr>
                  <a:srgbClr val="8FB08C"/>
                </a:buClr>
                <a:buChar char="•"/>
                <a:defRPr>
                  <a:solidFill>
                    <a:schemeClr val="tx1"/>
                  </a:solidFill>
                  <a:latin typeface="Georgia" pitchFamily="18" charset="0"/>
                  <a:cs typeface="Angsana New" pitchFamily="18" charset="-34"/>
                </a:defRPr>
              </a:lvl8pPr>
              <a:lvl9pPr marL="3886200" indent="-228600" fontAlgn="base">
                <a:spcBef>
                  <a:spcPct val="20000"/>
                </a:spcBef>
                <a:spcAft>
                  <a:spcPct val="0"/>
                </a:spcAft>
                <a:buClr>
                  <a:srgbClr val="8FB08C"/>
                </a:buClr>
                <a:buChar char="•"/>
                <a:defRPr>
                  <a:solidFill>
                    <a:schemeClr val="tx1"/>
                  </a:solidFill>
                  <a:latin typeface="Georgia" pitchFamily="18" charset="0"/>
                  <a:cs typeface="Angsana New" pitchFamily="18" charset="-34"/>
                </a:defRPr>
              </a:lvl9pPr>
            </a:lstStyle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lang="en-US" altLang="th-TH" sz="2400" smtClean="0">
                  <a:solidFill>
                    <a:prstClr val="black">
                      <a:lumMod val="95000"/>
                      <a:lumOff val="5000"/>
                    </a:prstClr>
                  </a:solidFill>
                  <a:latin typeface="Angsana New" pitchFamily="18" charset="-34"/>
                </a:rPr>
                <a:t>60</a:t>
              </a:r>
              <a:endParaRPr lang="th-TH" altLang="th-TH" sz="2400" smtClean="0">
                <a:solidFill>
                  <a:prstClr val="black">
                    <a:lumMod val="95000"/>
                    <a:lumOff val="5000"/>
                  </a:prstClr>
                </a:solidFill>
                <a:latin typeface="Angsana New" pitchFamily="18" charset="-34"/>
              </a:endParaRPr>
            </a:p>
          </p:txBody>
        </p:sp>
        <p:sp>
          <p:nvSpPr>
            <p:cNvPr id="74776" name="Text Box 21"/>
            <p:cNvSpPr txBox="1">
              <a:spLocks noChangeArrowheads="1"/>
            </p:cNvSpPr>
            <p:nvPr/>
          </p:nvSpPr>
          <p:spPr bwMode="auto">
            <a:xfrm>
              <a:off x="2033562" y="5827742"/>
              <a:ext cx="387536" cy="4603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85000"/>
                <a:buFont typeface="Wingdings 2" pitchFamily="18" charset="2"/>
                <a:buChar char=""/>
                <a:defRPr sz="2700">
                  <a:solidFill>
                    <a:schemeClr val="tx1"/>
                  </a:solidFill>
                  <a:latin typeface="Georgia" pitchFamily="18" charset="0"/>
                  <a:cs typeface="Angsana New" pitchFamily="18" charset="-34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"/>
                <a:defRPr sz="2200">
                  <a:solidFill>
                    <a:schemeClr val="tx2"/>
                  </a:solidFill>
                  <a:latin typeface="Georgia" pitchFamily="18" charset="0"/>
                  <a:cs typeface="Angsana New" pitchFamily="18" charset="-34"/>
                </a:defRPr>
              </a:lvl2pPr>
              <a:lvl3pPr marL="1143000" indent="-228600">
                <a:spcBef>
                  <a:spcPct val="20000"/>
                </a:spcBef>
                <a:buClr>
                  <a:srgbClr val="8CADAE"/>
                </a:buClr>
                <a:buSzPct val="75000"/>
                <a:buFont typeface="Wingdings 2" pitchFamily="18" charset="2"/>
                <a:buChar char=""/>
                <a:defRPr sz="2000">
                  <a:solidFill>
                    <a:schemeClr val="tx1"/>
                  </a:solidFill>
                  <a:latin typeface="Georgia" pitchFamily="18" charset="0"/>
                  <a:cs typeface="Angsana New" pitchFamily="18" charset="-34"/>
                </a:defRPr>
              </a:lvl3pPr>
              <a:lvl4pPr marL="1600200" indent="-228600">
                <a:spcBef>
                  <a:spcPct val="20000"/>
                </a:spcBef>
                <a:buClr>
                  <a:srgbClr val="8C7B70"/>
                </a:buClr>
                <a:buSzPct val="70000"/>
                <a:buFont typeface="Wingdings" pitchFamily="2" charset="2"/>
                <a:buChar char=""/>
                <a:defRPr sz="2000">
                  <a:solidFill>
                    <a:schemeClr val="tx2"/>
                  </a:solidFill>
                  <a:latin typeface="Georgia" pitchFamily="18" charset="0"/>
                  <a:cs typeface="Angsana New" pitchFamily="18" charset="-34"/>
                </a:defRPr>
              </a:lvl4pPr>
              <a:lvl5pPr marL="2057400" indent="-228600">
                <a:spcBef>
                  <a:spcPct val="20000"/>
                </a:spcBef>
                <a:buClr>
                  <a:srgbClr val="8FB08C"/>
                </a:buClr>
                <a:buChar char="•"/>
                <a:defRPr>
                  <a:solidFill>
                    <a:schemeClr val="tx1"/>
                  </a:solidFill>
                  <a:latin typeface="Georgia" pitchFamily="18" charset="0"/>
                  <a:cs typeface="Angsana New" pitchFamily="18" charset="-34"/>
                </a:defRPr>
              </a:lvl5pPr>
              <a:lvl6pPr marL="2514600" indent="-228600" fontAlgn="base">
                <a:spcBef>
                  <a:spcPct val="20000"/>
                </a:spcBef>
                <a:spcAft>
                  <a:spcPct val="0"/>
                </a:spcAft>
                <a:buClr>
                  <a:srgbClr val="8FB08C"/>
                </a:buClr>
                <a:buChar char="•"/>
                <a:defRPr>
                  <a:solidFill>
                    <a:schemeClr val="tx1"/>
                  </a:solidFill>
                  <a:latin typeface="Georgia" pitchFamily="18" charset="0"/>
                  <a:cs typeface="Angsana New" pitchFamily="18" charset="-34"/>
                </a:defRPr>
              </a:lvl6pPr>
              <a:lvl7pPr marL="2971800" indent="-228600" fontAlgn="base">
                <a:spcBef>
                  <a:spcPct val="20000"/>
                </a:spcBef>
                <a:spcAft>
                  <a:spcPct val="0"/>
                </a:spcAft>
                <a:buClr>
                  <a:srgbClr val="8FB08C"/>
                </a:buClr>
                <a:buChar char="•"/>
                <a:defRPr>
                  <a:solidFill>
                    <a:schemeClr val="tx1"/>
                  </a:solidFill>
                  <a:latin typeface="Georgia" pitchFamily="18" charset="0"/>
                  <a:cs typeface="Angsana New" pitchFamily="18" charset="-34"/>
                </a:defRPr>
              </a:lvl7pPr>
              <a:lvl8pPr marL="3429000" indent="-228600" fontAlgn="base">
                <a:spcBef>
                  <a:spcPct val="20000"/>
                </a:spcBef>
                <a:spcAft>
                  <a:spcPct val="0"/>
                </a:spcAft>
                <a:buClr>
                  <a:srgbClr val="8FB08C"/>
                </a:buClr>
                <a:buChar char="•"/>
                <a:defRPr>
                  <a:solidFill>
                    <a:schemeClr val="tx1"/>
                  </a:solidFill>
                  <a:latin typeface="Georgia" pitchFamily="18" charset="0"/>
                  <a:cs typeface="Angsana New" pitchFamily="18" charset="-34"/>
                </a:defRPr>
              </a:lvl8pPr>
              <a:lvl9pPr marL="3886200" indent="-228600" fontAlgn="base">
                <a:spcBef>
                  <a:spcPct val="20000"/>
                </a:spcBef>
                <a:spcAft>
                  <a:spcPct val="0"/>
                </a:spcAft>
                <a:buClr>
                  <a:srgbClr val="8FB08C"/>
                </a:buClr>
                <a:buChar char="•"/>
                <a:defRPr>
                  <a:solidFill>
                    <a:schemeClr val="tx1"/>
                  </a:solidFill>
                  <a:latin typeface="Georgia" pitchFamily="18" charset="0"/>
                  <a:cs typeface="Angsana New" pitchFamily="18" charset="-34"/>
                </a:defRPr>
              </a:lvl9pPr>
            </a:lstStyle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lang="en-US" altLang="th-TH" sz="2400" smtClean="0">
                  <a:solidFill>
                    <a:prstClr val="black">
                      <a:lumMod val="95000"/>
                      <a:lumOff val="5000"/>
                    </a:prstClr>
                  </a:solidFill>
                  <a:latin typeface="Angsana New" pitchFamily="18" charset="-34"/>
                </a:rPr>
                <a:t>60</a:t>
              </a:r>
              <a:endParaRPr lang="th-TH" altLang="th-TH" sz="2400" smtClean="0">
                <a:solidFill>
                  <a:prstClr val="black">
                    <a:lumMod val="95000"/>
                    <a:lumOff val="5000"/>
                  </a:prstClr>
                </a:solidFill>
                <a:latin typeface="Angsana New" pitchFamily="18" charset="-34"/>
              </a:endParaRPr>
            </a:p>
          </p:txBody>
        </p:sp>
        <p:sp>
          <p:nvSpPr>
            <p:cNvPr id="74777" name="Text Box 21"/>
            <p:cNvSpPr txBox="1">
              <a:spLocks noChangeArrowheads="1"/>
            </p:cNvSpPr>
            <p:nvPr/>
          </p:nvSpPr>
          <p:spPr bwMode="auto">
            <a:xfrm>
              <a:off x="1167958" y="5422951"/>
              <a:ext cx="387536" cy="46193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85000"/>
                <a:buFont typeface="Wingdings 2" pitchFamily="18" charset="2"/>
                <a:buChar char=""/>
                <a:defRPr sz="2700">
                  <a:solidFill>
                    <a:schemeClr val="tx1"/>
                  </a:solidFill>
                  <a:latin typeface="Georgia" pitchFamily="18" charset="0"/>
                  <a:cs typeface="Angsana New" pitchFamily="18" charset="-34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"/>
                <a:defRPr sz="2200">
                  <a:solidFill>
                    <a:schemeClr val="tx2"/>
                  </a:solidFill>
                  <a:latin typeface="Georgia" pitchFamily="18" charset="0"/>
                  <a:cs typeface="Angsana New" pitchFamily="18" charset="-34"/>
                </a:defRPr>
              </a:lvl2pPr>
              <a:lvl3pPr marL="1143000" indent="-228600">
                <a:spcBef>
                  <a:spcPct val="20000"/>
                </a:spcBef>
                <a:buClr>
                  <a:srgbClr val="8CADAE"/>
                </a:buClr>
                <a:buSzPct val="75000"/>
                <a:buFont typeface="Wingdings 2" pitchFamily="18" charset="2"/>
                <a:buChar char=""/>
                <a:defRPr sz="2000">
                  <a:solidFill>
                    <a:schemeClr val="tx1"/>
                  </a:solidFill>
                  <a:latin typeface="Georgia" pitchFamily="18" charset="0"/>
                  <a:cs typeface="Angsana New" pitchFamily="18" charset="-34"/>
                </a:defRPr>
              </a:lvl3pPr>
              <a:lvl4pPr marL="1600200" indent="-228600">
                <a:spcBef>
                  <a:spcPct val="20000"/>
                </a:spcBef>
                <a:buClr>
                  <a:srgbClr val="8C7B70"/>
                </a:buClr>
                <a:buSzPct val="70000"/>
                <a:buFont typeface="Wingdings" pitchFamily="2" charset="2"/>
                <a:buChar char=""/>
                <a:defRPr sz="2000">
                  <a:solidFill>
                    <a:schemeClr val="tx2"/>
                  </a:solidFill>
                  <a:latin typeface="Georgia" pitchFamily="18" charset="0"/>
                  <a:cs typeface="Angsana New" pitchFamily="18" charset="-34"/>
                </a:defRPr>
              </a:lvl4pPr>
              <a:lvl5pPr marL="2057400" indent="-228600">
                <a:spcBef>
                  <a:spcPct val="20000"/>
                </a:spcBef>
                <a:buClr>
                  <a:srgbClr val="8FB08C"/>
                </a:buClr>
                <a:buChar char="•"/>
                <a:defRPr>
                  <a:solidFill>
                    <a:schemeClr val="tx1"/>
                  </a:solidFill>
                  <a:latin typeface="Georgia" pitchFamily="18" charset="0"/>
                  <a:cs typeface="Angsana New" pitchFamily="18" charset="-34"/>
                </a:defRPr>
              </a:lvl5pPr>
              <a:lvl6pPr marL="2514600" indent="-228600" fontAlgn="base">
                <a:spcBef>
                  <a:spcPct val="20000"/>
                </a:spcBef>
                <a:spcAft>
                  <a:spcPct val="0"/>
                </a:spcAft>
                <a:buClr>
                  <a:srgbClr val="8FB08C"/>
                </a:buClr>
                <a:buChar char="•"/>
                <a:defRPr>
                  <a:solidFill>
                    <a:schemeClr val="tx1"/>
                  </a:solidFill>
                  <a:latin typeface="Georgia" pitchFamily="18" charset="0"/>
                  <a:cs typeface="Angsana New" pitchFamily="18" charset="-34"/>
                </a:defRPr>
              </a:lvl6pPr>
              <a:lvl7pPr marL="2971800" indent="-228600" fontAlgn="base">
                <a:spcBef>
                  <a:spcPct val="20000"/>
                </a:spcBef>
                <a:spcAft>
                  <a:spcPct val="0"/>
                </a:spcAft>
                <a:buClr>
                  <a:srgbClr val="8FB08C"/>
                </a:buClr>
                <a:buChar char="•"/>
                <a:defRPr>
                  <a:solidFill>
                    <a:schemeClr val="tx1"/>
                  </a:solidFill>
                  <a:latin typeface="Georgia" pitchFamily="18" charset="0"/>
                  <a:cs typeface="Angsana New" pitchFamily="18" charset="-34"/>
                </a:defRPr>
              </a:lvl7pPr>
              <a:lvl8pPr marL="3429000" indent="-228600" fontAlgn="base">
                <a:spcBef>
                  <a:spcPct val="20000"/>
                </a:spcBef>
                <a:spcAft>
                  <a:spcPct val="0"/>
                </a:spcAft>
                <a:buClr>
                  <a:srgbClr val="8FB08C"/>
                </a:buClr>
                <a:buChar char="•"/>
                <a:defRPr>
                  <a:solidFill>
                    <a:schemeClr val="tx1"/>
                  </a:solidFill>
                  <a:latin typeface="Georgia" pitchFamily="18" charset="0"/>
                  <a:cs typeface="Angsana New" pitchFamily="18" charset="-34"/>
                </a:defRPr>
              </a:lvl8pPr>
              <a:lvl9pPr marL="3886200" indent="-228600" fontAlgn="base">
                <a:spcBef>
                  <a:spcPct val="20000"/>
                </a:spcBef>
                <a:spcAft>
                  <a:spcPct val="0"/>
                </a:spcAft>
                <a:buClr>
                  <a:srgbClr val="8FB08C"/>
                </a:buClr>
                <a:buChar char="•"/>
                <a:defRPr>
                  <a:solidFill>
                    <a:schemeClr val="tx1"/>
                  </a:solidFill>
                  <a:latin typeface="Georgia" pitchFamily="18" charset="0"/>
                  <a:cs typeface="Angsana New" pitchFamily="18" charset="-34"/>
                </a:defRPr>
              </a:lvl9pPr>
            </a:lstStyle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lang="en-US" altLang="th-TH" sz="2400" smtClean="0">
                  <a:solidFill>
                    <a:prstClr val="black">
                      <a:lumMod val="95000"/>
                      <a:lumOff val="5000"/>
                    </a:prstClr>
                  </a:solidFill>
                  <a:latin typeface="Angsana New" pitchFamily="18" charset="-34"/>
                </a:rPr>
                <a:t>60</a:t>
              </a:r>
              <a:endParaRPr lang="th-TH" altLang="th-TH" sz="2400" smtClean="0">
                <a:solidFill>
                  <a:prstClr val="black">
                    <a:lumMod val="95000"/>
                    <a:lumOff val="5000"/>
                  </a:prstClr>
                </a:solidFill>
                <a:latin typeface="Angsana New" pitchFamily="18" charset="-34"/>
              </a:endParaRPr>
            </a:p>
          </p:txBody>
        </p:sp>
        <p:sp>
          <p:nvSpPr>
            <p:cNvPr id="74778" name="Text Box 21"/>
            <p:cNvSpPr txBox="1">
              <a:spLocks noChangeArrowheads="1"/>
            </p:cNvSpPr>
            <p:nvPr/>
          </p:nvSpPr>
          <p:spPr bwMode="auto">
            <a:xfrm>
              <a:off x="1104427" y="4475264"/>
              <a:ext cx="387536" cy="46193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85000"/>
                <a:buFont typeface="Wingdings 2" pitchFamily="18" charset="2"/>
                <a:buChar char=""/>
                <a:defRPr sz="2700">
                  <a:solidFill>
                    <a:schemeClr val="tx1"/>
                  </a:solidFill>
                  <a:latin typeface="Georgia" pitchFamily="18" charset="0"/>
                  <a:cs typeface="Angsana New" pitchFamily="18" charset="-34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itchFamily="2" charset="2"/>
                <a:buChar char=""/>
                <a:defRPr sz="2200">
                  <a:solidFill>
                    <a:schemeClr val="tx2"/>
                  </a:solidFill>
                  <a:latin typeface="Georgia" pitchFamily="18" charset="0"/>
                  <a:cs typeface="Angsana New" pitchFamily="18" charset="-34"/>
                </a:defRPr>
              </a:lvl2pPr>
              <a:lvl3pPr marL="1143000" indent="-228600">
                <a:spcBef>
                  <a:spcPct val="20000"/>
                </a:spcBef>
                <a:buClr>
                  <a:srgbClr val="8CADAE"/>
                </a:buClr>
                <a:buSzPct val="75000"/>
                <a:buFont typeface="Wingdings 2" pitchFamily="18" charset="2"/>
                <a:buChar char=""/>
                <a:defRPr sz="2000">
                  <a:solidFill>
                    <a:schemeClr val="tx1"/>
                  </a:solidFill>
                  <a:latin typeface="Georgia" pitchFamily="18" charset="0"/>
                  <a:cs typeface="Angsana New" pitchFamily="18" charset="-34"/>
                </a:defRPr>
              </a:lvl3pPr>
              <a:lvl4pPr marL="1600200" indent="-228600">
                <a:spcBef>
                  <a:spcPct val="20000"/>
                </a:spcBef>
                <a:buClr>
                  <a:srgbClr val="8C7B70"/>
                </a:buClr>
                <a:buSzPct val="70000"/>
                <a:buFont typeface="Wingdings" pitchFamily="2" charset="2"/>
                <a:buChar char=""/>
                <a:defRPr sz="2000">
                  <a:solidFill>
                    <a:schemeClr val="tx2"/>
                  </a:solidFill>
                  <a:latin typeface="Georgia" pitchFamily="18" charset="0"/>
                  <a:cs typeface="Angsana New" pitchFamily="18" charset="-34"/>
                </a:defRPr>
              </a:lvl4pPr>
              <a:lvl5pPr marL="2057400" indent="-228600">
                <a:spcBef>
                  <a:spcPct val="20000"/>
                </a:spcBef>
                <a:buClr>
                  <a:srgbClr val="8FB08C"/>
                </a:buClr>
                <a:buChar char="•"/>
                <a:defRPr>
                  <a:solidFill>
                    <a:schemeClr val="tx1"/>
                  </a:solidFill>
                  <a:latin typeface="Georgia" pitchFamily="18" charset="0"/>
                  <a:cs typeface="Angsana New" pitchFamily="18" charset="-34"/>
                </a:defRPr>
              </a:lvl5pPr>
              <a:lvl6pPr marL="2514600" indent="-228600" fontAlgn="base">
                <a:spcBef>
                  <a:spcPct val="20000"/>
                </a:spcBef>
                <a:spcAft>
                  <a:spcPct val="0"/>
                </a:spcAft>
                <a:buClr>
                  <a:srgbClr val="8FB08C"/>
                </a:buClr>
                <a:buChar char="•"/>
                <a:defRPr>
                  <a:solidFill>
                    <a:schemeClr val="tx1"/>
                  </a:solidFill>
                  <a:latin typeface="Georgia" pitchFamily="18" charset="0"/>
                  <a:cs typeface="Angsana New" pitchFamily="18" charset="-34"/>
                </a:defRPr>
              </a:lvl6pPr>
              <a:lvl7pPr marL="2971800" indent="-228600" fontAlgn="base">
                <a:spcBef>
                  <a:spcPct val="20000"/>
                </a:spcBef>
                <a:spcAft>
                  <a:spcPct val="0"/>
                </a:spcAft>
                <a:buClr>
                  <a:srgbClr val="8FB08C"/>
                </a:buClr>
                <a:buChar char="•"/>
                <a:defRPr>
                  <a:solidFill>
                    <a:schemeClr val="tx1"/>
                  </a:solidFill>
                  <a:latin typeface="Georgia" pitchFamily="18" charset="0"/>
                  <a:cs typeface="Angsana New" pitchFamily="18" charset="-34"/>
                </a:defRPr>
              </a:lvl7pPr>
              <a:lvl8pPr marL="3429000" indent="-228600" fontAlgn="base">
                <a:spcBef>
                  <a:spcPct val="20000"/>
                </a:spcBef>
                <a:spcAft>
                  <a:spcPct val="0"/>
                </a:spcAft>
                <a:buClr>
                  <a:srgbClr val="8FB08C"/>
                </a:buClr>
                <a:buChar char="•"/>
                <a:defRPr>
                  <a:solidFill>
                    <a:schemeClr val="tx1"/>
                  </a:solidFill>
                  <a:latin typeface="Georgia" pitchFamily="18" charset="0"/>
                  <a:cs typeface="Angsana New" pitchFamily="18" charset="-34"/>
                </a:defRPr>
              </a:lvl8pPr>
              <a:lvl9pPr marL="3886200" indent="-228600" fontAlgn="base">
                <a:spcBef>
                  <a:spcPct val="20000"/>
                </a:spcBef>
                <a:spcAft>
                  <a:spcPct val="0"/>
                </a:spcAft>
                <a:buClr>
                  <a:srgbClr val="8FB08C"/>
                </a:buClr>
                <a:buChar char="•"/>
                <a:defRPr>
                  <a:solidFill>
                    <a:schemeClr val="tx1"/>
                  </a:solidFill>
                  <a:latin typeface="Georgia" pitchFamily="18" charset="0"/>
                  <a:cs typeface="Angsana New" pitchFamily="18" charset="-34"/>
                </a:defRPr>
              </a:lvl9pPr>
            </a:lstStyle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lang="en-US" altLang="th-TH" sz="2400" smtClean="0">
                  <a:solidFill>
                    <a:prstClr val="black">
                      <a:lumMod val="95000"/>
                      <a:lumOff val="5000"/>
                    </a:prstClr>
                  </a:solidFill>
                  <a:latin typeface="Angsana New" pitchFamily="18" charset="-34"/>
                </a:rPr>
                <a:t>60</a:t>
              </a:r>
              <a:endParaRPr lang="th-TH" altLang="th-TH" sz="2400" smtClean="0">
                <a:solidFill>
                  <a:prstClr val="black">
                    <a:lumMod val="95000"/>
                    <a:lumOff val="5000"/>
                  </a:prstClr>
                </a:solidFill>
                <a:latin typeface="Angsana New" pitchFamily="18" charset="-34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636238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39552" y="332656"/>
            <a:ext cx="338437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>
              <a:buFont typeface="Wingdings" panose="05000000000000000000" pitchFamily="2" charset="2"/>
              <a:buChar char="v"/>
            </a:pPr>
            <a:r>
              <a:rPr lang="th-TH" sz="4000" b="1" dirty="0">
                <a:effectLst>
                  <a:glow rad="127000">
                    <a:srgbClr val="FFCCFF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ช่วง </a:t>
            </a:r>
            <a:r>
              <a:rPr lang="en-US" sz="4000" b="1" dirty="0" smtClean="0">
                <a:effectLst>
                  <a:glow rad="127000">
                    <a:srgbClr val="FFCCFF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4</a:t>
            </a:r>
            <a:r>
              <a:rPr lang="th-TH" sz="4000" b="1" dirty="0" smtClean="0">
                <a:effectLst>
                  <a:glow rad="127000">
                    <a:srgbClr val="FFCCFF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 </a:t>
            </a:r>
            <a:r>
              <a:rPr lang="th-TH" sz="4000" b="1" dirty="0">
                <a:effectLst>
                  <a:glow rad="127000">
                    <a:srgbClr val="FFCCFF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ข้อ </a:t>
            </a:r>
            <a:r>
              <a:rPr lang="en-US" sz="4000" b="1" dirty="0" smtClean="0">
                <a:effectLst>
                  <a:glow rad="127000">
                    <a:srgbClr val="FFCCFF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9-12</a:t>
            </a:r>
            <a:endParaRPr lang="th-TH" sz="4000" b="1" dirty="0">
              <a:effectLst>
                <a:glow rad="127000">
                  <a:srgbClr val="FFCCFF"/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H Mali Grade 6" panose="02000506000000020004" pitchFamily="2" charset="-34"/>
              <a:cs typeface="TH Mali Grade 6" panose="02000506000000020004" pitchFamily="2" charset="-34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215334" y="1238709"/>
            <a:ext cx="2467181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  <a:sym typeface="Wingdings 2"/>
              </a:rPr>
              <a:t> </a:t>
            </a:r>
            <a:r>
              <a:rPr lang="en-US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repeat 2</a:t>
            </a:r>
            <a:endParaRPr lang="th-TH" sz="4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H Mali Grade 6" panose="02000506000000020004" pitchFamily="2" charset="-34"/>
              <a:cs typeface="TH Mali Grade 6" panose="02000506000000020004" pitchFamily="2" charset="-34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222709" y="1916832"/>
            <a:ext cx="2459806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  <a:sym typeface="Wingdings 2"/>
              </a:rPr>
              <a:t> </a:t>
            </a:r>
            <a:r>
              <a:rPr lang="en-US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repeat 3</a:t>
            </a:r>
            <a:endParaRPr lang="th-TH" sz="4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H Mali Grade 6" panose="02000506000000020004" pitchFamily="2" charset="-34"/>
              <a:cs typeface="TH Mali Grade 6" panose="02000506000000020004" pitchFamily="2" charset="-34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229189" y="2564904"/>
            <a:ext cx="3010482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  <a:sym typeface="Wingdings 2"/>
              </a:rPr>
              <a:t> </a:t>
            </a:r>
            <a:r>
              <a:rPr lang="en-US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Turn left 72</a:t>
            </a:r>
            <a:endParaRPr lang="th-TH" sz="4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H Mali Grade 6" panose="02000506000000020004" pitchFamily="2" charset="-34"/>
              <a:cs typeface="TH Mali Grade 6" panose="02000506000000020004" pitchFamily="2" charset="-34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243045" y="3226831"/>
            <a:ext cx="2996626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  <a:sym typeface="Wingdings 2"/>
              </a:rPr>
              <a:t> </a:t>
            </a:r>
            <a:r>
              <a:rPr lang="en-US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turn </a:t>
            </a:r>
            <a:r>
              <a:rPr lang="en-US" sz="4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left </a:t>
            </a:r>
            <a:r>
              <a:rPr lang="en-US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90</a:t>
            </a:r>
            <a:endParaRPr lang="th-TH" sz="4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H Mali Grade 6" panose="02000506000000020004" pitchFamily="2" charset="-34"/>
              <a:cs typeface="TH Mali Grade 6" panose="02000506000000020004" pitchFamily="2" charset="-34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4067944" y="1298211"/>
            <a:ext cx="3834704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h-TH" sz="4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วางครอบ </a:t>
            </a:r>
            <a:r>
              <a:rPr lang="en-US" sz="4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repeat </a:t>
            </a:r>
            <a:r>
              <a:rPr lang="th-TH" sz="4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เดิม </a:t>
            </a:r>
          </a:p>
        </p:txBody>
      </p:sp>
      <p:sp>
        <p:nvSpPr>
          <p:cNvPr id="10" name="Rectangle 9"/>
          <p:cNvSpPr/>
          <p:nvPr/>
        </p:nvSpPr>
        <p:spPr>
          <a:xfrm>
            <a:off x="4082458" y="2564904"/>
            <a:ext cx="5028941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h-TH" sz="4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วางไว้หลังคำสั่งบล็อก </a:t>
            </a:r>
            <a:r>
              <a:rPr lang="en-US" sz="4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repeat 3</a:t>
            </a:r>
            <a:endParaRPr lang="th-TH" sz="4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H Mali Grade 6" panose="02000506000000020004" pitchFamily="2" charset="-34"/>
              <a:cs typeface="TH Mali Grade 6" panose="02000506000000020004" pitchFamily="2" charset="-34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783286" y="4149080"/>
            <a:ext cx="796517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h-TH" sz="4800" b="1" dirty="0">
                <a:effectLst>
                  <a:glow rad="127000">
                    <a:srgbClr val="FFFF99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ผลลัพธ์หลังจากรันโปรแกรมครั้งที่ </a:t>
            </a:r>
            <a:r>
              <a:rPr lang="th-TH" sz="4800" b="1" dirty="0" smtClean="0">
                <a:effectLst>
                  <a:glow rad="127000">
                    <a:srgbClr val="FFFF99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1-3              </a:t>
            </a:r>
          </a:p>
          <a:p>
            <a:r>
              <a:rPr lang="th-TH" sz="4800" b="1" dirty="0" smtClean="0">
                <a:effectLst>
                  <a:glow rad="127000">
                    <a:srgbClr val="FFFF99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ยังคง</a:t>
            </a:r>
            <a:r>
              <a:rPr lang="th-TH" sz="4800" b="1" dirty="0">
                <a:effectLst>
                  <a:glow rad="127000">
                    <a:srgbClr val="FFFF99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วาดรูปสามเหลี่ยม 2 รูป แต่ต่างกัน</a:t>
            </a:r>
            <a:r>
              <a:rPr lang="th-TH" sz="4800" b="1" dirty="0" smtClean="0">
                <a:effectLst>
                  <a:glow rad="127000">
                    <a:srgbClr val="FFFF99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ตรงที่</a:t>
            </a:r>
          </a:p>
          <a:p>
            <a:r>
              <a:rPr lang="th-TH" sz="4800" b="1" dirty="0" smtClean="0">
                <a:effectLst>
                  <a:glow rad="127000">
                    <a:srgbClr val="FFFF99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มุม</a:t>
            </a:r>
            <a:r>
              <a:rPr lang="th-TH" sz="4800" b="1" dirty="0">
                <a:effectLst>
                  <a:glow rad="127000">
                    <a:srgbClr val="FFFF99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ในการเริ่มต้นวาดสามเหลี่ยมแต่ละรูป</a:t>
            </a:r>
          </a:p>
        </p:txBody>
      </p:sp>
      <p:sp>
        <p:nvSpPr>
          <p:cNvPr id="15" name="Rectangle 14"/>
          <p:cNvSpPr/>
          <p:nvPr/>
        </p:nvSpPr>
        <p:spPr>
          <a:xfrm>
            <a:off x="1314387" y="1421322"/>
            <a:ext cx="46038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th-TH" b="1" dirty="0">
                <a:effectLst>
                  <a:glow rad="127000">
                    <a:srgbClr val="FF0000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  <a:sym typeface="Wingdings 2"/>
              </a:rPr>
              <a:t></a:t>
            </a:r>
            <a:endParaRPr lang="th-TH" dirty="0">
              <a:effectLst>
                <a:glow rad="127000">
                  <a:srgbClr val="FF0000"/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1331016" y="2761764"/>
            <a:ext cx="46038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th-TH" b="1" dirty="0">
                <a:effectLst>
                  <a:glow rad="127000">
                    <a:srgbClr val="FF0000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  <a:sym typeface="Wingdings 2"/>
              </a:rPr>
              <a:t></a:t>
            </a:r>
            <a:endParaRPr lang="th-TH" dirty="0">
              <a:effectLst>
                <a:glow rad="127000">
                  <a:srgbClr val="FF0000"/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323528" y="1052736"/>
            <a:ext cx="497252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9.</a:t>
            </a:r>
            <a:endParaRPr lang="th-TH" sz="4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H Mali Grade 6" panose="02000506000000020004" pitchFamily="2" charset="-34"/>
              <a:cs typeface="TH Mali Grade 6" panose="02000506000000020004" pitchFamily="2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3788093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5" grpId="0"/>
      <p:bldP spid="16" grpId="0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39552" y="814060"/>
            <a:ext cx="7992888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b="1" dirty="0">
                <a:effectLst>
                  <a:glow rad="127000">
                    <a:srgbClr val="FFFF99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10</a:t>
            </a:r>
            <a:r>
              <a:rPr lang="en-US" sz="4800" b="1" dirty="0" smtClean="0">
                <a:effectLst>
                  <a:glow rad="127000">
                    <a:srgbClr val="FFFF99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.</a:t>
            </a:r>
            <a:r>
              <a:rPr lang="th-TH" sz="4800" b="1" dirty="0" smtClean="0">
                <a:effectLst>
                  <a:glow rad="127000">
                    <a:srgbClr val="FFFF99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 เหมือนกัน </a:t>
            </a:r>
            <a:r>
              <a:rPr lang="th-TH" sz="4800" b="1" dirty="0">
                <a:effectLst>
                  <a:glow rad="127000">
                    <a:srgbClr val="FFFF99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เพราะเมื่อรัน</a:t>
            </a:r>
            <a:r>
              <a:rPr lang="th-TH" sz="4800" b="1" dirty="0" smtClean="0">
                <a:effectLst>
                  <a:glow rad="127000">
                    <a:srgbClr val="FFFF99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โปรแกรม</a:t>
            </a:r>
          </a:p>
          <a:p>
            <a:r>
              <a:rPr lang="th-TH" sz="4800" b="1" dirty="0" smtClean="0">
                <a:effectLst>
                  <a:glow rad="127000">
                    <a:srgbClr val="FFFF99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   บล็อก</a:t>
            </a:r>
            <a:r>
              <a:rPr lang="th-TH" sz="4800" b="1" dirty="0">
                <a:effectLst>
                  <a:glow rad="127000">
                    <a:srgbClr val="FFFF99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คำสั่ง </a:t>
            </a:r>
            <a:r>
              <a:rPr lang="en-US" sz="4800" b="1" dirty="0">
                <a:effectLst>
                  <a:glow rad="127000">
                    <a:srgbClr val="FFFF99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point in direction 90 </a:t>
            </a:r>
            <a:endParaRPr lang="th-TH" sz="4800" b="1" dirty="0" smtClean="0">
              <a:effectLst>
                <a:glow rad="127000">
                  <a:srgbClr val="FFFF99"/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H Mali Grade 6" panose="02000506000000020004" pitchFamily="2" charset="-34"/>
              <a:cs typeface="TH Mali Grade 6" panose="02000506000000020004" pitchFamily="2" charset="-34"/>
            </a:endParaRPr>
          </a:p>
          <a:p>
            <a:r>
              <a:rPr lang="th-TH" sz="4800" b="1" dirty="0">
                <a:effectLst>
                  <a:glow rad="127000">
                    <a:srgbClr val="FFFF99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 </a:t>
            </a:r>
            <a:r>
              <a:rPr lang="th-TH" sz="4800" b="1" dirty="0" smtClean="0">
                <a:effectLst>
                  <a:glow rad="127000">
                    <a:srgbClr val="FFFF99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  จะ</a:t>
            </a:r>
            <a:r>
              <a:rPr lang="th-TH" sz="4800" b="1" dirty="0">
                <a:effectLst>
                  <a:glow rad="127000">
                    <a:srgbClr val="FFFF99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กำหนดให้ตัวละครหันไปทางขวามือ </a:t>
            </a:r>
            <a:endParaRPr lang="th-TH" sz="4800" b="1" dirty="0" smtClean="0">
              <a:effectLst>
                <a:glow rad="127000">
                  <a:srgbClr val="FFFF99"/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H Mali Grade 6" panose="02000506000000020004" pitchFamily="2" charset="-34"/>
              <a:cs typeface="TH Mali Grade 6" panose="02000506000000020004" pitchFamily="2" charset="-34"/>
            </a:endParaRPr>
          </a:p>
          <a:p>
            <a:r>
              <a:rPr lang="th-TH" sz="4800" b="1" dirty="0">
                <a:effectLst>
                  <a:glow rad="127000">
                    <a:srgbClr val="FFFF99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 </a:t>
            </a:r>
            <a:r>
              <a:rPr lang="th-TH" sz="4800" b="1" dirty="0" smtClean="0">
                <a:effectLst>
                  <a:glow rad="127000">
                    <a:srgbClr val="FFFF99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  ดังนั้น</a:t>
            </a:r>
            <a:r>
              <a:rPr lang="th-TH" sz="4800" b="1" dirty="0">
                <a:effectLst>
                  <a:glow rad="127000">
                    <a:srgbClr val="FFFF99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ผลการทำงานทั้ง 3 ครั้งจึงเหมือนกัน</a:t>
            </a:r>
          </a:p>
        </p:txBody>
      </p:sp>
    </p:spTree>
    <p:extLst>
      <p:ext uri="{BB962C8B-B14F-4D97-AF65-F5344CB8AC3E}">
        <p14:creationId xmlns:p14="http://schemas.microsoft.com/office/powerpoint/2010/main" val="2391088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49.png"/>
          <p:cNvPicPr/>
          <p:nvPr/>
        </p:nvPicPr>
        <p:blipFill>
          <a:blip r:embed="rId2"/>
          <a:srcRect/>
          <a:stretch>
            <a:fillRect/>
          </a:stretch>
        </p:blipFill>
        <p:spPr>
          <a:xfrm>
            <a:off x="755576" y="1583223"/>
            <a:ext cx="3456384" cy="280831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050" name="Picture 2" descr="https://lh3.googleusercontent.com/Vxbp-wWLGP9Yf3xzxHI43GA76gV9O39zscXCQZHtJ0f_UiDmS1eVzsbxqtKYzIVv8APaSS-bx0bndtWVSD_6xWgY9odxdqPsMbGKhSy0lBERJ9eMWK1y9y35PixTNsR0ksFyIF0_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272622"/>
            <a:ext cx="3888432" cy="6266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/>
          <p:nvPr/>
        </p:nvSpPr>
        <p:spPr>
          <a:xfrm>
            <a:off x="451646" y="476672"/>
            <a:ext cx="607859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11.</a:t>
            </a:r>
            <a:endParaRPr lang="th-TH" sz="4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H Mali Grade 6" panose="02000506000000020004" pitchFamily="2" charset="-34"/>
              <a:cs typeface="TH Mali Grade 6" panose="02000506000000020004" pitchFamily="2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32823231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51646" y="476672"/>
            <a:ext cx="607859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11.</a:t>
            </a:r>
            <a:endParaRPr lang="th-TH" sz="4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H Mali Grade 6" panose="02000506000000020004" pitchFamily="2" charset="-34"/>
              <a:cs typeface="TH Mali Grade 6" panose="02000506000000020004" pitchFamily="2" charset="-34"/>
            </a:endParaRPr>
          </a:p>
        </p:txBody>
      </p:sp>
      <p:pic>
        <p:nvPicPr>
          <p:cNvPr id="3" name="image10.png"/>
          <p:cNvPicPr/>
          <p:nvPr/>
        </p:nvPicPr>
        <p:blipFill>
          <a:blip r:embed="rId2"/>
          <a:srcRect/>
          <a:stretch>
            <a:fillRect/>
          </a:stretch>
        </p:blipFill>
        <p:spPr>
          <a:xfrm>
            <a:off x="1979712" y="188640"/>
            <a:ext cx="1932028" cy="182274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image27.png"/>
          <p:cNvPicPr/>
          <p:nvPr/>
        </p:nvPicPr>
        <p:blipFill>
          <a:blip r:embed="rId3"/>
          <a:srcRect/>
          <a:stretch>
            <a:fillRect/>
          </a:stretch>
        </p:blipFill>
        <p:spPr>
          <a:xfrm>
            <a:off x="6084168" y="166094"/>
            <a:ext cx="1872208" cy="182274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image23.png"/>
          <p:cNvPicPr/>
          <p:nvPr/>
        </p:nvPicPr>
        <p:blipFill>
          <a:blip r:embed="rId4"/>
          <a:srcRect/>
          <a:stretch>
            <a:fillRect/>
          </a:stretch>
        </p:blipFill>
        <p:spPr>
          <a:xfrm>
            <a:off x="1403648" y="2238637"/>
            <a:ext cx="2880320" cy="4286707"/>
          </a:xfrm>
          <a:prstGeom prst="rect">
            <a:avLst/>
          </a:prstGeom>
          <a:ln/>
        </p:spPr>
      </p:pic>
      <p:pic>
        <p:nvPicPr>
          <p:cNvPr id="6" name="image19.png"/>
          <p:cNvPicPr/>
          <p:nvPr/>
        </p:nvPicPr>
        <p:blipFill>
          <a:blip r:embed="rId5"/>
          <a:srcRect/>
          <a:stretch>
            <a:fillRect/>
          </a:stretch>
        </p:blipFill>
        <p:spPr>
          <a:xfrm>
            <a:off x="5599906" y="2254126"/>
            <a:ext cx="2860526" cy="4271218"/>
          </a:xfrm>
          <a:prstGeom prst="rect">
            <a:avLst/>
          </a:prstGeom>
          <a:ln/>
        </p:spPr>
      </p:pic>
    </p:spTree>
    <p:extLst>
      <p:ext uri="{BB962C8B-B14F-4D97-AF65-F5344CB8AC3E}">
        <p14:creationId xmlns:p14="http://schemas.microsoft.com/office/powerpoint/2010/main" val="41448940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3203848" y="447272"/>
            <a:ext cx="2342872" cy="1469560"/>
            <a:chOff x="2915816" y="592812"/>
            <a:chExt cx="2342872" cy="1469560"/>
          </a:xfrm>
        </p:grpSpPr>
        <p:sp>
          <p:nvSpPr>
            <p:cNvPr id="4" name="Pentagon 3"/>
            <p:cNvSpPr/>
            <p:nvPr/>
          </p:nvSpPr>
          <p:spPr>
            <a:xfrm rot="5400000">
              <a:off x="3403176" y="206860"/>
              <a:ext cx="1368152" cy="2342872"/>
            </a:xfrm>
            <a:prstGeom prst="homePlate">
              <a:avLst/>
            </a:prstGeom>
            <a:ln>
              <a:solidFill>
                <a:srgbClr val="00B050"/>
              </a:solidFill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5" name="Rectangle 4"/>
            <p:cNvSpPr/>
            <p:nvPr/>
          </p:nvSpPr>
          <p:spPr>
            <a:xfrm>
              <a:off x="3007734" y="592812"/>
              <a:ext cx="2140330" cy="110799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th-TH" sz="6600" b="1" dirty="0" smtClean="0">
                  <a:solidFill>
                    <a:schemeClr val="dk1"/>
                  </a:solidFill>
                  <a:effectLst>
                    <a:glow rad="63500">
                      <a:srgbClr val="FFC000"/>
                    </a:glow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H Mali Grade 6" panose="02000506000000020004" pitchFamily="2" charset="-34"/>
                  <a:cs typeface="TH Mali Grade 6" panose="02000506000000020004" pitchFamily="2" charset="-34"/>
                </a:rPr>
                <a:t>สรุป</a:t>
              </a:r>
              <a:endParaRPr lang="th-TH" sz="6600" b="1" dirty="0">
                <a:solidFill>
                  <a:schemeClr val="dk1"/>
                </a:solidFill>
                <a:effectLst>
                  <a:glow rad="63500">
                    <a:srgbClr val="FFC000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endParaRPr>
            </a:p>
          </p:txBody>
        </p:sp>
      </p:grpSp>
      <p:sp>
        <p:nvSpPr>
          <p:cNvPr id="6" name="Rectangle 5"/>
          <p:cNvSpPr/>
          <p:nvPr/>
        </p:nvSpPr>
        <p:spPr>
          <a:xfrm>
            <a:off x="467544" y="2068393"/>
            <a:ext cx="8424936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4800" b="1" dirty="0" smtClean="0">
                <a:effectLst>
                  <a:glow rad="127000">
                    <a:srgbClr val="FFFF99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การวาดรูปเราขาคณิตใดๆ หลายๆ รูป</a:t>
            </a:r>
            <a:r>
              <a:rPr lang="th-TH" sz="4800" b="1" dirty="0">
                <a:effectLst>
                  <a:glow rad="127000">
                    <a:srgbClr val="FFFF99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โดยใช้ </a:t>
            </a:r>
            <a:r>
              <a:rPr lang="en-US" sz="4800" b="1" dirty="0">
                <a:effectLst>
                  <a:glow rad="127000">
                    <a:srgbClr val="FFFF99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Repeat </a:t>
            </a:r>
            <a:r>
              <a:rPr lang="th-TH" sz="4800" b="1" dirty="0">
                <a:effectLst>
                  <a:glow rad="127000">
                    <a:srgbClr val="FFFF99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ซ้อน </a:t>
            </a:r>
            <a:r>
              <a:rPr lang="en-US" sz="4800" b="1" dirty="0" smtClean="0">
                <a:effectLst>
                  <a:glow rad="127000">
                    <a:srgbClr val="FFFF99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2 </a:t>
            </a:r>
            <a:r>
              <a:rPr lang="th-TH" sz="4800" b="1" dirty="0">
                <a:effectLst>
                  <a:glow rad="127000">
                    <a:srgbClr val="FFFF99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ชั้น </a:t>
            </a:r>
            <a:r>
              <a:rPr lang="th-TH" sz="4800" b="1" dirty="0" smtClean="0">
                <a:effectLst>
                  <a:glow rad="127000">
                    <a:srgbClr val="FFFF99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จะต้อง</a:t>
            </a:r>
            <a:r>
              <a:rPr lang="th-TH" sz="4800" b="1" dirty="0">
                <a:effectLst>
                  <a:glow rad="127000">
                    <a:srgbClr val="FFFF99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มีการเปลี่ยนมุมก่อนเริ่มต้น</a:t>
            </a:r>
            <a:r>
              <a:rPr lang="th-TH" sz="4800" b="1" dirty="0" smtClean="0">
                <a:effectLst>
                  <a:glow rad="127000">
                    <a:srgbClr val="FFFF99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วาดรูปที่</a:t>
            </a:r>
            <a:r>
              <a:rPr lang="en-US" sz="4800" b="1" dirty="0" smtClean="0">
                <a:effectLst>
                  <a:glow rad="127000">
                    <a:srgbClr val="FFFF99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 2 </a:t>
            </a:r>
            <a:r>
              <a:rPr lang="th-TH" sz="4800" b="1" dirty="0" smtClean="0">
                <a:effectLst>
                  <a:glow rad="127000">
                    <a:srgbClr val="FFFF99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รูปต่อไป เพื่อให้</a:t>
            </a:r>
            <a:r>
              <a:rPr lang="th-TH" sz="4800" b="1" dirty="0">
                <a:effectLst>
                  <a:glow rad="127000">
                    <a:srgbClr val="FFFF99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เห็น</a:t>
            </a:r>
            <a:r>
              <a:rPr lang="th-TH" sz="4800" b="1" dirty="0" smtClean="0">
                <a:effectLst>
                  <a:glow rad="127000">
                    <a:srgbClr val="FFFF99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เป็นรูป เรขาคณิตที่เหลื่อม</a:t>
            </a:r>
            <a:r>
              <a:rPr lang="th-TH" sz="4800" b="1" dirty="0">
                <a:effectLst>
                  <a:glow rad="127000">
                    <a:srgbClr val="FFFF99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กัน </a:t>
            </a:r>
            <a:r>
              <a:rPr lang="th-TH" sz="4800" b="1" dirty="0" smtClean="0">
                <a:effectLst>
                  <a:glow rad="127000">
                    <a:srgbClr val="FFFF99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ไม่เช่นนั้นรูปทุกรูป</a:t>
            </a:r>
            <a:r>
              <a:rPr lang="th-TH" sz="4800" b="1" dirty="0">
                <a:effectLst>
                  <a:glow rad="127000">
                    <a:srgbClr val="FFFF99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จะทับกันทำให้</a:t>
            </a:r>
            <a:r>
              <a:rPr lang="th-TH" sz="4800" b="1" dirty="0" smtClean="0">
                <a:effectLst>
                  <a:glow rad="127000">
                    <a:srgbClr val="FFFF99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เห็นเพียง</a:t>
            </a:r>
            <a:r>
              <a:rPr lang="th-TH" sz="4800" b="1" dirty="0">
                <a:effectLst>
                  <a:glow rad="127000">
                    <a:srgbClr val="FFFF99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รูปเดียว</a:t>
            </a:r>
            <a:endParaRPr lang="en-US" sz="4800" b="1" dirty="0">
              <a:effectLst>
                <a:glow rad="127000">
                  <a:srgbClr val="FFFF99"/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H Mali Grade 6" panose="02000506000000020004" pitchFamily="2" charset="-34"/>
              <a:cs typeface="TH Mali Grade 6" panose="02000506000000020004" pitchFamily="2" charset="-34"/>
            </a:endParaRPr>
          </a:p>
        </p:txBody>
      </p:sp>
      <p:pic>
        <p:nvPicPr>
          <p:cNvPr id="7" name="Picture 2" descr="C:\Users\tkron\Downloads\pic-actPowerCSM1\sumary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568219">
            <a:off x="5185127" y="997854"/>
            <a:ext cx="501935" cy="6274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44786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42000" b="-4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95536" y="1576329"/>
            <a:ext cx="6048672" cy="212365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th-TH" sz="6600" b="1" dirty="0">
                <a:effectLst>
                  <a:glow rad="127000">
                    <a:srgbClr val="FFCCFF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ผู้เรียนทำ</a:t>
            </a:r>
            <a:r>
              <a:rPr lang="th-TH" sz="6600" b="1" dirty="0" smtClean="0">
                <a:effectLst>
                  <a:glow rad="127000">
                    <a:srgbClr val="FFCCFF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แบบทดสอบ</a:t>
            </a:r>
          </a:p>
          <a:p>
            <a:pPr algn="ctr"/>
            <a:r>
              <a:rPr lang="th-TH" sz="6600" b="1" dirty="0" smtClean="0">
                <a:effectLst>
                  <a:glow rad="127000">
                    <a:srgbClr val="FFCCFF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กิจกรรม</a:t>
            </a:r>
            <a:r>
              <a:rPr lang="th-TH" sz="6600" b="1" dirty="0">
                <a:effectLst>
                  <a:glow rad="127000">
                    <a:srgbClr val="FFCCFF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ที่ 8 เรื่องวนซ้ำ</a:t>
            </a: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49400" y="476672"/>
            <a:ext cx="3279254" cy="61585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0249594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42000" b="-4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83850" y="5253007"/>
            <a:ext cx="814930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71500" indent="-571500">
              <a:buFont typeface="Wingdings 2" pitchFamily="18" charset="2"/>
              <a:buChar char="£"/>
            </a:pPr>
            <a:r>
              <a:rPr lang="th-TH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การ</a:t>
            </a:r>
            <a:r>
              <a:rPr lang="th-TH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ดำเนินการแก้ปัญหา เป็นการนำวิธีแก้ปัญหาที่ได้ออกแบบ</a:t>
            </a:r>
            <a:r>
              <a:rPr lang="th-TH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ไว้</a:t>
            </a:r>
          </a:p>
          <a:p>
            <a:r>
              <a:rPr lang="th-TH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   มา</a:t>
            </a:r>
            <a:r>
              <a:rPr lang="th-TH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ดำเนินการแก้ปัญหาหรือพัฒนาโปรแกรมเพื่อแก้ปัญหา </a:t>
            </a:r>
          </a:p>
        </p:txBody>
      </p:sp>
      <p:sp>
        <p:nvSpPr>
          <p:cNvPr id="4" name="Rectangle 3"/>
          <p:cNvSpPr/>
          <p:nvPr/>
        </p:nvSpPr>
        <p:spPr>
          <a:xfrm>
            <a:off x="571148" y="2948751"/>
            <a:ext cx="767326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71500" indent="-571500">
              <a:buFont typeface="Wingdings 2" pitchFamily="18" charset="2"/>
              <a:buChar char="£"/>
            </a:pPr>
            <a:r>
              <a:rPr lang="th-TH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การ</a:t>
            </a:r>
            <a:r>
              <a:rPr lang="th-TH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ออกแบบวิธีการแก้ปัญหาโดยใช้รหัสลำลองหรือผัง</a:t>
            </a:r>
            <a:r>
              <a:rPr lang="th-TH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งาน</a:t>
            </a:r>
          </a:p>
          <a:p>
            <a:r>
              <a:rPr lang="th-TH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 </a:t>
            </a:r>
            <a:r>
              <a:rPr lang="th-TH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  ทำ</a:t>
            </a:r>
            <a:r>
              <a:rPr lang="th-TH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ให้ง่ายในการนำไปปฏิบัติ</a:t>
            </a:r>
          </a:p>
        </p:txBody>
      </p:sp>
      <p:sp>
        <p:nvSpPr>
          <p:cNvPr id="5" name="Rectangle 4"/>
          <p:cNvSpPr/>
          <p:nvPr/>
        </p:nvSpPr>
        <p:spPr>
          <a:xfrm>
            <a:off x="583850" y="4149080"/>
            <a:ext cx="799288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71500" indent="-571500">
              <a:buFont typeface="Wingdings 2" pitchFamily="18" charset="2"/>
              <a:buChar char="£"/>
            </a:pPr>
            <a:r>
              <a:rPr lang="th-TH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การ</a:t>
            </a:r>
            <a:r>
              <a:rPr lang="th-TH" sz="3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ออกแบบวิธีการแก้ปัญหาโดยใช้รหัส</a:t>
            </a:r>
            <a:r>
              <a:rPr lang="th-TH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ลำลอง</a:t>
            </a:r>
          </a:p>
          <a:p>
            <a:r>
              <a:rPr lang="th-TH" sz="3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 </a:t>
            </a:r>
            <a:r>
              <a:rPr lang="th-TH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  สามารถ</a:t>
            </a:r>
            <a:r>
              <a:rPr lang="th-TH" sz="3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นำไปแปลงเป็นคำสั่งที่ใช้ในการเขียนโปรแกรมได้ง่าย</a:t>
            </a:r>
          </a:p>
        </p:txBody>
      </p:sp>
      <p:sp>
        <p:nvSpPr>
          <p:cNvPr id="7" name="Rectangle 6"/>
          <p:cNvSpPr/>
          <p:nvPr/>
        </p:nvSpPr>
        <p:spPr>
          <a:xfrm>
            <a:off x="610587" y="1003375"/>
            <a:ext cx="763382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h-TH" sz="4400" b="1" dirty="0">
                <a:solidFill>
                  <a:schemeClr val="tx1"/>
                </a:solidFill>
                <a:effectLst>
                  <a:glow rad="127000">
                    <a:srgbClr val="FFCCFF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ให้ผู้เรียนเขียนเครื่องหมาย </a:t>
            </a:r>
            <a:r>
              <a:rPr lang="th-TH" sz="4400" b="1" dirty="0">
                <a:solidFill>
                  <a:schemeClr val="tx1"/>
                </a:solidFill>
                <a:effectLst>
                  <a:glow rad="127000">
                    <a:srgbClr val="FFCCFF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  <a:sym typeface="Wingdings 2"/>
              </a:rPr>
              <a:t></a:t>
            </a:r>
            <a:r>
              <a:rPr lang="th-TH" sz="4400" b="1" dirty="0">
                <a:solidFill>
                  <a:schemeClr val="tx1"/>
                </a:solidFill>
                <a:effectLst>
                  <a:glow rad="127000">
                    <a:srgbClr val="FFCCFF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หน้าข้อความที่ถูกต้อง</a:t>
            </a:r>
          </a:p>
        </p:txBody>
      </p:sp>
      <p:sp>
        <p:nvSpPr>
          <p:cNvPr id="8" name="Rectangle 7"/>
          <p:cNvSpPr/>
          <p:nvPr/>
        </p:nvSpPr>
        <p:spPr>
          <a:xfrm>
            <a:off x="595419" y="1844824"/>
            <a:ext cx="851308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71500" indent="-571500">
              <a:buFont typeface="Wingdings 2" pitchFamily="18" charset="2"/>
              <a:buChar char="£"/>
            </a:pPr>
            <a:r>
              <a:rPr lang="th-TH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ต้อง</a:t>
            </a:r>
            <a:r>
              <a:rPr lang="th-TH" sz="3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วิเคราะห์และกำหนดรายละเอียดของปัญหาก่อน</a:t>
            </a:r>
            <a:r>
              <a:rPr lang="th-TH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วางแผน         การ</a:t>
            </a:r>
            <a:r>
              <a:rPr lang="th-TH" sz="3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แก้ปัญหา</a:t>
            </a:r>
          </a:p>
        </p:txBody>
      </p:sp>
      <p:sp>
        <p:nvSpPr>
          <p:cNvPr id="9" name="Rectangle 8"/>
          <p:cNvSpPr/>
          <p:nvPr/>
        </p:nvSpPr>
        <p:spPr>
          <a:xfrm>
            <a:off x="2410029" y="139279"/>
            <a:ext cx="4106187" cy="769441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th-TH" sz="4400" b="1" dirty="0">
                <a:solidFill>
                  <a:schemeClr val="dk1"/>
                </a:solidFill>
                <a:effectLst>
                  <a:glow rad="63500">
                    <a:srgbClr val="FFC000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ทบทวนความรู้ก่อนเรียน </a:t>
            </a:r>
          </a:p>
        </p:txBody>
      </p:sp>
      <p:sp>
        <p:nvSpPr>
          <p:cNvPr id="3" name="Rectangle 2"/>
          <p:cNvSpPr/>
          <p:nvPr/>
        </p:nvSpPr>
        <p:spPr>
          <a:xfrm>
            <a:off x="727242" y="1944542"/>
            <a:ext cx="46038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th-TH" b="1" dirty="0">
                <a:effectLst>
                  <a:glow rad="127000">
                    <a:srgbClr val="00B050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  <a:sym typeface="Wingdings 2"/>
              </a:rPr>
              <a:t></a:t>
            </a:r>
            <a:endParaRPr lang="th-TH" dirty="0">
              <a:effectLst>
                <a:glow rad="127000">
                  <a:srgbClr val="00B050"/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699532" y="3049796"/>
            <a:ext cx="46038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th-TH" b="1" dirty="0">
                <a:effectLst>
                  <a:glow rad="127000">
                    <a:srgbClr val="00B050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  <a:sym typeface="Wingdings 2"/>
              </a:rPr>
              <a:t></a:t>
            </a:r>
            <a:endParaRPr lang="th-TH" dirty="0">
              <a:effectLst>
                <a:glow rad="127000">
                  <a:srgbClr val="00B050"/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683568" y="4221088"/>
            <a:ext cx="46038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th-TH" b="1" dirty="0">
                <a:effectLst>
                  <a:glow rad="127000">
                    <a:srgbClr val="00B050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  <a:sym typeface="Wingdings 2"/>
              </a:rPr>
              <a:t></a:t>
            </a:r>
            <a:endParaRPr lang="th-TH" dirty="0">
              <a:effectLst>
                <a:glow rad="127000">
                  <a:srgbClr val="00B050"/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697423" y="5342773"/>
            <a:ext cx="46038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th-TH" b="1" dirty="0">
                <a:effectLst>
                  <a:glow rad="127000">
                    <a:srgbClr val="00B050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  <a:sym typeface="Wingdings 2"/>
              </a:rPr>
              <a:t></a:t>
            </a:r>
            <a:endParaRPr lang="th-TH" dirty="0">
              <a:effectLst>
                <a:glow rad="127000">
                  <a:srgbClr val="00B050"/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74230326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0" grpId="0"/>
      <p:bldP spid="11" grpId="0"/>
      <p:bldP spid="12" grpId="0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395536" y="345430"/>
            <a:ext cx="705678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th-TH" sz="5400" b="1" dirty="0" smtClean="0">
                <a:effectLst>
                  <a:glow rad="127000">
                    <a:srgbClr val="FFCCFF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แบบทดสอบกิจกรรม</a:t>
            </a:r>
            <a:r>
              <a:rPr lang="th-TH" sz="5400" b="1" dirty="0">
                <a:effectLst>
                  <a:glow rad="127000">
                    <a:srgbClr val="FFCCFF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ที่ 8 เรื่องวนซ้ำ</a:t>
            </a:r>
          </a:p>
        </p:txBody>
      </p:sp>
      <p:pic>
        <p:nvPicPr>
          <p:cNvPr id="4" name="Picture 2" descr="C:\Users\tkron\Downloads\pic-actPowerCSM1\turtle-thinking-300px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980640">
            <a:off x="7435512" y="130801"/>
            <a:ext cx="1309671" cy="16800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/>
          <p:cNvSpPr/>
          <p:nvPr/>
        </p:nvSpPr>
        <p:spPr>
          <a:xfrm>
            <a:off x="323529" y="3102059"/>
            <a:ext cx="882047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b="1" dirty="0">
                <a:effectLst>
                  <a:glow rad="127000">
                    <a:srgbClr val="FFFF99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2. </a:t>
            </a:r>
            <a:r>
              <a:rPr lang="th-TH" sz="4800" b="1" dirty="0">
                <a:effectLst>
                  <a:glow rad="127000">
                    <a:srgbClr val="FFFF99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ใช้รูปในข้อ </a:t>
            </a:r>
            <a:r>
              <a:rPr lang="en-US" sz="4800" b="1" dirty="0">
                <a:effectLst>
                  <a:glow rad="127000">
                    <a:srgbClr val="FFFF99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1) </a:t>
            </a:r>
            <a:r>
              <a:rPr lang="th-TH" sz="4800" b="1" dirty="0">
                <a:effectLst>
                  <a:glow rad="127000">
                    <a:srgbClr val="FFFF99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วาดทั้งหมดกี่ครั้งจึงจะได้รูปข้างต้น </a:t>
            </a:r>
          </a:p>
        </p:txBody>
      </p:sp>
      <p:sp>
        <p:nvSpPr>
          <p:cNvPr id="6" name="Rectangle 5"/>
          <p:cNvSpPr/>
          <p:nvPr/>
        </p:nvSpPr>
        <p:spPr>
          <a:xfrm>
            <a:off x="323528" y="1370606"/>
            <a:ext cx="671316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b="1" dirty="0">
                <a:effectLst>
                  <a:glow rad="127000">
                    <a:srgbClr val="FFFF99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1. </a:t>
            </a:r>
            <a:r>
              <a:rPr lang="th-TH" sz="4800" b="1" dirty="0">
                <a:effectLst>
                  <a:glow rad="127000">
                    <a:srgbClr val="FFFF99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ใช้รูปใดเป็นพื้นฐานในการวาด</a:t>
            </a:r>
            <a:r>
              <a:rPr lang="th-TH" sz="4800" b="1" dirty="0" smtClean="0">
                <a:effectLst>
                  <a:glow rad="127000">
                    <a:srgbClr val="FFFF99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รูป</a:t>
            </a:r>
            <a:endParaRPr lang="th-TH" sz="4800" b="1" dirty="0">
              <a:effectLst>
                <a:glow rad="127000">
                  <a:srgbClr val="FFFF99"/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H Mali Grade 6" panose="02000506000000020004" pitchFamily="2" charset="-34"/>
              <a:cs typeface="TH Mali Grade 6" panose="02000506000000020004" pitchFamily="2" charset="-34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23528" y="4869160"/>
            <a:ext cx="857128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b="1" dirty="0">
                <a:effectLst>
                  <a:glow rad="127000">
                    <a:srgbClr val="FFFF99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3. </a:t>
            </a:r>
            <a:r>
              <a:rPr lang="th-TH" sz="4800" b="1" dirty="0">
                <a:effectLst>
                  <a:glow rad="127000">
                    <a:srgbClr val="FFFF99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ในการวาดรูปในข้อ 1) </a:t>
            </a:r>
            <a:r>
              <a:rPr lang="th-TH" sz="4800" b="1" dirty="0" smtClean="0">
                <a:effectLst>
                  <a:glow rad="127000">
                    <a:srgbClr val="FFFF99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แต่</a:t>
            </a:r>
            <a:r>
              <a:rPr lang="th-TH" sz="4800" b="1" dirty="0">
                <a:effectLst>
                  <a:glow rad="127000">
                    <a:srgbClr val="FFFF99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ละครั้ง หมุนมุมกี่องศา</a:t>
            </a:r>
          </a:p>
        </p:txBody>
      </p:sp>
      <p:sp>
        <p:nvSpPr>
          <p:cNvPr id="8" name="Rectangle 7"/>
          <p:cNvSpPr/>
          <p:nvPr/>
        </p:nvSpPr>
        <p:spPr>
          <a:xfrm>
            <a:off x="1263767" y="2204864"/>
            <a:ext cx="2262158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571500" indent="-571500">
              <a:buFont typeface="Wingdings" panose="05000000000000000000" pitchFamily="2" charset="2"/>
              <a:buChar char="v"/>
            </a:pPr>
            <a:r>
              <a:rPr lang="th-TH" sz="4400" b="1" dirty="0" smtClean="0">
                <a:effectLst>
                  <a:glow rad="127000">
                    <a:srgbClr val="66FFFF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 วงกลม </a:t>
            </a:r>
            <a:endParaRPr lang="th-TH" sz="4400" dirty="0">
              <a:effectLst>
                <a:glow rad="127000">
                  <a:srgbClr val="66FFFF"/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259632" y="4005064"/>
            <a:ext cx="2323072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571500" indent="-571500">
              <a:buFont typeface="Wingdings" panose="05000000000000000000" pitchFamily="2" charset="2"/>
              <a:buChar char="v"/>
            </a:pPr>
            <a:r>
              <a:rPr lang="en-US" sz="4400" b="1" dirty="0" smtClean="0">
                <a:effectLst>
                  <a:glow rad="127000">
                    <a:srgbClr val="66FFFF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 6 </a:t>
            </a:r>
            <a:r>
              <a:rPr lang="th-TH" sz="4400" b="1" dirty="0" smtClean="0">
                <a:effectLst>
                  <a:glow rad="127000">
                    <a:srgbClr val="66FFFF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ครั้ง </a:t>
            </a:r>
            <a:endParaRPr lang="th-TH" sz="4400" dirty="0">
              <a:effectLst>
                <a:glow rad="127000">
                  <a:srgbClr val="66FFFF"/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267215" y="5661248"/>
            <a:ext cx="2674130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571500" indent="-571500">
              <a:buFont typeface="Wingdings" panose="05000000000000000000" pitchFamily="2" charset="2"/>
              <a:buChar char="v"/>
            </a:pPr>
            <a:r>
              <a:rPr lang="en-US" sz="4400" b="1" dirty="0" smtClean="0">
                <a:effectLst>
                  <a:glow rad="127000">
                    <a:srgbClr val="66FFFF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 60 </a:t>
            </a:r>
            <a:r>
              <a:rPr lang="th-TH" sz="4400" b="1" dirty="0" smtClean="0">
                <a:effectLst>
                  <a:glow rad="127000">
                    <a:srgbClr val="66FFFF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องศา </a:t>
            </a:r>
            <a:endParaRPr lang="th-TH" sz="4400" dirty="0">
              <a:effectLst>
                <a:glow rad="127000">
                  <a:srgbClr val="66FFFF"/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6060542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42000" b="-4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1253269" y="2132856"/>
            <a:ext cx="7207163" cy="3785652"/>
          </a:xfrm>
          <a:prstGeom prst="rect">
            <a:avLst/>
          </a:prstGeom>
          <a:extLst/>
        </p:spPr>
        <p:txBody>
          <a:bodyPr wrap="square">
            <a:spAutoFit/>
          </a:bodyPr>
          <a:lstStyle/>
          <a:p>
            <a:pPr marL="685800" indent="-685800">
              <a:buFont typeface="Wingdings" panose="05000000000000000000" pitchFamily="2" charset="2"/>
              <a:buChar char="Ø"/>
            </a:pPr>
            <a:r>
              <a:rPr lang="th-TH" altLang="th-TH" sz="4800" b="1" dirty="0">
                <a:effectLst>
                  <a:glow rad="127000">
                    <a:srgbClr val="FFCCFF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รูปต่อไปนี้เกิดจากการวน</a:t>
            </a:r>
            <a:r>
              <a:rPr lang="th-TH" altLang="th-TH" sz="4800" b="1" dirty="0" smtClean="0">
                <a:effectLst>
                  <a:glow rad="127000">
                    <a:srgbClr val="FFCCFF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ซ้ำ                          โดย</a:t>
            </a:r>
            <a:r>
              <a:rPr lang="th-TH" altLang="th-TH" sz="4800" b="1" dirty="0">
                <a:effectLst>
                  <a:glow rad="127000">
                    <a:srgbClr val="FFCCFF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ใช้การวาดรูปใดเป็น</a:t>
            </a:r>
            <a:r>
              <a:rPr lang="th-TH" altLang="th-TH" sz="4800" b="1" dirty="0" smtClean="0">
                <a:effectLst>
                  <a:glow rad="127000">
                    <a:srgbClr val="FFCCFF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พื้นฐาน</a:t>
            </a:r>
          </a:p>
          <a:p>
            <a:pPr marL="685800" indent="-685800">
              <a:buFont typeface="Wingdings" panose="05000000000000000000" pitchFamily="2" charset="2"/>
              <a:buChar char="Ø"/>
            </a:pPr>
            <a:r>
              <a:rPr lang="th-TH" altLang="th-TH" sz="4800" b="1" dirty="0">
                <a:effectLst>
                  <a:glow rad="127000">
                    <a:srgbClr val="FFFF99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มีการวาดรูปนั้นซ้ำกี่รอบ</a:t>
            </a:r>
          </a:p>
          <a:p>
            <a:pPr marL="685800" indent="-685800">
              <a:buFont typeface="Wingdings" panose="05000000000000000000" pitchFamily="2" charset="2"/>
              <a:buChar char="Ø"/>
            </a:pPr>
            <a:r>
              <a:rPr lang="th-TH" altLang="th-TH" sz="4800" b="1" dirty="0" smtClean="0">
                <a:effectLst>
                  <a:glow rad="127000">
                    <a:srgbClr val="FFCCFF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และ</a:t>
            </a:r>
            <a:r>
              <a:rPr lang="th-TH" altLang="th-TH" sz="4800" b="1" dirty="0">
                <a:effectLst>
                  <a:glow rad="127000">
                    <a:srgbClr val="FFCCFF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ต้องหมุนตัวละครแมวก่อนวาด</a:t>
            </a:r>
            <a:r>
              <a:rPr lang="th-TH" altLang="th-TH" sz="4800" b="1" dirty="0" smtClean="0">
                <a:effectLst>
                  <a:glow rad="127000">
                    <a:srgbClr val="FFCCFF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รูป           ใน</a:t>
            </a:r>
            <a:r>
              <a:rPr lang="th-TH" altLang="th-TH" sz="4800" b="1" dirty="0">
                <a:effectLst>
                  <a:glow rad="127000">
                    <a:srgbClr val="FFCCFF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รอบต่อไปกี่องศา     </a:t>
            </a:r>
          </a:p>
        </p:txBody>
      </p:sp>
      <p:sp>
        <p:nvSpPr>
          <p:cNvPr id="3" name="Rectangle 2"/>
          <p:cNvSpPr/>
          <p:nvPr/>
        </p:nvSpPr>
        <p:spPr>
          <a:xfrm>
            <a:off x="2843808" y="406811"/>
            <a:ext cx="271383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h-TH" altLang="th-TH" sz="7200" b="1" dirty="0">
                <a:effectLst>
                  <a:glow rad="127000">
                    <a:srgbClr val="FFFF99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ชวนคิด</a:t>
            </a:r>
          </a:p>
        </p:txBody>
      </p:sp>
      <p:pic>
        <p:nvPicPr>
          <p:cNvPr id="8" name="Picture 2" descr="C:\Users\tkron\Downloads\pic-actPowerCSM1\ชวนคิด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406811"/>
            <a:ext cx="1152128" cy="13893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396465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lh6.googleusercontent.com/MXGTTsHyjnzRSDJte1inj431AVYuTQeEXJpQTlaDYhgqiFPp1D2jQWSS5DJXUMSAqz-mjdAJy-312C76-xnBgBCFC8MpD0Z11G77_93zVNdJ_WuVIdk8dPA0d9N1XTYwSxP67dMV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35796" y="324745"/>
            <a:ext cx="3456384" cy="318285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755576" y="3861048"/>
            <a:ext cx="7848872" cy="2308324"/>
          </a:xfrm>
          <a:prstGeom prst="rect">
            <a:avLst/>
          </a:prstGeom>
          <a:extLst/>
        </p:spPr>
        <p:txBody>
          <a:bodyPr wrap="square">
            <a:spAutoFit/>
          </a:bodyPr>
          <a:lstStyle/>
          <a:p>
            <a:pPr marL="685800" indent="-685800">
              <a:buFont typeface="Wingdings" panose="05000000000000000000" pitchFamily="2" charset="2"/>
              <a:buChar char="Ø"/>
            </a:pPr>
            <a:r>
              <a:rPr lang="th-TH" altLang="th-TH" sz="4800" b="1" dirty="0" smtClean="0">
                <a:effectLst>
                  <a:glow rad="127000">
                    <a:srgbClr val="FFCCFF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รูปพื้นฐาน </a:t>
            </a:r>
            <a:r>
              <a:rPr lang="en-US" altLang="th-TH" sz="4800" b="1" dirty="0" smtClean="0">
                <a:effectLst>
                  <a:glow rad="127000">
                    <a:srgbClr val="FFCCFF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: </a:t>
            </a:r>
            <a:r>
              <a:rPr lang="th-TH" altLang="th-TH" sz="4800" b="1" dirty="0" smtClean="0">
                <a:effectLst>
                  <a:glow rad="127000">
                    <a:srgbClr val="FFCCFF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รูปสามเหลี่ยม</a:t>
            </a:r>
          </a:p>
          <a:p>
            <a:pPr marL="685800" indent="-685800">
              <a:buFont typeface="Wingdings" panose="05000000000000000000" pitchFamily="2" charset="2"/>
              <a:buChar char="Ø"/>
            </a:pPr>
            <a:r>
              <a:rPr lang="th-TH" altLang="th-TH" sz="4800" b="1" dirty="0">
                <a:effectLst>
                  <a:glow rad="127000">
                    <a:srgbClr val="FFFF99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วาดรูปเดิมซ้ำ </a:t>
            </a:r>
            <a:r>
              <a:rPr lang="en-US" altLang="th-TH" sz="4800" b="1" dirty="0" smtClean="0">
                <a:effectLst>
                  <a:glow rad="127000">
                    <a:srgbClr val="FFFF99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5 </a:t>
            </a:r>
            <a:r>
              <a:rPr lang="th-TH" altLang="th-TH" sz="4800" b="1" dirty="0" smtClean="0">
                <a:effectLst>
                  <a:glow rad="127000">
                    <a:srgbClr val="FFFF99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รอบ</a:t>
            </a:r>
            <a:endParaRPr lang="th-TH" altLang="th-TH" sz="4800" b="1" dirty="0">
              <a:effectLst>
                <a:glow rad="127000">
                  <a:srgbClr val="FFFF99"/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H Mali Grade 6" panose="02000506000000020004" pitchFamily="2" charset="-34"/>
              <a:cs typeface="TH Mali Grade 6" panose="02000506000000020004" pitchFamily="2" charset="-34"/>
            </a:endParaRPr>
          </a:p>
          <a:p>
            <a:pPr marL="685800" indent="-685800">
              <a:buFont typeface="Wingdings" panose="05000000000000000000" pitchFamily="2" charset="2"/>
              <a:buChar char="Ø"/>
            </a:pPr>
            <a:r>
              <a:rPr lang="th-TH" altLang="th-TH" sz="4800" b="1" dirty="0" smtClean="0">
                <a:effectLst>
                  <a:glow rad="127000">
                    <a:srgbClr val="FFCCFF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หมุน</a:t>
            </a:r>
            <a:r>
              <a:rPr lang="th-TH" altLang="th-TH" sz="4800" b="1" dirty="0">
                <a:effectLst>
                  <a:glow rad="127000">
                    <a:srgbClr val="FFCCFF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ตัวละคร</a:t>
            </a:r>
            <a:r>
              <a:rPr lang="th-TH" altLang="th-TH" sz="4800" b="1" dirty="0" smtClean="0">
                <a:effectLst>
                  <a:glow rad="127000">
                    <a:srgbClr val="FFCCFF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แมวก่อนวาดรูปใหม่ </a:t>
            </a:r>
            <a:r>
              <a:rPr lang="en-US" altLang="th-TH" sz="4800" b="1" dirty="0" smtClean="0">
                <a:effectLst>
                  <a:glow rad="127000">
                    <a:srgbClr val="FFCCFF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72 </a:t>
            </a:r>
            <a:r>
              <a:rPr lang="th-TH" altLang="th-TH" sz="4800" b="1" dirty="0" smtClean="0">
                <a:effectLst>
                  <a:glow rad="127000">
                    <a:srgbClr val="FFCCFF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องศา     </a:t>
            </a:r>
            <a:endParaRPr lang="th-TH" altLang="th-TH" sz="4800" b="1" dirty="0">
              <a:effectLst>
                <a:glow rad="127000">
                  <a:srgbClr val="FFCCFF"/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H Mali Grade 6" panose="02000506000000020004" pitchFamily="2" charset="-34"/>
              <a:cs typeface="TH Mali Grade 6" panose="02000506000000020004" pitchFamily="2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2007145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 descr="https://lh3.googleusercontent.com/rjRU4u5jP2pSZHWEcYhywzOB-aE2JCTURloKxCOnPeGabJUE0zg74itzY7qqAAPasslWbY-4CHMqtI1eQUmlOJifDIO7Fi2oTBmLc7cSkQf8EFJOmoIpWPOet0YX60Na3VdgAXg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5392" y="476672"/>
            <a:ext cx="3661207" cy="345638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043608" y="4190184"/>
            <a:ext cx="7776864" cy="2308324"/>
          </a:xfrm>
          <a:prstGeom prst="rect">
            <a:avLst/>
          </a:prstGeom>
          <a:extLst/>
        </p:spPr>
        <p:txBody>
          <a:bodyPr wrap="square">
            <a:spAutoFit/>
          </a:bodyPr>
          <a:lstStyle/>
          <a:p>
            <a:pPr marL="685800" indent="-685800">
              <a:buFont typeface="Wingdings" panose="05000000000000000000" pitchFamily="2" charset="2"/>
              <a:buChar char="Ø"/>
            </a:pPr>
            <a:r>
              <a:rPr lang="th-TH" altLang="th-TH" sz="4800" b="1" dirty="0" smtClean="0">
                <a:effectLst>
                  <a:glow rad="127000">
                    <a:srgbClr val="FFCCFF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รูปพื้นฐาน </a:t>
            </a:r>
            <a:r>
              <a:rPr lang="en-US" altLang="th-TH" sz="4800" b="1" dirty="0" smtClean="0">
                <a:effectLst>
                  <a:glow rad="127000">
                    <a:srgbClr val="FFCCFF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: </a:t>
            </a:r>
            <a:r>
              <a:rPr lang="th-TH" altLang="th-TH" sz="4800" b="1" dirty="0" smtClean="0">
                <a:effectLst>
                  <a:glow rad="127000">
                    <a:srgbClr val="FFCCFF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รูปหกเหลี่ยม</a:t>
            </a:r>
          </a:p>
          <a:p>
            <a:pPr marL="685800" indent="-685800">
              <a:buFont typeface="Wingdings" panose="05000000000000000000" pitchFamily="2" charset="2"/>
              <a:buChar char="Ø"/>
            </a:pPr>
            <a:r>
              <a:rPr lang="th-TH" altLang="th-TH" sz="4800" b="1" dirty="0">
                <a:effectLst>
                  <a:glow rad="127000">
                    <a:srgbClr val="FFFF99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วาดรูปเดิมซ้ำ </a:t>
            </a:r>
            <a:r>
              <a:rPr lang="en-US" altLang="th-TH" sz="4800" b="1" dirty="0" smtClean="0">
                <a:effectLst>
                  <a:glow rad="127000">
                    <a:srgbClr val="FFFF99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6 </a:t>
            </a:r>
            <a:r>
              <a:rPr lang="th-TH" altLang="th-TH" sz="4800" b="1" dirty="0" smtClean="0">
                <a:effectLst>
                  <a:glow rad="127000">
                    <a:srgbClr val="FFFF99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รอบ</a:t>
            </a:r>
            <a:endParaRPr lang="th-TH" altLang="th-TH" sz="4800" b="1" dirty="0">
              <a:effectLst>
                <a:glow rad="127000">
                  <a:srgbClr val="FFFF99"/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H Mali Grade 6" panose="02000506000000020004" pitchFamily="2" charset="-34"/>
              <a:cs typeface="TH Mali Grade 6" panose="02000506000000020004" pitchFamily="2" charset="-34"/>
            </a:endParaRPr>
          </a:p>
          <a:p>
            <a:pPr marL="685800" indent="-685800">
              <a:buFont typeface="Wingdings" panose="05000000000000000000" pitchFamily="2" charset="2"/>
              <a:buChar char="Ø"/>
            </a:pPr>
            <a:r>
              <a:rPr lang="th-TH" altLang="th-TH" sz="4800" b="1" dirty="0" smtClean="0">
                <a:effectLst>
                  <a:glow rad="127000">
                    <a:srgbClr val="FFCCFF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หมุน</a:t>
            </a:r>
            <a:r>
              <a:rPr lang="th-TH" altLang="th-TH" sz="4800" b="1" dirty="0">
                <a:effectLst>
                  <a:glow rad="127000">
                    <a:srgbClr val="FFCCFF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ตัวละคร</a:t>
            </a:r>
            <a:r>
              <a:rPr lang="th-TH" altLang="th-TH" sz="4800" b="1" dirty="0" smtClean="0">
                <a:effectLst>
                  <a:glow rad="127000">
                    <a:srgbClr val="FFCCFF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แมว</a:t>
            </a:r>
            <a:r>
              <a:rPr lang="th-TH" altLang="th-TH" sz="4800" b="1" dirty="0">
                <a:effectLst>
                  <a:glow rad="127000">
                    <a:srgbClr val="FFCCFF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ก่อนวาดรูปใหม่</a:t>
            </a:r>
            <a:r>
              <a:rPr lang="th-TH" altLang="th-TH" sz="4800" b="1" dirty="0" smtClean="0">
                <a:effectLst>
                  <a:glow rad="127000">
                    <a:srgbClr val="FFCCFF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 </a:t>
            </a:r>
            <a:r>
              <a:rPr lang="en-US" altLang="th-TH" sz="4800" b="1" dirty="0" smtClean="0">
                <a:effectLst>
                  <a:glow rad="127000">
                    <a:srgbClr val="FFCCFF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60 </a:t>
            </a:r>
            <a:r>
              <a:rPr lang="th-TH" altLang="th-TH" sz="4800" b="1" dirty="0" smtClean="0">
                <a:effectLst>
                  <a:glow rad="127000">
                    <a:srgbClr val="FFCCFF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องศา     </a:t>
            </a:r>
            <a:endParaRPr lang="th-TH" altLang="th-TH" sz="4800" b="1" dirty="0">
              <a:effectLst>
                <a:glow rad="127000">
                  <a:srgbClr val="FFCCFF"/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H Mali Grade 6" panose="02000506000000020004" pitchFamily="2" charset="-34"/>
              <a:cs typeface="TH Mali Grade 6" panose="02000506000000020004" pitchFamily="2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4140020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s://lh3.googleusercontent.com/8BBc_UJ2NaXDRB0xRCZo_6BMdRJT0dSmbHeyHUyfL2imsKMtpAJmme3umXgo7HmvyFIVcxnrfsz7lgEpK9FfCSQjH1FHH1prUeiKgUuUn7PV6Uei1BB9SIWH3tlUhlfL2FZQYHJ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404664"/>
            <a:ext cx="3550858" cy="331236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683568" y="4005064"/>
            <a:ext cx="7992888" cy="2308324"/>
          </a:xfrm>
          <a:prstGeom prst="rect">
            <a:avLst/>
          </a:prstGeom>
          <a:extLst/>
        </p:spPr>
        <p:txBody>
          <a:bodyPr wrap="square">
            <a:spAutoFit/>
          </a:bodyPr>
          <a:lstStyle/>
          <a:p>
            <a:pPr marL="685800" indent="-685800">
              <a:buFont typeface="Wingdings" panose="05000000000000000000" pitchFamily="2" charset="2"/>
              <a:buChar char="Ø"/>
            </a:pPr>
            <a:r>
              <a:rPr lang="th-TH" altLang="th-TH" sz="4800" b="1" dirty="0" smtClean="0">
                <a:effectLst>
                  <a:glow rad="127000">
                    <a:srgbClr val="FFCCFF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รูปพื้นฐาน </a:t>
            </a:r>
            <a:r>
              <a:rPr lang="en-US" altLang="th-TH" sz="4800" b="1" dirty="0" smtClean="0">
                <a:effectLst>
                  <a:glow rad="127000">
                    <a:srgbClr val="FFCCFF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: </a:t>
            </a:r>
            <a:r>
              <a:rPr lang="th-TH" altLang="th-TH" sz="4800" b="1" dirty="0" smtClean="0">
                <a:effectLst>
                  <a:glow rad="127000">
                    <a:srgbClr val="FFCCFF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รูปแปดเหลี่ยม</a:t>
            </a:r>
          </a:p>
          <a:p>
            <a:pPr marL="685800" indent="-685800">
              <a:buFont typeface="Wingdings" panose="05000000000000000000" pitchFamily="2" charset="2"/>
              <a:buChar char="Ø"/>
            </a:pPr>
            <a:r>
              <a:rPr lang="th-TH" altLang="th-TH" sz="4800" b="1" dirty="0" smtClean="0">
                <a:effectLst>
                  <a:glow rad="127000">
                    <a:srgbClr val="FFFF99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วาดรูปเดิมซ้ำ </a:t>
            </a:r>
            <a:r>
              <a:rPr lang="en-US" altLang="th-TH" sz="4800" b="1" dirty="0">
                <a:effectLst>
                  <a:glow rad="127000">
                    <a:srgbClr val="FFFF99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8</a:t>
            </a:r>
            <a:r>
              <a:rPr lang="en-US" altLang="th-TH" sz="4800" b="1" dirty="0" smtClean="0">
                <a:effectLst>
                  <a:glow rad="127000">
                    <a:srgbClr val="FFFF99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 </a:t>
            </a:r>
            <a:r>
              <a:rPr lang="th-TH" altLang="th-TH" sz="4800" b="1" dirty="0" smtClean="0">
                <a:effectLst>
                  <a:glow rad="127000">
                    <a:srgbClr val="FFFF99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รอบ</a:t>
            </a:r>
            <a:endParaRPr lang="th-TH" altLang="th-TH" sz="4800" b="1" dirty="0">
              <a:effectLst>
                <a:glow rad="127000">
                  <a:srgbClr val="FFFF99"/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H Mali Grade 6" panose="02000506000000020004" pitchFamily="2" charset="-34"/>
              <a:cs typeface="TH Mali Grade 6" panose="02000506000000020004" pitchFamily="2" charset="-34"/>
            </a:endParaRPr>
          </a:p>
          <a:p>
            <a:pPr marL="685800" indent="-685800">
              <a:buFont typeface="Wingdings" panose="05000000000000000000" pitchFamily="2" charset="2"/>
              <a:buChar char="Ø"/>
            </a:pPr>
            <a:r>
              <a:rPr lang="th-TH" altLang="th-TH" sz="4800" b="1" dirty="0" smtClean="0">
                <a:effectLst>
                  <a:glow rad="127000">
                    <a:srgbClr val="FFCCFF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หมุน</a:t>
            </a:r>
            <a:r>
              <a:rPr lang="th-TH" altLang="th-TH" sz="4800" b="1" dirty="0">
                <a:effectLst>
                  <a:glow rad="127000">
                    <a:srgbClr val="FFCCFF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ตัวละคร</a:t>
            </a:r>
            <a:r>
              <a:rPr lang="th-TH" altLang="th-TH" sz="4800" b="1" dirty="0" smtClean="0">
                <a:effectLst>
                  <a:glow rad="127000">
                    <a:srgbClr val="FFCCFF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แมว</a:t>
            </a:r>
            <a:r>
              <a:rPr lang="th-TH" altLang="th-TH" sz="4800" b="1" dirty="0">
                <a:effectLst>
                  <a:glow rad="127000">
                    <a:srgbClr val="FFCCFF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ก่อนวาดรูปใหม่</a:t>
            </a:r>
            <a:r>
              <a:rPr lang="th-TH" altLang="th-TH" sz="4800" b="1" dirty="0" smtClean="0">
                <a:effectLst>
                  <a:glow rad="127000">
                    <a:srgbClr val="FFCCFF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 </a:t>
            </a:r>
            <a:r>
              <a:rPr lang="en-US" altLang="th-TH" sz="4800" b="1" dirty="0" smtClean="0">
                <a:effectLst>
                  <a:glow rad="127000">
                    <a:srgbClr val="FFCCFF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45 </a:t>
            </a:r>
            <a:r>
              <a:rPr lang="th-TH" altLang="th-TH" sz="4800" b="1" dirty="0" smtClean="0">
                <a:effectLst>
                  <a:glow rad="127000">
                    <a:srgbClr val="FFCCFF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องศา     </a:t>
            </a:r>
            <a:endParaRPr lang="th-TH" altLang="th-TH" sz="4800" b="1" dirty="0">
              <a:effectLst>
                <a:glow rad="127000">
                  <a:srgbClr val="FFCCFF"/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H Mali Grade 6" panose="02000506000000020004" pitchFamily="2" charset="-34"/>
              <a:cs typeface="TH Mali Grade 6" panose="02000506000000020004" pitchFamily="2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4140020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5" descr="https://lh4.googleusercontent.com/fGTlXxRVY4aJhMntIckjnJrvo1slnZlgG-oeWqyM1AahlA_7xRp8N7eam0qmiW0MR_Mu-LklidsuGcVOvFw2b_pqzJ9Cf87EB12dzpDL0wuF5aLmonIBocGTQ-14gAHjvARkRos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476672"/>
            <a:ext cx="2996066" cy="295232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720080" y="3717032"/>
            <a:ext cx="7884368" cy="2308324"/>
          </a:xfrm>
          <a:prstGeom prst="rect">
            <a:avLst/>
          </a:prstGeom>
          <a:extLst/>
        </p:spPr>
        <p:txBody>
          <a:bodyPr wrap="square">
            <a:spAutoFit/>
          </a:bodyPr>
          <a:lstStyle/>
          <a:p>
            <a:pPr marL="685800" indent="-685800">
              <a:buFont typeface="Wingdings" panose="05000000000000000000" pitchFamily="2" charset="2"/>
              <a:buChar char="Ø"/>
            </a:pPr>
            <a:r>
              <a:rPr lang="th-TH" altLang="th-TH" sz="4800" b="1" dirty="0" smtClean="0">
                <a:effectLst>
                  <a:glow rad="127000">
                    <a:srgbClr val="FFCCFF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รูปพื้นฐาน </a:t>
            </a:r>
            <a:r>
              <a:rPr lang="en-US" altLang="th-TH" sz="4800" b="1" dirty="0" smtClean="0">
                <a:effectLst>
                  <a:glow rad="127000">
                    <a:srgbClr val="FFCCFF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: </a:t>
            </a:r>
            <a:r>
              <a:rPr lang="th-TH" altLang="th-TH" sz="4800" b="1" dirty="0" smtClean="0">
                <a:effectLst>
                  <a:glow rad="127000">
                    <a:srgbClr val="FFCCFF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รูปวงกลม</a:t>
            </a:r>
          </a:p>
          <a:p>
            <a:pPr marL="685800" indent="-685800">
              <a:buFont typeface="Wingdings" panose="05000000000000000000" pitchFamily="2" charset="2"/>
              <a:buChar char="Ø"/>
            </a:pPr>
            <a:r>
              <a:rPr lang="th-TH" altLang="th-TH" sz="4800" b="1" dirty="0">
                <a:effectLst>
                  <a:glow rad="127000">
                    <a:srgbClr val="FFFF99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วาดรูปเดิมซ้ำ </a:t>
            </a:r>
            <a:r>
              <a:rPr lang="en-US" altLang="th-TH" sz="4800" b="1" dirty="0" smtClean="0">
                <a:effectLst>
                  <a:glow rad="127000">
                    <a:srgbClr val="FFFF99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24 </a:t>
            </a:r>
            <a:r>
              <a:rPr lang="th-TH" altLang="th-TH" sz="4800" b="1" dirty="0" smtClean="0">
                <a:effectLst>
                  <a:glow rad="127000">
                    <a:srgbClr val="FFFF99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รอบ</a:t>
            </a:r>
            <a:endParaRPr lang="th-TH" altLang="th-TH" sz="4800" b="1" dirty="0">
              <a:effectLst>
                <a:glow rad="127000">
                  <a:srgbClr val="FFFF99"/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H Mali Grade 6" panose="02000506000000020004" pitchFamily="2" charset="-34"/>
              <a:cs typeface="TH Mali Grade 6" panose="02000506000000020004" pitchFamily="2" charset="-34"/>
            </a:endParaRPr>
          </a:p>
          <a:p>
            <a:pPr marL="685800" indent="-685800">
              <a:buFont typeface="Wingdings" panose="05000000000000000000" pitchFamily="2" charset="2"/>
              <a:buChar char="Ø"/>
            </a:pPr>
            <a:r>
              <a:rPr lang="th-TH" altLang="th-TH" sz="4800" b="1" dirty="0" smtClean="0">
                <a:effectLst>
                  <a:glow rad="127000">
                    <a:srgbClr val="FFCCFF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หมุน</a:t>
            </a:r>
            <a:r>
              <a:rPr lang="th-TH" altLang="th-TH" sz="4800" b="1" dirty="0">
                <a:effectLst>
                  <a:glow rad="127000">
                    <a:srgbClr val="FFCCFF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ตัวละคร</a:t>
            </a:r>
            <a:r>
              <a:rPr lang="th-TH" altLang="th-TH" sz="4800" b="1" dirty="0" smtClean="0">
                <a:effectLst>
                  <a:glow rad="127000">
                    <a:srgbClr val="FFCCFF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แมว</a:t>
            </a:r>
            <a:r>
              <a:rPr lang="th-TH" altLang="th-TH" sz="4800" b="1" dirty="0">
                <a:effectLst>
                  <a:glow rad="127000">
                    <a:srgbClr val="FFCCFF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ก่อนวาดรูปใหม่</a:t>
            </a:r>
            <a:r>
              <a:rPr lang="th-TH" altLang="th-TH" sz="4800" b="1" dirty="0" smtClean="0">
                <a:effectLst>
                  <a:glow rad="127000">
                    <a:srgbClr val="FFCCFF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 </a:t>
            </a:r>
            <a:r>
              <a:rPr lang="en-US" altLang="th-TH" sz="4800" b="1" dirty="0" smtClean="0">
                <a:effectLst>
                  <a:glow rad="127000">
                    <a:srgbClr val="FFCCFF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15 </a:t>
            </a:r>
            <a:r>
              <a:rPr lang="th-TH" altLang="th-TH" sz="4800" b="1" dirty="0" smtClean="0">
                <a:effectLst>
                  <a:glow rad="127000">
                    <a:srgbClr val="FFCCFF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องศา     </a:t>
            </a:r>
            <a:endParaRPr lang="th-TH" altLang="th-TH" sz="4800" b="1" dirty="0">
              <a:effectLst>
                <a:glow rad="127000">
                  <a:srgbClr val="FFCCFF"/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H Mali Grade 6" panose="02000506000000020004" pitchFamily="2" charset="-34"/>
              <a:cs typeface="TH Mali Grade 6" panose="02000506000000020004" pitchFamily="2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4140020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42000" b="-4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307791" y="836712"/>
            <a:ext cx="2608025" cy="1296144"/>
            <a:chOff x="307791" y="836712"/>
            <a:chExt cx="2608025" cy="1296144"/>
          </a:xfrm>
        </p:grpSpPr>
        <p:sp>
          <p:nvSpPr>
            <p:cNvPr id="4" name="Pentagon 3"/>
            <p:cNvSpPr/>
            <p:nvPr/>
          </p:nvSpPr>
          <p:spPr>
            <a:xfrm>
              <a:off x="395536" y="836712"/>
              <a:ext cx="2520280" cy="1296144"/>
            </a:xfrm>
            <a:prstGeom prst="homePlate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5" name="Rectangle 4"/>
            <p:cNvSpPr/>
            <p:nvPr/>
          </p:nvSpPr>
          <p:spPr>
            <a:xfrm>
              <a:off x="307791" y="901169"/>
              <a:ext cx="2392001" cy="1015663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th-TH" sz="6000" b="1" dirty="0">
                  <a:solidFill>
                    <a:schemeClr val="dk1"/>
                  </a:solidFill>
                  <a:effectLst>
                    <a:glow rad="63500">
                      <a:srgbClr val="FFC000"/>
                    </a:glow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H Mali Grade 6" panose="02000506000000020004" pitchFamily="2" charset="-34"/>
                  <a:cs typeface="TH Mali Grade 6" panose="02000506000000020004" pitchFamily="2" charset="-34"/>
                </a:rPr>
                <a:t>ลองทำดู </a:t>
              </a: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1575799" y="1700808"/>
            <a:ext cx="7244673" cy="4464496"/>
            <a:chOff x="1575799" y="1700808"/>
            <a:chExt cx="7244673" cy="4464496"/>
          </a:xfrm>
        </p:grpSpPr>
        <p:sp>
          <p:nvSpPr>
            <p:cNvPr id="7" name="Oval 6"/>
            <p:cNvSpPr/>
            <p:nvPr/>
          </p:nvSpPr>
          <p:spPr>
            <a:xfrm>
              <a:off x="1575799" y="1700808"/>
              <a:ext cx="7244673" cy="4464496"/>
            </a:xfrm>
            <a:prstGeom prst="ellips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8" name="Rectangle 7"/>
            <p:cNvSpPr/>
            <p:nvPr/>
          </p:nvSpPr>
          <p:spPr>
            <a:xfrm>
              <a:off x="2015716" y="2204864"/>
              <a:ext cx="6516724" cy="3139321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th-TH" sz="6600" b="1" dirty="0">
                  <a:solidFill>
                    <a:schemeClr val="dk1"/>
                  </a:solidFill>
                  <a:effectLst>
                    <a:glow rad="63500">
                      <a:srgbClr val="FFFF00"/>
                    </a:glow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H Mali Grade 6" panose="02000506000000020004" pitchFamily="2" charset="-34"/>
                  <a:cs typeface="TH Mali Grade 6" panose="02000506000000020004" pitchFamily="2" charset="-34"/>
                </a:rPr>
                <a:t>ออกแบบรหัส</a:t>
              </a:r>
              <a:r>
                <a:rPr lang="th-TH" sz="6600" b="1" dirty="0" smtClean="0">
                  <a:solidFill>
                    <a:schemeClr val="dk1"/>
                  </a:solidFill>
                  <a:effectLst>
                    <a:glow rad="63500">
                      <a:srgbClr val="FFFF00"/>
                    </a:glow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H Mali Grade 6" panose="02000506000000020004" pitchFamily="2" charset="-34"/>
                  <a:cs typeface="TH Mali Grade 6" panose="02000506000000020004" pitchFamily="2" charset="-34"/>
                </a:rPr>
                <a:t>ลำลอง</a:t>
              </a:r>
            </a:p>
            <a:p>
              <a:pPr algn="ctr"/>
              <a:r>
                <a:rPr lang="th-TH" sz="6600" b="1" dirty="0" smtClean="0">
                  <a:solidFill>
                    <a:schemeClr val="dk1"/>
                  </a:solidFill>
                  <a:effectLst>
                    <a:glow rad="63500">
                      <a:srgbClr val="FFFF00"/>
                    </a:glow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H Mali Grade 6" panose="02000506000000020004" pitchFamily="2" charset="-34"/>
                  <a:cs typeface="TH Mali Grade 6" panose="02000506000000020004" pitchFamily="2" charset="-34"/>
                </a:rPr>
                <a:t>หรือ</a:t>
              </a:r>
              <a:r>
                <a:rPr lang="th-TH" sz="6600" b="1" dirty="0">
                  <a:solidFill>
                    <a:schemeClr val="dk1"/>
                  </a:solidFill>
                  <a:effectLst>
                    <a:glow rad="63500">
                      <a:srgbClr val="FFFF00"/>
                    </a:glow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H Mali Grade 6" panose="02000506000000020004" pitchFamily="2" charset="-34"/>
                  <a:cs typeface="TH Mali Grade 6" panose="02000506000000020004" pitchFamily="2" charset="-34"/>
                </a:rPr>
                <a:t>ผังงานในการ</a:t>
              </a:r>
              <a:r>
                <a:rPr lang="th-TH" sz="6600" b="1" dirty="0" smtClean="0">
                  <a:solidFill>
                    <a:schemeClr val="dk1"/>
                  </a:solidFill>
                  <a:effectLst>
                    <a:glow rad="63500">
                      <a:srgbClr val="FFFF00"/>
                    </a:glow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H Mali Grade 6" panose="02000506000000020004" pitchFamily="2" charset="-34"/>
                  <a:cs typeface="TH Mali Grade 6" panose="02000506000000020004" pitchFamily="2" charset="-34"/>
                </a:rPr>
                <a:t>คำนวณ</a:t>
              </a:r>
            </a:p>
            <a:p>
              <a:pPr algn="ctr"/>
              <a:r>
                <a:rPr lang="th-TH" sz="6600" b="1" dirty="0" smtClean="0">
                  <a:solidFill>
                    <a:schemeClr val="dk1"/>
                  </a:solidFill>
                  <a:effectLst>
                    <a:glow rad="63500">
                      <a:srgbClr val="FFFF00"/>
                    </a:glow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H Mali Grade 6" panose="02000506000000020004" pitchFamily="2" charset="-34"/>
                  <a:cs typeface="TH Mali Grade 6" panose="02000506000000020004" pitchFamily="2" charset="-34"/>
                </a:rPr>
                <a:t>หา</a:t>
              </a:r>
              <a:r>
                <a:rPr lang="th-TH" sz="6600" b="1" dirty="0">
                  <a:solidFill>
                    <a:schemeClr val="dk1"/>
                  </a:solidFill>
                  <a:effectLst>
                    <a:glow rad="63500">
                      <a:srgbClr val="FFFF00"/>
                    </a:glow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H Mali Grade 6" panose="02000506000000020004" pitchFamily="2" charset="-34"/>
                  <a:cs typeface="TH Mali Grade 6" panose="02000506000000020004" pitchFamily="2" charset="-34"/>
                </a:rPr>
                <a:t>พื้นที่รูปสามเหลี่ยม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43455175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42000" b="-4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95536" y="990882"/>
            <a:ext cx="8424402" cy="5678478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th-TH" sz="33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	โปรแกรม </a:t>
            </a:r>
            <a:r>
              <a:rPr lang="en-US" sz="33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Scratch</a:t>
            </a:r>
            <a:r>
              <a:rPr lang="en-US" sz="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 </a:t>
            </a:r>
            <a:r>
              <a:rPr lang="th-TH" sz="33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เป็นโปรแกรมโอเพนซอร์ส</a:t>
            </a:r>
            <a:r>
              <a:rPr lang="th-TH" sz="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 </a:t>
            </a:r>
            <a:r>
              <a:rPr lang="th-TH" sz="33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(</a:t>
            </a:r>
            <a:r>
              <a:rPr lang="en-US" sz="33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Open-source </a:t>
            </a:r>
            <a:r>
              <a:rPr lang="en-US" sz="33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software)</a:t>
            </a:r>
            <a:r>
              <a:rPr lang="th-TH" sz="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 </a:t>
            </a:r>
            <a:r>
              <a:rPr lang="th-TH" sz="33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พัฒนา</a:t>
            </a:r>
            <a:r>
              <a:rPr lang="th-TH" sz="33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โดยนักวิจัยที่ห้องปฏิบัติการ</a:t>
            </a:r>
            <a:r>
              <a:rPr lang="th-TH" sz="33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สื่อ</a:t>
            </a:r>
            <a:r>
              <a:rPr lang="th-TH" sz="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 </a:t>
            </a:r>
            <a:r>
              <a:rPr lang="th-TH" sz="33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(</a:t>
            </a:r>
            <a:r>
              <a:rPr lang="en-US" sz="33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MIT Media Lab)</a:t>
            </a:r>
            <a:r>
              <a:rPr lang="en-US" sz="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 </a:t>
            </a:r>
            <a:r>
              <a:rPr lang="th-TH" sz="33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สถาบันเทคโนโลยีแมสซาชูเซตส์ ประเทศ</a:t>
            </a:r>
            <a:r>
              <a:rPr lang="th-TH" sz="33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สหรัฐอเมริกา</a:t>
            </a:r>
            <a:r>
              <a:rPr lang="en-US" sz="33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 Scratch </a:t>
            </a:r>
            <a:r>
              <a:rPr lang="th-TH" sz="33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ออกแบบมาให้ใช้กับเด็กอายุ 8-16 ปี และเป็นทางเลือกที่ดีในการเขียนโปรแกรรม</a:t>
            </a:r>
            <a:r>
              <a:rPr lang="th-TH" sz="33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สำหรับ  ผู้เริ่มต้น ปัจจุบัน </a:t>
            </a:r>
            <a:r>
              <a:rPr lang="en-US" sz="33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Scratch</a:t>
            </a:r>
            <a:r>
              <a:rPr lang="th-TH" sz="33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 พัฒนา</a:t>
            </a:r>
            <a:r>
              <a:rPr lang="th-TH" sz="33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ถึง</a:t>
            </a:r>
            <a:r>
              <a:rPr lang="th-TH" sz="33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เวอร์ชัน 2.0 ผู้ใช้</a:t>
            </a:r>
            <a:r>
              <a:rPr lang="th-TH" sz="33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สามารถเขียนโปรแกรมออนไลน์หรือดาวน์โหลดโปรแกรมมาใช้ที่เครื่อง</a:t>
            </a:r>
            <a:r>
              <a:rPr lang="th-TH" sz="33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คอมพิวเตอร์       แบบออฟไลน์ได้</a:t>
            </a:r>
            <a:r>
              <a:rPr lang="th-TH" sz="33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ที่ </a:t>
            </a:r>
            <a:r>
              <a:rPr lang="en-US" sz="33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  <a:hlinkClick r:id="rId4"/>
              </a:rPr>
              <a:t>https</a:t>
            </a:r>
            <a:r>
              <a:rPr lang="en-US" sz="33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  <a:hlinkClick r:id="rId4"/>
              </a:rPr>
              <a:t>://scratch.mit.edu/</a:t>
            </a:r>
            <a:r>
              <a:rPr lang="en-US" sz="33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 </a:t>
            </a:r>
            <a:r>
              <a:rPr lang="th-TH" sz="33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นอกจากนี้</a:t>
            </a:r>
            <a:r>
              <a:rPr lang="th-TH" sz="33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ภายในเว็บไซต์ยังมีข้อมูลความรู้เกี่ยวกับคำสั่งและตัวอย่างของโปรแกรม </a:t>
            </a:r>
            <a:r>
              <a:rPr lang="en-US" sz="33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Scratch </a:t>
            </a:r>
            <a:r>
              <a:rPr lang="th-TH" sz="33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อีก</a:t>
            </a:r>
            <a:r>
              <a:rPr lang="th-TH" sz="33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ทั้งยังมีแหล่งชุมชนออนไลน์ให้ได้ศึกษาและเรียนรู้การทำงานร่วมกันโดยสามารถเผยแพร่ผลงานของตนและสามารถนำโปรแกรมของผู้อื่นที่อัปโหลดไว้มาปรับแก้ได้อีก</a:t>
            </a:r>
            <a:r>
              <a:rPr lang="th-TH" sz="33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ด้วย</a:t>
            </a:r>
            <a:endParaRPr lang="th-TH" sz="33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H Mali Grade 6" panose="02000506000000020004" pitchFamily="2" charset="-34"/>
              <a:cs typeface="TH Mali Grade 6" panose="02000506000000020004" pitchFamily="2" charset="-34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902657" y="116632"/>
            <a:ext cx="5405647" cy="83099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th-TH" sz="4800" b="1" dirty="0">
                <a:solidFill>
                  <a:schemeClr val="dk1"/>
                </a:solidFill>
                <a:effectLst>
                  <a:glow rad="63500">
                    <a:srgbClr val="FFC000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รู้จักกับโปรแกรม </a:t>
            </a:r>
            <a:r>
              <a:rPr lang="en-US" sz="4800" b="1" dirty="0">
                <a:solidFill>
                  <a:schemeClr val="dk1"/>
                </a:solidFill>
                <a:effectLst>
                  <a:glow rad="63500">
                    <a:srgbClr val="FFC000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Scratch</a:t>
            </a:r>
            <a:endParaRPr lang="th-TH" sz="4800" b="1" dirty="0">
              <a:solidFill>
                <a:schemeClr val="dk1"/>
              </a:solidFill>
              <a:effectLst>
                <a:glow rad="63500">
                  <a:srgbClr val="FFC000"/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H Mali Grade 6" panose="02000506000000020004" pitchFamily="2" charset="-34"/>
              <a:cs typeface="TH Mali Grade 6" panose="02000506000000020004" pitchFamily="2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322287601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42000" b="-4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778480" y="1052736"/>
            <a:ext cx="646592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h-TH" sz="5400" b="1" dirty="0">
                <a:effectLst>
                  <a:glow rad="127000">
                    <a:srgbClr val="FFCCFF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ผู้เรียนปฏิบัติตามตัวอย่างที่ </a:t>
            </a:r>
            <a:r>
              <a:rPr lang="en-US" sz="5400" b="1" dirty="0" smtClean="0">
                <a:effectLst>
                  <a:glow rad="127000">
                    <a:srgbClr val="FFCCFF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4</a:t>
            </a:r>
            <a:r>
              <a:rPr lang="th-TH" sz="5400" b="1" dirty="0" smtClean="0">
                <a:effectLst>
                  <a:glow rad="127000">
                    <a:srgbClr val="FFCCFF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.1</a:t>
            </a:r>
          </a:p>
          <a:p>
            <a:pPr algn="ctr"/>
            <a:r>
              <a:rPr lang="th-TH" sz="5400" b="1" dirty="0" smtClean="0">
                <a:effectLst>
                  <a:glow rad="127000">
                    <a:srgbClr val="FFCCFF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ใน</a:t>
            </a:r>
            <a:r>
              <a:rPr lang="th-TH" sz="5400" b="1" dirty="0">
                <a:effectLst>
                  <a:glow rad="127000">
                    <a:srgbClr val="FFCCFF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หนังสือเรียน</a:t>
            </a:r>
          </a:p>
        </p:txBody>
      </p:sp>
      <p:sp>
        <p:nvSpPr>
          <p:cNvPr id="5" name="Rectangle 4"/>
          <p:cNvSpPr/>
          <p:nvPr/>
        </p:nvSpPr>
        <p:spPr>
          <a:xfrm>
            <a:off x="1983288" y="3361184"/>
            <a:ext cx="691276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h-TH" sz="5400" b="1" dirty="0" smtClean="0">
                <a:effectLst>
                  <a:glow rad="127000">
                    <a:srgbClr val="FFCCFF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แล้วตอบคำถาม</a:t>
            </a:r>
            <a:r>
              <a:rPr lang="th-TH" sz="5400" b="1" dirty="0">
                <a:effectLst>
                  <a:glow rad="127000">
                    <a:srgbClr val="FFCCFF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ในใบกิจกรรมที่ 8.1 เรื่อง เริ่มต้นกับ </a:t>
            </a:r>
            <a:r>
              <a:rPr lang="en-US" sz="5400" b="1" dirty="0">
                <a:effectLst>
                  <a:glow rad="127000">
                    <a:srgbClr val="FFCCFF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Scratch</a:t>
            </a:r>
            <a:endParaRPr lang="th-TH" sz="5400" b="1" dirty="0">
              <a:effectLst>
                <a:glow rad="127000">
                  <a:srgbClr val="FFCCFF"/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H Mali Grade 6" panose="02000506000000020004" pitchFamily="2" charset="-34"/>
              <a:cs typeface="TH Mali Grade 6" panose="02000506000000020004" pitchFamily="2" charset="-34"/>
            </a:endParaRPr>
          </a:p>
        </p:txBody>
      </p:sp>
      <p:pic>
        <p:nvPicPr>
          <p:cNvPr id="6" name="Picture 2" descr="C:\Users\tkron\Downloads\pic-actPowerCSM1\bee-forestgreen-300px.pn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9748" y="3484173"/>
            <a:ext cx="1508348" cy="15083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C:\Users\tkron\Downloads\pic-actPowerCSM1\Books-3-300px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9837" y="982523"/>
            <a:ext cx="2139860" cy="1512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552315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42000" b="-4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51520" y="344850"/>
            <a:ext cx="6999403" cy="86177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th-TH" sz="5000" b="1" dirty="0" smtClean="0">
                <a:solidFill>
                  <a:schemeClr val="dk1"/>
                </a:solidFill>
                <a:effectLst>
                  <a:glow rad="63500">
                    <a:srgbClr val="FFC000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ใบกิจกรรม</a:t>
            </a:r>
            <a:r>
              <a:rPr lang="th-TH" sz="5000" b="1" dirty="0">
                <a:solidFill>
                  <a:schemeClr val="dk1"/>
                </a:solidFill>
                <a:effectLst>
                  <a:glow rad="63500">
                    <a:srgbClr val="FFC000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ที่ 8.1 เริ่มต้นกับ </a:t>
            </a:r>
            <a:r>
              <a:rPr lang="en-US" sz="5000" b="1" dirty="0">
                <a:solidFill>
                  <a:schemeClr val="dk1"/>
                </a:solidFill>
                <a:effectLst>
                  <a:glow rad="63500">
                    <a:srgbClr val="FFC000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Scratch</a:t>
            </a:r>
            <a:endParaRPr lang="th-TH" sz="5000" b="1" dirty="0">
              <a:solidFill>
                <a:schemeClr val="dk1"/>
              </a:solidFill>
              <a:effectLst>
                <a:glow rad="63500">
                  <a:srgbClr val="FFC000"/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H Mali Grade 6" panose="02000506000000020004" pitchFamily="2" charset="-34"/>
              <a:cs typeface="TH Mali Grade 6" panose="02000506000000020004" pitchFamily="2" charset="-34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68716" y="1556792"/>
            <a:ext cx="8499501" cy="47705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1. </a:t>
            </a:r>
            <a:r>
              <a:rPr lang="th-TH" sz="3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ตัว</a:t>
            </a:r>
            <a:r>
              <a:rPr lang="th-TH" sz="3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ละครเคลื่อนที่ไป 10 หน่วย และมีการเปลี่ยนชุดตัวละคร </a:t>
            </a:r>
          </a:p>
          <a:p>
            <a:r>
              <a:rPr lang="en-US" sz="3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2. </a:t>
            </a:r>
            <a:r>
              <a:rPr lang="th-TH" sz="3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เพื่อ</a:t>
            </a:r>
            <a:r>
              <a:rPr lang="th-TH" sz="3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เริ่มการทำงานของโปรแกรม </a:t>
            </a:r>
            <a:r>
              <a:rPr lang="th-TH" sz="3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หาก</a:t>
            </a:r>
            <a:r>
              <a:rPr lang="th-TH" sz="3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ไม่มีบล็อกคำสั่ง</a:t>
            </a:r>
            <a:r>
              <a:rPr lang="th-TH" sz="3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นี้          </a:t>
            </a:r>
          </a:p>
          <a:p>
            <a:r>
              <a:rPr lang="th-TH" sz="3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 </a:t>
            </a:r>
            <a:r>
              <a:rPr lang="th-TH" sz="3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 จะต้อง</a:t>
            </a:r>
            <a:r>
              <a:rPr lang="th-TH" sz="3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ดับเบิลคลิกที่สคริปต์ เพื่อเริ่มการทำงาน</a:t>
            </a:r>
          </a:p>
          <a:p>
            <a:r>
              <a:rPr lang="en-US" sz="3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3. </a:t>
            </a:r>
            <a:r>
              <a:rPr lang="th-TH" sz="3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วน</a:t>
            </a:r>
            <a:r>
              <a:rPr lang="th-TH" sz="3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ซ้ำแบบไม่สิ้นสุด </a:t>
            </a:r>
            <a:r>
              <a:rPr lang="th-TH" sz="3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  </a:t>
            </a:r>
          </a:p>
          <a:p>
            <a:r>
              <a:rPr lang="en-US" sz="3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4. costume2 </a:t>
            </a:r>
            <a:r>
              <a:rPr lang="th-TH" sz="3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และเมื่อพบคำสั่ง </a:t>
            </a:r>
            <a:r>
              <a:rPr lang="en-US" sz="3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next costume </a:t>
            </a:r>
            <a:r>
              <a:rPr lang="th-TH" sz="3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               </a:t>
            </a:r>
          </a:p>
          <a:p>
            <a:r>
              <a:rPr lang="th-TH" sz="3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 </a:t>
            </a:r>
            <a:r>
              <a:rPr lang="th-TH" sz="3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 จะ</a:t>
            </a:r>
            <a:r>
              <a:rPr lang="th-TH" sz="3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เปลี่ยนกลับมาเป็น </a:t>
            </a:r>
            <a:r>
              <a:rPr lang="en-US" sz="3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costume1 </a:t>
            </a:r>
          </a:p>
          <a:p>
            <a:r>
              <a:rPr lang="en-US" sz="3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5. go </a:t>
            </a:r>
            <a:r>
              <a:rPr lang="en-US" sz="3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to x:0  y:0 </a:t>
            </a:r>
          </a:p>
          <a:p>
            <a:r>
              <a:rPr lang="en-US" sz="3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6. </a:t>
            </a:r>
            <a:r>
              <a:rPr lang="th-TH" sz="3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ตัว</a:t>
            </a:r>
            <a:r>
              <a:rPr lang="th-TH" sz="3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ละครจะเดินชนขอบเวที แล้วเดินย้อนกลับในลักษณะกลับ</a:t>
            </a:r>
            <a:r>
              <a:rPr lang="th-TH" sz="3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หัว</a:t>
            </a:r>
            <a:endParaRPr lang="th-TH" sz="3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H Mali Grade 6" panose="02000506000000020004" pitchFamily="2" charset="-34"/>
              <a:cs typeface="TH Mali Grade 6" panose="02000506000000020004" pitchFamily="2" charset="-34"/>
            </a:endParaRPr>
          </a:p>
        </p:txBody>
      </p:sp>
      <p:pic>
        <p:nvPicPr>
          <p:cNvPr id="4" name="Picture 2" descr="C:\Users\tkron\Downloads\pic-actPowerCSM1\turtle-thinking-300px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980640">
            <a:off x="7213109" y="223612"/>
            <a:ext cx="1066555" cy="1368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6205454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theme/_rels/them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image" Target="../media/image4.jpeg"/></Relationships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ustom 3">
      <a:majorFont>
        <a:latin typeface="TH Mali Grade 6"/>
        <a:ea typeface=""/>
        <a:cs typeface="TH Mali Grade 6"/>
      </a:majorFont>
      <a:minorFont>
        <a:latin typeface="TH Mali Grade 6"/>
        <a:ea typeface=""/>
        <a:cs typeface="TH Mali Grade 6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rek">
  <a:themeElements>
    <a:clrScheme name="Trek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Trek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Trek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10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1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1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1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14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15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4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5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6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7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8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9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810</TotalTime>
  <Words>1709</Words>
  <Application>Microsoft Office PowerPoint</Application>
  <PresentationFormat>On-screen Show (4:3)</PresentationFormat>
  <Paragraphs>354</Paragraphs>
  <Slides>55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55</vt:i4>
      </vt:variant>
    </vt:vector>
  </HeadingPairs>
  <TitlesOfParts>
    <vt:vector size="58" baseType="lpstr">
      <vt:lpstr>1_Office Theme</vt:lpstr>
      <vt:lpstr>Trek</vt:lpstr>
      <vt:lpstr>Civic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ทบทวน มุมและทิศทาง</vt:lpstr>
      <vt:lpstr>ทิศทาง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มุมภายนอกของรูปหลายเหลี่ยมด้านเท่ามุมเท่า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IPST</dc:creator>
  <cp:lastModifiedBy>Tassanee Krongtong</cp:lastModifiedBy>
  <cp:revision>122</cp:revision>
  <dcterms:created xsi:type="dcterms:W3CDTF">2017-10-17T07:25:07Z</dcterms:created>
  <dcterms:modified xsi:type="dcterms:W3CDTF">2018-05-01T03:13:14Z</dcterms:modified>
</cp:coreProperties>
</file>