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324" r:id="rId3"/>
    <p:sldId id="257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4" r:id="rId20"/>
    <p:sldId id="340" r:id="rId21"/>
    <p:sldId id="341" r:id="rId22"/>
    <p:sldId id="342" r:id="rId23"/>
    <p:sldId id="343" r:id="rId24"/>
    <p:sldId id="345" r:id="rId25"/>
    <p:sldId id="346" r:id="rId26"/>
    <p:sldId id="347" r:id="rId27"/>
    <p:sldId id="349" r:id="rId28"/>
    <p:sldId id="348" r:id="rId29"/>
    <p:sldId id="350" r:id="rId30"/>
    <p:sldId id="351" r:id="rId31"/>
    <p:sldId id="352" r:id="rId32"/>
    <p:sldId id="353" r:id="rId33"/>
    <p:sldId id="354" r:id="rId34"/>
    <p:sldId id="355" r:id="rId35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8"/>
            <p14:sldId id="324"/>
            <p14:sldId id="257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3"/>
            <p14:sldId id="334"/>
            <p14:sldId id="335"/>
            <p14:sldId id="336"/>
            <p14:sldId id="337"/>
            <p14:sldId id="338"/>
            <p14:sldId id="339"/>
            <p14:sldId id="344"/>
            <p14:sldId id="340"/>
            <p14:sldId id="341"/>
            <p14:sldId id="342"/>
            <p14:sldId id="343"/>
            <p14:sldId id="345"/>
            <p14:sldId id="346"/>
            <p14:sldId id="347"/>
            <p14:sldId id="349"/>
            <p14:sldId id="348"/>
            <p14:sldId id="350"/>
            <p14:sldId id="351"/>
            <p14:sldId id="352"/>
            <p14:sldId id="353"/>
            <p14:sldId id="354"/>
            <p14:sldId id="35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00FF"/>
    <a:srgbClr val="CC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92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546854-2C4F-48BF-96D3-96E158BD65D7}" type="doc">
      <dgm:prSet loTypeId="urn:microsoft.com/office/officeart/2011/layout/HexagonRadial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th-TH"/>
        </a:p>
      </dgm:t>
    </dgm:pt>
    <dgm:pt modelId="{D73F3B7F-782B-4053-81BB-3C21C4378908}">
      <dgm:prSet phldrT="[Text]" custT="1"/>
      <dgm:spPr/>
      <dgm:t>
        <a:bodyPr/>
        <a:lstStyle/>
        <a:p>
          <a:r>
            <a:rPr lang="th-TH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วิธีการรวบรวมข้อมูล</a:t>
          </a:r>
          <a:endParaRPr lang="th-TH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C29515D-6059-4DA1-8C37-6F79DF864980}" type="parTrans" cxnId="{C9766480-C7A3-4A71-8100-F2C369E1E57A}">
      <dgm:prSet/>
      <dgm:spPr/>
      <dgm:t>
        <a:bodyPr/>
        <a:lstStyle/>
        <a:p>
          <a:endParaRPr lang="th-TH"/>
        </a:p>
      </dgm:t>
    </dgm:pt>
    <dgm:pt modelId="{39F78FF0-CF1C-43BD-8867-E1541C52FC79}" type="sibTrans" cxnId="{C9766480-C7A3-4A71-8100-F2C369E1E57A}">
      <dgm:prSet/>
      <dgm:spPr/>
      <dgm:t>
        <a:bodyPr/>
        <a:lstStyle/>
        <a:p>
          <a:endParaRPr lang="th-TH"/>
        </a:p>
      </dgm:t>
    </dgm:pt>
    <dgm:pt modelId="{7FCD1455-8A59-4CB6-88E6-16CC17D0A59C}">
      <dgm:prSet phldrT="[Text]" custT="1"/>
      <dgm:spPr/>
      <dgm:t>
        <a:bodyPr/>
        <a:lstStyle/>
        <a:p>
          <a:r>
            <a:rPr lang="th-TH" sz="24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การสัมภาษณ์</a:t>
          </a:r>
          <a:endParaRPr lang="th-TH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CC21CB-B727-43BF-A180-C03289D68E0B}" type="parTrans" cxnId="{517094ED-1105-479A-8F82-E8333470AABC}">
      <dgm:prSet/>
      <dgm:spPr/>
      <dgm:t>
        <a:bodyPr/>
        <a:lstStyle/>
        <a:p>
          <a:endParaRPr lang="th-TH"/>
        </a:p>
      </dgm:t>
    </dgm:pt>
    <dgm:pt modelId="{F3BF4566-96CA-4BF4-AE10-5266CC24082A}" type="sibTrans" cxnId="{517094ED-1105-479A-8F82-E8333470AABC}">
      <dgm:prSet/>
      <dgm:spPr/>
      <dgm:t>
        <a:bodyPr/>
        <a:lstStyle/>
        <a:p>
          <a:endParaRPr lang="th-TH"/>
        </a:p>
      </dgm:t>
    </dgm:pt>
    <dgm:pt modelId="{23A008F2-D08B-4900-8035-27D899C58DFC}">
      <dgm:prSet phldrT="[Text]" custT="1"/>
      <dgm:spPr/>
      <dgm:t>
        <a:bodyPr/>
        <a:lstStyle/>
        <a:p>
          <a:r>
            <a:rPr lang="th-TH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การสำรวจ</a:t>
          </a:r>
          <a:endParaRPr lang="th-TH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CDE17A4-1E3B-4AC4-A8C0-E4CAD5C83853}" type="parTrans" cxnId="{826A30BF-CA71-44BE-AF4C-44F132977321}">
      <dgm:prSet/>
      <dgm:spPr/>
      <dgm:t>
        <a:bodyPr/>
        <a:lstStyle/>
        <a:p>
          <a:endParaRPr lang="th-TH"/>
        </a:p>
      </dgm:t>
    </dgm:pt>
    <dgm:pt modelId="{6150EB16-4B47-4A51-BA8C-A670F7B68812}" type="sibTrans" cxnId="{826A30BF-CA71-44BE-AF4C-44F132977321}">
      <dgm:prSet/>
      <dgm:spPr/>
      <dgm:t>
        <a:bodyPr/>
        <a:lstStyle/>
        <a:p>
          <a:endParaRPr lang="th-TH"/>
        </a:p>
      </dgm:t>
    </dgm:pt>
    <dgm:pt modelId="{381DF0F3-0434-4F4B-BCCA-617917E57077}">
      <dgm:prSet phldrT="[Text]"/>
      <dgm:spPr/>
      <dgm:t>
        <a:bodyPr/>
        <a:lstStyle/>
        <a:p>
          <a:r>
            <a:rPr lang="th-TH" b="1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การสังเกต</a:t>
          </a:r>
          <a:endParaRPr lang="th-TH" b="1" u="none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09A8786-1C6E-496F-B3E6-51CE36CD0910}" type="parTrans" cxnId="{43DB85C0-13C1-4229-959A-DCC3279985F4}">
      <dgm:prSet/>
      <dgm:spPr/>
      <dgm:t>
        <a:bodyPr/>
        <a:lstStyle/>
        <a:p>
          <a:endParaRPr lang="th-TH"/>
        </a:p>
      </dgm:t>
    </dgm:pt>
    <dgm:pt modelId="{92A3376E-13F4-44AD-A32B-F360569126BE}" type="sibTrans" cxnId="{43DB85C0-13C1-4229-959A-DCC3279985F4}">
      <dgm:prSet/>
      <dgm:spPr/>
      <dgm:t>
        <a:bodyPr/>
        <a:lstStyle/>
        <a:p>
          <a:endParaRPr lang="th-TH"/>
        </a:p>
      </dgm:t>
    </dgm:pt>
    <dgm:pt modelId="{16685C7D-015E-4F85-BFFE-BC6F851950BD}">
      <dgm:prSet phldrT="[Text]" custT="1"/>
      <dgm:spPr/>
      <dgm:t>
        <a:bodyPr/>
        <a:lstStyle/>
        <a:p>
          <a:r>
            <a:rPr lang="th-TH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การสำมะโน</a:t>
          </a:r>
          <a:endParaRPr lang="th-TH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BFF45C2-62A7-4E9C-9854-EAA7BE5AEDA4}" type="parTrans" cxnId="{0912373E-F3EF-4D70-984E-2F0B29FEE3C3}">
      <dgm:prSet/>
      <dgm:spPr/>
      <dgm:t>
        <a:bodyPr/>
        <a:lstStyle/>
        <a:p>
          <a:endParaRPr lang="th-TH"/>
        </a:p>
      </dgm:t>
    </dgm:pt>
    <dgm:pt modelId="{65AC73E0-E89A-466E-A07C-DB281E4BC4B0}" type="sibTrans" cxnId="{0912373E-F3EF-4D70-984E-2F0B29FEE3C3}">
      <dgm:prSet/>
      <dgm:spPr/>
      <dgm:t>
        <a:bodyPr/>
        <a:lstStyle/>
        <a:p>
          <a:endParaRPr lang="th-TH"/>
        </a:p>
      </dgm:t>
    </dgm:pt>
    <dgm:pt modelId="{D9C7AED3-0B84-43B7-9009-F44D3861B466}">
      <dgm:prSet phldrT="[Text]" custT="1"/>
      <dgm:spPr/>
      <dgm:t>
        <a:bodyPr/>
        <a:lstStyle/>
        <a:p>
          <a:r>
            <a:rPr lang="th-TH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การทบทวนเอกสาร</a:t>
          </a:r>
          <a:endParaRPr lang="th-TH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3867D7-38C2-473A-AF5F-07300138F4F7}" type="parTrans" cxnId="{FDD704C8-0D64-4A30-B642-59E40D3D0733}">
      <dgm:prSet/>
      <dgm:spPr/>
      <dgm:t>
        <a:bodyPr/>
        <a:lstStyle/>
        <a:p>
          <a:endParaRPr lang="th-TH"/>
        </a:p>
      </dgm:t>
    </dgm:pt>
    <dgm:pt modelId="{4D06A016-2691-475C-9F88-971B1A3CBE9F}" type="sibTrans" cxnId="{FDD704C8-0D64-4A30-B642-59E40D3D0733}">
      <dgm:prSet/>
      <dgm:spPr/>
      <dgm:t>
        <a:bodyPr/>
        <a:lstStyle/>
        <a:p>
          <a:endParaRPr lang="th-TH"/>
        </a:p>
      </dgm:t>
    </dgm:pt>
    <dgm:pt modelId="{CAE27000-D94B-4F8A-A593-D7FA28FD771C}">
      <dgm:prSet phldrT="[Text]" custT="1"/>
      <dgm:spPr/>
      <dgm:t>
        <a:bodyPr/>
        <a:lstStyle/>
        <a:p>
          <a:r>
            <a:rPr lang="th-TH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การทดลอง</a:t>
          </a:r>
          <a:endParaRPr lang="th-TH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918BFE8-264D-4BA9-BE6C-DC709841BD89}" type="parTrans" cxnId="{9F1B4736-FC20-40D3-A11F-AA4ABFF88A5A}">
      <dgm:prSet/>
      <dgm:spPr/>
      <dgm:t>
        <a:bodyPr/>
        <a:lstStyle/>
        <a:p>
          <a:endParaRPr lang="th-TH"/>
        </a:p>
      </dgm:t>
    </dgm:pt>
    <dgm:pt modelId="{5277DC9F-1F26-4352-853D-D924C1D72C90}" type="sibTrans" cxnId="{9F1B4736-FC20-40D3-A11F-AA4ABFF88A5A}">
      <dgm:prSet/>
      <dgm:spPr/>
      <dgm:t>
        <a:bodyPr/>
        <a:lstStyle/>
        <a:p>
          <a:endParaRPr lang="th-TH"/>
        </a:p>
      </dgm:t>
    </dgm:pt>
    <dgm:pt modelId="{FB3F461A-6B90-4A58-9A98-7F7AF4843001}" type="pres">
      <dgm:prSet presAssocID="{00546854-2C4F-48BF-96D3-96E158BD65D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th-TH"/>
        </a:p>
      </dgm:t>
    </dgm:pt>
    <dgm:pt modelId="{5CFBD783-A3EB-4C6B-93E3-AEA471CC208F}" type="pres">
      <dgm:prSet presAssocID="{D73F3B7F-782B-4053-81BB-3C21C4378908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th-TH"/>
        </a:p>
      </dgm:t>
    </dgm:pt>
    <dgm:pt modelId="{AA49C943-339C-4692-AAC0-4F29C4ADADEE}" type="pres">
      <dgm:prSet presAssocID="{7FCD1455-8A59-4CB6-88E6-16CC17D0A59C}" presName="Accent1" presStyleCnt="0"/>
      <dgm:spPr/>
    </dgm:pt>
    <dgm:pt modelId="{A3B58D4F-0D27-4DFE-94C3-BE476064025E}" type="pres">
      <dgm:prSet presAssocID="{7FCD1455-8A59-4CB6-88E6-16CC17D0A59C}" presName="Accent" presStyleLbl="bgShp" presStyleIdx="0" presStyleCnt="6"/>
      <dgm:spPr/>
    </dgm:pt>
    <dgm:pt modelId="{A60202EF-EE39-4E0E-8C0F-BF3A1D5C055D}" type="pres">
      <dgm:prSet presAssocID="{7FCD1455-8A59-4CB6-88E6-16CC17D0A59C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C6D8D95-4248-4858-9000-5C3D692AEC8E}" type="pres">
      <dgm:prSet presAssocID="{23A008F2-D08B-4900-8035-27D899C58DFC}" presName="Accent2" presStyleCnt="0"/>
      <dgm:spPr/>
    </dgm:pt>
    <dgm:pt modelId="{5E444D3E-9CEB-49D0-A0F1-0A1017ED31A6}" type="pres">
      <dgm:prSet presAssocID="{23A008F2-D08B-4900-8035-27D899C58DFC}" presName="Accent" presStyleLbl="bgShp" presStyleIdx="1" presStyleCnt="6"/>
      <dgm:spPr/>
    </dgm:pt>
    <dgm:pt modelId="{35D2DD2B-1ADF-41FE-B3C8-ACF12D807F32}" type="pres">
      <dgm:prSet presAssocID="{23A008F2-D08B-4900-8035-27D899C58DFC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0C1B492-0016-48B8-847C-62B52BA9FDE3}" type="pres">
      <dgm:prSet presAssocID="{381DF0F3-0434-4F4B-BCCA-617917E57077}" presName="Accent3" presStyleCnt="0"/>
      <dgm:spPr/>
    </dgm:pt>
    <dgm:pt modelId="{8AC6BE00-45BE-4990-86CE-A2CC31B6E1E0}" type="pres">
      <dgm:prSet presAssocID="{381DF0F3-0434-4F4B-BCCA-617917E57077}" presName="Accent" presStyleLbl="bgShp" presStyleIdx="2" presStyleCnt="6"/>
      <dgm:spPr/>
    </dgm:pt>
    <dgm:pt modelId="{B5E41331-89E1-4A6A-AA8B-316CE4C21734}" type="pres">
      <dgm:prSet presAssocID="{381DF0F3-0434-4F4B-BCCA-617917E57077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C51CBA56-EFD1-4E37-919F-C42A2AD92907}" type="pres">
      <dgm:prSet presAssocID="{16685C7D-015E-4F85-BFFE-BC6F851950BD}" presName="Accent4" presStyleCnt="0"/>
      <dgm:spPr/>
    </dgm:pt>
    <dgm:pt modelId="{F19ED2E2-177F-4898-B5CA-140207D68867}" type="pres">
      <dgm:prSet presAssocID="{16685C7D-015E-4F85-BFFE-BC6F851950BD}" presName="Accent" presStyleLbl="bgShp" presStyleIdx="3" presStyleCnt="6"/>
      <dgm:spPr/>
    </dgm:pt>
    <dgm:pt modelId="{B729A789-7977-4D65-B137-FD5F8A335A5B}" type="pres">
      <dgm:prSet presAssocID="{16685C7D-015E-4F85-BFFE-BC6F851950BD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519E4CE-9989-49A7-94C3-044B607C0C86}" type="pres">
      <dgm:prSet presAssocID="{D9C7AED3-0B84-43B7-9009-F44D3861B466}" presName="Accent5" presStyleCnt="0"/>
      <dgm:spPr/>
    </dgm:pt>
    <dgm:pt modelId="{745D2964-D88F-4BA9-AEA6-9E0095E3569E}" type="pres">
      <dgm:prSet presAssocID="{D9C7AED3-0B84-43B7-9009-F44D3861B466}" presName="Accent" presStyleLbl="bgShp" presStyleIdx="4" presStyleCnt="6"/>
      <dgm:spPr/>
    </dgm:pt>
    <dgm:pt modelId="{BC7CC781-40DF-4E70-8997-018E1DE095BF}" type="pres">
      <dgm:prSet presAssocID="{D9C7AED3-0B84-43B7-9009-F44D3861B466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66183B35-12C5-4563-B864-8D3DC446C4E8}" type="pres">
      <dgm:prSet presAssocID="{CAE27000-D94B-4F8A-A593-D7FA28FD771C}" presName="Accent6" presStyleCnt="0"/>
      <dgm:spPr/>
    </dgm:pt>
    <dgm:pt modelId="{6F31CE65-F51D-4695-9B0F-80014E4DF2BC}" type="pres">
      <dgm:prSet presAssocID="{CAE27000-D94B-4F8A-A593-D7FA28FD771C}" presName="Accent" presStyleLbl="bgShp" presStyleIdx="5" presStyleCnt="6"/>
      <dgm:spPr/>
    </dgm:pt>
    <dgm:pt modelId="{C2CF3FD0-CA0C-4A93-8AA6-94ED2867E71D}" type="pres">
      <dgm:prSet presAssocID="{CAE27000-D94B-4F8A-A593-D7FA28FD771C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45993E45-F31E-436B-9248-3399BB2F6B25}" type="presOf" srcId="{00546854-2C4F-48BF-96D3-96E158BD65D7}" destId="{FB3F461A-6B90-4A58-9A98-7F7AF4843001}" srcOrd="0" destOrd="0" presId="urn:microsoft.com/office/officeart/2011/layout/HexagonRadial"/>
    <dgm:cxn modelId="{AF154B8A-5F4B-44AA-B58E-C39A70A1FB62}" type="presOf" srcId="{7FCD1455-8A59-4CB6-88E6-16CC17D0A59C}" destId="{A60202EF-EE39-4E0E-8C0F-BF3A1D5C055D}" srcOrd="0" destOrd="0" presId="urn:microsoft.com/office/officeart/2011/layout/HexagonRadial"/>
    <dgm:cxn modelId="{CC9206FA-0EB7-41F1-AD7A-6B5B88402D4E}" type="presOf" srcId="{D9C7AED3-0B84-43B7-9009-F44D3861B466}" destId="{BC7CC781-40DF-4E70-8997-018E1DE095BF}" srcOrd="0" destOrd="0" presId="urn:microsoft.com/office/officeart/2011/layout/HexagonRadial"/>
    <dgm:cxn modelId="{FEC85D5C-9BF3-492F-A84D-06E86EAB2649}" type="presOf" srcId="{CAE27000-D94B-4F8A-A593-D7FA28FD771C}" destId="{C2CF3FD0-CA0C-4A93-8AA6-94ED2867E71D}" srcOrd="0" destOrd="0" presId="urn:microsoft.com/office/officeart/2011/layout/HexagonRadial"/>
    <dgm:cxn modelId="{43DB85C0-13C1-4229-959A-DCC3279985F4}" srcId="{D73F3B7F-782B-4053-81BB-3C21C4378908}" destId="{381DF0F3-0434-4F4B-BCCA-617917E57077}" srcOrd="2" destOrd="0" parTransId="{B09A8786-1C6E-496F-B3E6-51CE36CD0910}" sibTransId="{92A3376E-13F4-44AD-A32B-F360569126BE}"/>
    <dgm:cxn modelId="{72085113-ECA7-4A87-B158-6938C3AE5C6E}" type="presOf" srcId="{16685C7D-015E-4F85-BFFE-BC6F851950BD}" destId="{B729A789-7977-4D65-B137-FD5F8A335A5B}" srcOrd="0" destOrd="0" presId="urn:microsoft.com/office/officeart/2011/layout/HexagonRadial"/>
    <dgm:cxn modelId="{FDD704C8-0D64-4A30-B642-59E40D3D0733}" srcId="{D73F3B7F-782B-4053-81BB-3C21C4378908}" destId="{D9C7AED3-0B84-43B7-9009-F44D3861B466}" srcOrd="4" destOrd="0" parTransId="{173867D7-38C2-473A-AF5F-07300138F4F7}" sibTransId="{4D06A016-2691-475C-9F88-971B1A3CBE9F}"/>
    <dgm:cxn modelId="{E0E1517D-B466-4A43-B02F-F02B562DF982}" type="presOf" srcId="{23A008F2-D08B-4900-8035-27D899C58DFC}" destId="{35D2DD2B-1ADF-41FE-B3C8-ACF12D807F32}" srcOrd="0" destOrd="0" presId="urn:microsoft.com/office/officeart/2011/layout/HexagonRadial"/>
    <dgm:cxn modelId="{EEF7B9CB-F611-497A-9EC7-9061151B56A3}" type="presOf" srcId="{D73F3B7F-782B-4053-81BB-3C21C4378908}" destId="{5CFBD783-A3EB-4C6B-93E3-AEA471CC208F}" srcOrd="0" destOrd="0" presId="urn:microsoft.com/office/officeart/2011/layout/HexagonRadial"/>
    <dgm:cxn modelId="{3961A8B8-2F9F-4A8D-910E-5E88A4354565}" type="presOf" srcId="{381DF0F3-0434-4F4B-BCCA-617917E57077}" destId="{B5E41331-89E1-4A6A-AA8B-316CE4C21734}" srcOrd="0" destOrd="0" presId="urn:microsoft.com/office/officeart/2011/layout/HexagonRadial"/>
    <dgm:cxn modelId="{9F1B4736-FC20-40D3-A11F-AA4ABFF88A5A}" srcId="{D73F3B7F-782B-4053-81BB-3C21C4378908}" destId="{CAE27000-D94B-4F8A-A593-D7FA28FD771C}" srcOrd="5" destOrd="0" parTransId="{C918BFE8-264D-4BA9-BE6C-DC709841BD89}" sibTransId="{5277DC9F-1F26-4352-853D-D924C1D72C90}"/>
    <dgm:cxn modelId="{0912373E-F3EF-4D70-984E-2F0B29FEE3C3}" srcId="{D73F3B7F-782B-4053-81BB-3C21C4378908}" destId="{16685C7D-015E-4F85-BFFE-BC6F851950BD}" srcOrd="3" destOrd="0" parTransId="{0BFF45C2-62A7-4E9C-9854-EAA7BE5AEDA4}" sibTransId="{65AC73E0-E89A-466E-A07C-DB281E4BC4B0}"/>
    <dgm:cxn modelId="{826A30BF-CA71-44BE-AF4C-44F132977321}" srcId="{D73F3B7F-782B-4053-81BB-3C21C4378908}" destId="{23A008F2-D08B-4900-8035-27D899C58DFC}" srcOrd="1" destOrd="0" parTransId="{BCDE17A4-1E3B-4AC4-A8C0-E4CAD5C83853}" sibTransId="{6150EB16-4B47-4A51-BA8C-A670F7B68812}"/>
    <dgm:cxn modelId="{C9766480-C7A3-4A71-8100-F2C369E1E57A}" srcId="{00546854-2C4F-48BF-96D3-96E158BD65D7}" destId="{D73F3B7F-782B-4053-81BB-3C21C4378908}" srcOrd="0" destOrd="0" parTransId="{1C29515D-6059-4DA1-8C37-6F79DF864980}" sibTransId="{39F78FF0-CF1C-43BD-8867-E1541C52FC79}"/>
    <dgm:cxn modelId="{517094ED-1105-479A-8F82-E8333470AABC}" srcId="{D73F3B7F-782B-4053-81BB-3C21C4378908}" destId="{7FCD1455-8A59-4CB6-88E6-16CC17D0A59C}" srcOrd="0" destOrd="0" parTransId="{CECC21CB-B727-43BF-A180-C03289D68E0B}" sibTransId="{F3BF4566-96CA-4BF4-AE10-5266CC24082A}"/>
    <dgm:cxn modelId="{DA2E2CFC-1ABB-407E-9B4D-05B52E4394F3}" type="presParOf" srcId="{FB3F461A-6B90-4A58-9A98-7F7AF4843001}" destId="{5CFBD783-A3EB-4C6B-93E3-AEA471CC208F}" srcOrd="0" destOrd="0" presId="urn:microsoft.com/office/officeart/2011/layout/HexagonRadial"/>
    <dgm:cxn modelId="{0B852AB6-A74F-45E8-9282-E67CA7602A19}" type="presParOf" srcId="{FB3F461A-6B90-4A58-9A98-7F7AF4843001}" destId="{AA49C943-339C-4692-AAC0-4F29C4ADADEE}" srcOrd="1" destOrd="0" presId="urn:microsoft.com/office/officeart/2011/layout/HexagonRadial"/>
    <dgm:cxn modelId="{F9CD43ED-7B07-46A7-9D6F-22D83A52C366}" type="presParOf" srcId="{AA49C943-339C-4692-AAC0-4F29C4ADADEE}" destId="{A3B58D4F-0D27-4DFE-94C3-BE476064025E}" srcOrd="0" destOrd="0" presId="urn:microsoft.com/office/officeart/2011/layout/HexagonRadial"/>
    <dgm:cxn modelId="{892DA9A4-DCFC-43F0-9406-AB5CC7E449E1}" type="presParOf" srcId="{FB3F461A-6B90-4A58-9A98-7F7AF4843001}" destId="{A60202EF-EE39-4E0E-8C0F-BF3A1D5C055D}" srcOrd="2" destOrd="0" presId="urn:microsoft.com/office/officeart/2011/layout/HexagonRadial"/>
    <dgm:cxn modelId="{1AF222F7-9759-4883-BF43-4160D2BAA738}" type="presParOf" srcId="{FB3F461A-6B90-4A58-9A98-7F7AF4843001}" destId="{1C6D8D95-4248-4858-9000-5C3D692AEC8E}" srcOrd="3" destOrd="0" presId="urn:microsoft.com/office/officeart/2011/layout/HexagonRadial"/>
    <dgm:cxn modelId="{5C29356F-20F5-4357-A989-A46D770E3569}" type="presParOf" srcId="{1C6D8D95-4248-4858-9000-5C3D692AEC8E}" destId="{5E444D3E-9CEB-49D0-A0F1-0A1017ED31A6}" srcOrd="0" destOrd="0" presId="urn:microsoft.com/office/officeart/2011/layout/HexagonRadial"/>
    <dgm:cxn modelId="{508DF534-A674-4CCE-A2C4-9FFE43F6CF28}" type="presParOf" srcId="{FB3F461A-6B90-4A58-9A98-7F7AF4843001}" destId="{35D2DD2B-1ADF-41FE-B3C8-ACF12D807F32}" srcOrd="4" destOrd="0" presId="urn:microsoft.com/office/officeart/2011/layout/HexagonRadial"/>
    <dgm:cxn modelId="{547241F6-7333-4168-960E-F80DB40CF33F}" type="presParOf" srcId="{FB3F461A-6B90-4A58-9A98-7F7AF4843001}" destId="{70C1B492-0016-48B8-847C-62B52BA9FDE3}" srcOrd="5" destOrd="0" presId="urn:microsoft.com/office/officeart/2011/layout/HexagonRadial"/>
    <dgm:cxn modelId="{832F5727-9507-4AE3-919B-5643848BC241}" type="presParOf" srcId="{70C1B492-0016-48B8-847C-62B52BA9FDE3}" destId="{8AC6BE00-45BE-4990-86CE-A2CC31B6E1E0}" srcOrd="0" destOrd="0" presId="urn:microsoft.com/office/officeart/2011/layout/HexagonRadial"/>
    <dgm:cxn modelId="{E80B27E9-8972-44FF-B5C8-6A42BE74E12C}" type="presParOf" srcId="{FB3F461A-6B90-4A58-9A98-7F7AF4843001}" destId="{B5E41331-89E1-4A6A-AA8B-316CE4C21734}" srcOrd="6" destOrd="0" presId="urn:microsoft.com/office/officeart/2011/layout/HexagonRadial"/>
    <dgm:cxn modelId="{476D4561-5136-419E-BD48-862E7710EA0E}" type="presParOf" srcId="{FB3F461A-6B90-4A58-9A98-7F7AF4843001}" destId="{C51CBA56-EFD1-4E37-919F-C42A2AD92907}" srcOrd="7" destOrd="0" presId="urn:microsoft.com/office/officeart/2011/layout/HexagonRadial"/>
    <dgm:cxn modelId="{4C075474-4611-4355-B4F7-FE4904FA2B75}" type="presParOf" srcId="{C51CBA56-EFD1-4E37-919F-C42A2AD92907}" destId="{F19ED2E2-177F-4898-B5CA-140207D68867}" srcOrd="0" destOrd="0" presId="urn:microsoft.com/office/officeart/2011/layout/HexagonRadial"/>
    <dgm:cxn modelId="{F18486EC-422C-43AB-9735-4489B30B8CA4}" type="presParOf" srcId="{FB3F461A-6B90-4A58-9A98-7F7AF4843001}" destId="{B729A789-7977-4D65-B137-FD5F8A335A5B}" srcOrd="8" destOrd="0" presId="urn:microsoft.com/office/officeart/2011/layout/HexagonRadial"/>
    <dgm:cxn modelId="{91D2B895-A9EB-4C50-A31A-269B60936437}" type="presParOf" srcId="{FB3F461A-6B90-4A58-9A98-7F7AF4843001}" destId="{7519E4CE-9989-49A7-94C3-044B607C0C86}" srcOrd="9" destOrd="0" presId="urn:microsoft.com/office/officeart/2011/layout/HexagonRadial"/>
    <dgm:cxn modelId="{96037391-D88B-44D1-8D37-364C7B521957}" type="presParOf" srcId="{7519E4CE-9989-49A7-94C3-044B607C0C86}" destId="{745D2964-D88F-4BA9-AEA6-9E0095E3569E}" srcOrd="0" destOrd="0" presId="urn:microsoft.com/office/officeart/2011/layout/HexagonRadial"/>
    <dgm:cxn modelId="{45353CAD-C88B-4701-8C48-7632F04D6AD9}" type="presParOf" srcId="{FB3F461A-6B90-4A58-9A98-7F7AF4843001}" destId="{BC7CC781-40DF-4E70-8997-018E1DE095BF}" srcOrd="10" destOrd="0" presId="urn:microsoft.com/office/officeart/2011/layout/HexagonRadial"/>
    <dgm:cxn modelId="{D4BA3DFF-0B93-4A68-8635-2249FC77F1A6}" type="presParOf" srcId="{FB3F461A-6B90-4A58-9A98-7F7AF4843001}" destId="{66183B35-12C5-4563-B864-8D3DC446C4E8}" srcOrd="11" destOrd="0" presId="urn:microsoft.com/office/officeart/2011/layout/HexagonRadial"/>
    <dgm:cxn modelId="{238896C5-7336-4412-816E-B5822BAD374F}" type="presParOf" srcId="{66183B35-12C5-4563-B864-8D3DC446C4E8}" destId="{6F31CE65-F51D-4695-9B0F-80014E4DF2BC}" srcOrd="0" destOrd="0" presId="urn:microsoft.com/office/officeart/2011/layout/HexagonRadial"/>
    <dgm:cxn modelId="{E1163469-C00D-4E36-A9D0-05F0862AB2FE}" type="presParOf" srcId="{FB3F461A-6B90-4A58-9A98-7F7AF4843001}" destId="{C2CF3FD0-CA0C-4A93-8AA6-94ED2867E71D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6AAA21-43DD-43AA-B600-27E96CF18F35}" type="doc">
      <dgm:prSet loTypeId="urn:microsoft.com/office/officeart/2008/layout/AlternatingHexagon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4ECB225B-213B-42AA-A81A-7BB5642F415A}">
      <dgm:prSet phldrT="[Text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th-TH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แบบสัมภาษณ์</a:t>
          </a:r>
          <a:endParaRPr lang="th-TH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B43EBDE-CB76-445B-B3EB-A6B0FCAE84AE}" type="parTrans" cxnId="{8AD050AF-5052-4AE5-B76F-91CDD4FCA76D}">
      <dgm:prSet/>
      <dgm:spPr/>
      <dgm:t>
        <a:bodyPr/>
        <a:lstStyle/>
        <a:p>
          <a:endParaRPr lang="th-TH"/>
        </a:p>
      </dgm:t>
    </dgm:pt>
    <dgm:pt modelId="{4BCEFF74-13F2-411A-B217-709CC11F1802}" type="sibTrans" cxnId="{8AD050AF-5052-4AE5-B76F-91CDD4FCA76D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th-TH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แบบสำรวจ</a:t>
          </a:r>
          <a:endParaRPr lang="th-TH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873869-D87A-4D4D-95FD-5726D757976A}">
      <dgm:prSet phldrT="[Text]" phldr="1"/>
      <dgm:spPr/>
      <dgm:t>
        <a:bodyPr/>
        <a:lstStyle/>
        <a:p>
          <a:endParaRPr lang="th-TH"/>
        </a:p>
      </dgm:t>
    </dgm:pt>
    <dgm:pt modelId="{7875A02B-8229-49B4-B120-2C4FFC30828F}" type="parTrans" cxnId="{D767AD7D-DB62-4378-9979-91FCE8FFAEFC}">
      <dgm:prSet/>
      <dgm:spPr/>
      <dgm:t>
        <a:bodyPr/>
        <a:lstStyle/>
        <a:p>
          <a:endParaRPr lang="th-TH"/>
        </a:p>
      </dgm:t>
    </dgm:pt>
    <dgm:pt modelId="{483AFB6F-8951-4696-92F3-D8C27409E0FA}" type="sibTrans" cxnId="{D767AD7D-DB62-4378-9979-91FCE8FFAEFC}">
      <dgm:prSet/>
      <dgm:spPr/>
      <dgm:t>
        <a:bodyPr/>
        <a:lstStyle/>
        <a:p>
          <a:endParaRPr lang="th-TH"/>
        </a:p>
      </dgm:t>
    </dgm:pt>
    <dgm:pt modelId="{2CFAD809-6300-4034-A23C-BB459AF7F71F}">
      <dgm:prSet phldrT="[Text]" custT="1"/>
      <dgm:spPr>
        <a:solidFill>
          <a:srgbClr val="FFFFCC"/>
        </a:solidFill>
      </dgm:spPr>
      <dgm:t>
        <a:bodyPr/>
        <a:lstStyle/>
        <a:p>
          <a:r>
            <a:rPr lang="th-TH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แบบ</a:t>
          </a:r>
        </a:p>
        <a:p>
          <a:r>
            <a:rPr lang="th-TH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สอบถาม</a:t>
          </a:r>
          <a:endParaRPr lang="th-TH" sz="2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68BD35-54F6-4562-A96B-ABE942314B8F}" type="parTrans" cxnId="{583ED45F-AF71-444C-A4D2-5342A8810551}">
      <dgm:prSet/>
      <dgm:spPr/>
      <dgm:t>
        <a:bodyPr/>
        <a:lstStyle/>
        <a:p>
          <a:endParaRPr lang="th-TH"/>
        </a:p>
      </dgm:t>
    </dgm:pt>
    <dgm:pt modelId="{3B0E2C5A-D6B2-41EC-894D-5B8706E22B94}" type="sibTrans" cxnId="{583ED45F-AF71-444C-A4D2-5342A8810551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th-TH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แบบสังเกต</a:t>
          </a:r>
          <a:endParaRPr lang="th-TH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63D073-CA09-429E-9595-ED73AB2330C0}">
      <dgm:prSet phldrT="[Text]" phldr="1"/>
      <dgm:spPr/>
      <dgm:t>
        <a:bodyPr/>
        <a:lstStyle/>
        <a:p>
          <a:endParaRPr lang="th-TH"/>
        </a:p>
      </dgm:t>
    </dgm:pt>
    <dgm:pt modelId="{358FD3CB-CF4E-4CDD-A8E6-3A0E0B4E38BC}" type="parTrans" cxnId="{1FB7D987-F2B9-48DA-BDC1-516CF0D20756}">
      <dgm:prSet/>
      <dgm:spPr/>
      <dgm:t>
        <a:bodyPr/>
        <a:lstStyle/>
        <a:p>
          <a:endParaRPr lang="th-TH"/>
        </a:p>
      </dgm:t>
    </dgm:pt>
    <dgm:pt modelId="{B2816A14-B81F-492A-B603-E3B95BF30F20}" type="sibTrans" cxnId="{1FB7D987-F2B9-48DA-BDC1-516CF0D20756}">
      <dgm:prSet/>
      <dgm:spPr/>
      <dgm:t>
        <a:bodyPr/>
        <a:lstStyle/>
        <a:p>
          <a:endParaRPr lang="th-TH"/>
        </a:p>
      </dgm:t>
    </dgm:pt>
    <dgm:pt modelId="{0EFF78C2-904A-453A-B41C-FDA71D7404AE}">
      <dgm:prSet phldrT="[Text]" custT="1"/>
      <dgm:spPr>
        <a:solidFill>
          <a:srgbClr val="FFCCFF"/>
        </a:solidFill>
      </dgm:spPr>
      <dgm:t>
        <a:bodyPr/>
        <a:lstStyle/>
        <a:p>
          <a:r>
            <a:rPr lang="th-TH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อุปกรณ์ต่าง ๆ เช่น โทรศัพท์ อุปกรณ์บันทึกเสียงและภาพ เครื่องอ่านบาร์โค้ด</a:t>
          </a:r>
          <a:endParaRPr lang="th-TH" sz="16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20140A5-FD9A-4715-9FD4-28A31CD37E04}" type="parTrans" cxnId="{3E928005-BF75-4C9A-AA14-34F09D8174C7}">
      <dgm:prSet/>
      <dgm:spPr/>
      <dgm:t>
        <a:bodyPr/>
        <a:lstStyle/>
        <a:p>
          <a:endParaRPr lang="th-TH"/>
        </a:p>
      </dgm:t>
    </dgm:pt>
    <dgm:pt modelId="{89B82E3A-A69F-4CC5-9F40-DE751F707A1C}" type="sibTrans" cxnId="{3E928005-BF75-4C9A-AA14-34F09D8174C7}">
      <dgm:prSet/>
      <dgm:spPr>
        <a:solidFill>
          <a:srgbClr val="CCCCFF"/>
        </a:solidFill>
      </dgm:spPr>
      <dgm:t>
        <a:bodyPr/>
        <a:lstStyle/>
        <a:p>
          <a:r>
            <a:rPr lang="th-TH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แอปพลิเคชัน</a:t>
          </a:r>
          <a:endParaRPr lang="th-TH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24B576-843D-4934-BC60-86AAE0B15C20}">
      <dgm:prSet phldrT="[Text]" phldr="1"/>
      <dgm:spPr/>
      <dgm:t>
        <a:bodyPr/>
        <a:lstStyle/>
        <a:p>
          <a:endParaRPr lang="th-TH"/>
        </a:p>
      </dgm:t>
    </dgm:pt>
    <dgm:pt modelId="{B14FD5B0-3A78-4423-B358-C3A17CE59CF2}" type="parTrans" cxnId="{81E0E60A-E20B-493F-B503-E8FA7EAEC15C}">
      <dgm:prSet/>
      <dgm:spPr/>
      <dgm:t>
        <a:bodyPr/>
        <a:lstStyle/>
        <a:p>
          <a:endParaRPr lang="th-TH"/>
        </a:p>
      </dgm:t>
    </dgm:pt>
    <dgm:pt modelId="{8A3C2041-4E2E-4045-ADF0-1CAA2B28747A}" type="sibTrans" cxnId="{81E0E60A-E20B-493F-B503-E8FA7EAEC15C}">
      <dgm:prSet/>
      <dgm:spPr/>
      <dgm:t>
        <a:bodyPr/>
        <a:lstStyle/>
        <a:p>
          <a:endParaRPr lang="th-TH"/>
        </a:p>
      </dgm:t>
    </dgm:pt>
    <dgm:pt modelId="{026FED81-DDFB-4F37-A7C1-2F17F5B762B8}" type="pres">
      <dgm:prSet presAssocID="{966AAA21-43DD-43AA-B600-27E96CF18F3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th-TH"/>
        </a:p>
      </dgm:t>
    </dgm:pt>
    <dgm:pt modelId="{0A221A28-B387-4748-8CF5-3A0D646EE528}" type="pres">
      <dgm:prSet presAssocID="{4ECB225B-213B-42AA-A81A-7BB5642F415A}" presName="composite" presStyleCnt="0"/>
      <dgm:spPr/>
    </dgm:pt>
    <dgm:pt modelId="{581A3D05-5371-4712-90C7-E46985B62E05}" type="pres">
      <dgm:prSet presAssocID="{4ECB225B-213B-42AA-A81A-7BB5642F415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B4FE7DE-1373-4B3E-8CB7-780672B8D7BD}" type="pres">
      <dgm:prSet presAssocID="{4ECB225B-213B-42AA-A81A-7BB5642F415A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F5FCA6B-B657-486E-A160-71A8C603385E}" type="pres">
      <dgm:prSet presAssocID="{4ECB225B-213B-42AA-A81A-7BB5642F415A}" presName="BalanceSpacing" presStyleCnt="0"/>
      <dgm:spPr/>
    </dgm:pt>
    <dgm:pt modelId="{15A0A2F7-7DA5-4EBC-9A5E-671602A72F3B}" type="pres">
      <dgm:prSet presAssocID="{4ECB225B-213B-42AA-A81A-7BB5642F415A}" presName="BalanceSpacing1" presStyleCnt="0"/>
      <dgm:spPr/>
    </dgm:pt>
    <dgm:pt modelId="{2337F3A4-E4CF-421A-9F17-943E971C5242}" type="pres">
      <dgm:prSet presAssocID="{4BCEFF74-13F2-411A-B217-709CC11F1802}" presName="Accent1Text" presStyleLbl="node1" presStyleIdx="1" presStyleCnt="6"/>
      <dgm:spPr/>
      <dgm:t>
        <a:bodyPr/>
        <a:lstStyle/>
        <a:p>
          <a:endParaRPr lang="th-TH"/>
        </a:p>
      </dgm:t>
    </dgm:pt>
    <dgm:pt modelId="{839A49A1-1DF3-430C-9E55-7C672E22DB5B}" type="pres">
      <dgm:prSet presAssocID="{4BCEFF74-13F2-411A-B217-709CC11F1802}" presName="spaceBetweenRectangles" presStyleCnt="0"/>
      <dgm:spPr/>
    </dgm:pt>
    <dgm:pt modelId="{A18EAEE7-91DD-4DCB-B80F-8C632388F0DA}" type="pres">
      <dgm:prSet presAssocID="{2CFAD809-6300-4034-A23C-BB459AF7F71F}" presName="composite" presStyleCnt="0"/>
      <dgm:spPr/>
    </dgm:pt>
    <dgm:pt modelId="{CCE02969-50FD-4FA9-BB18-B02F5A72CE92}" type="pres">
      <dgm:prSet presAssocID="{2CFAD809-6300-4034-A23C-BB459AF7F71F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40C1452-6024-47D1-ACDE-17B1768AD75D}" type="pres">
      <dgm:prSet presAssocID="{2CFAD809-6300-4034-A23C-BB459AF7F71F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E10816F-3275-4A80-8163-D29AA8E5D18B}" type="pres">
      <dgm:prSet presAssocID="{2CFAD809-6300-4034-A23C-BB459AF7F71F}" presName="BalanceSpacing" presStyleCnt="0"/>
      <dgm:spPr/>
    </dgm:pt>
    <dgm:pt modelId="{7813A8FF-F536-46AA-AA49-C0E3D3834C68}" type="pres">
      <dgm:prSet presAssocID="{2CFAD809-6300-4034-A23C-BB459AF7F71F}" presName="BalanceSpacing1" presStyleCnt="0"/>
      <dgm:spPr/>
    </dgm:pt>
    <dgm:pt modelId="{882A72C7-0177-4A06-AD76-47148F031BBD}" type="pres">
      <dgm:prSet presAssocID="{3B0E2C5A-D6B2-41EC-894D-5B8706E22B94}" presName="Accent1Text" presStyleLbl="node1" presStyleIdx="3" presStyleCnt="6"/>
      <dgm:spPr/>
      <dgm:t>
        <a:bodyPr/>
        <a:lstStyle/>
        <a:p>
          <a:endParaRPr lang="th-TH"/>
        </a:p>
      </dgm:t>
    </dgm:pt>
    <dgm:pt modelId="{1DF9F375-C237-4B4B-B814-EBD6E7980DB2}" type="pres">
      <dgm:prSet presAssocID="{3B0E2C5A-D6B2-41EC-894D-5B8706E22B94}" presName="spaceBetweenRectangles" presStyleCnt="0"/>
      <dgm:spPr/>
    </dgm:pt>
    <dgm:pt modelId="{1A27B2F6-47AD-440E-B137-2F7A2FB6CDF8}" type="pres">
      <dgm:prSet presAssocID="{0EFF78C2-904A-453A-B41C-FDA71D7404AE}" presName="composite" presStyleCnt="0"/>
      <dgm:spPr/>
    </dgm:pt>
    <dgm:pt modelId="{AC745BA8-B075-48B1-AF8F-AA1E0BF3614A}" type="pres">
      <dgm:prSet presAssocID="{0EFF78C2-904A-453A-B41C-FDA71D7404AE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7386D94C-138C-4EE1-85F1-98E1127C7620}" type="pres">
      <dgm:prSet presAssocID="{0EFF78C2-904A-453A-B41C-FDA71D7404AE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F4652A29-5F0C-4BCE-9FA8-B990B00A84E0}" type="pres">
      <dgm:prSet presAssocID="{0EFF78C2-904A-453A-B41C-FDA71D7404AE}" presName="BalanceSpacing" presStyleCnt="0"/>
      <dgm:spPr/>
    </dgm:pt>
    <dgm:pt modelId="{1C8A74CB-A95B-4876-9E5B-33FE10A9F852}" type="pres">
      <dgm:prSet presAssocID="{0EFF78C2-904A-453A-B41C-FDA71D7404AE}" presName="BalanceSpacing1" presStyleCnt="0"/>
      <dgm:spPr/>
    </dgm:pt>
    <dgm:pt modelId="{7C38EB04-2E62-460B-B094-DA820C8A0964}" type="pres">
      <dgm:prSet presAssocID="{89B82E3A-A69F-4CC5-9F40-DE751F707A1C}" presName="Accent1Text" presStyleLbl="node1" presStyleIdx="5" presStyleCnt="6"/>
      <dgm:spPr/>
      <dgm:t>
        <a:bodyPr/>
        <a:lstStyle/>
        <a:p>
          <a:endParaRPr lang="th-TH"/>
        </a:p>
      </dgm:t>
    </dgm:pt>
  </dgm:ptLst>
  <dgm:cxnLst>
    <dgm:cxn modelId="{D168A6A2-0BD6-4D0E-B67D-B48551C92BB7}" type="presOf" srcId="{2CFAD809-6300-4034-A23C-BB459AF7F71F}" destId="{CCE02969-50FD-4FA9-BB18-B02F5A72CE92}" srcOrd="0" destOrd="0" presId="urn:microsoft.com/office/officeart/2008/layout/AlternatingHexagons"/>
    <dgm:cxn modelId="{81E0E60A-E20B-493F-B503-E8FA7EAEC15C}" srcId="{0EFF78C2-904A-453A-B41C-FDA71D7404AE}" destId="{5824B576-843D-4934-BC60-86AAE0B15C20}" srcOrd="0" destOrd="0" parTransId="{B14FD5B0-3A78-4423-B358-C3A17CE59CF2}" sibTransId="{8A3C2041-4E2E-4045-ADF0-1CAA2B28747A}"/>
    <dgm:cxn modelId="{D767AD7D-DB62-4378-9979-91FCE8FFAEFC}" srcId="{4ECB225B-213B-42AA-A81A-7BB5642F415A}" destId="{5F873869-D87A-4D4D-95FD-5726D757976A}" srcOrd="0" destOrd="0" parTransId="{7875A02B-8229-49B4-B120-2C4FFC30828F}" sibTransId="{483AFB6F-8951-4696-92F3-D8C27409E0FA}"/>
    <dgm:cxn modelId="{583ED45F-AF71-444C-A4D2-5342A8810551}" srcId="{966AAA21-43DD-43AA-B600-27E96CF18F35}" destId="{2CFAD809-6300-4034-A23C-BB459AF7F71F}" srcOrd="1" destOrd="0" parTransId="{C268BD35-54F6-4562-A96B-ABE942314B8F}" sibTransId="{3B0E2C5A-D6B2-41EC-894D-5B8706E22B94}"/>
    <dgm:cxn modelId="{617864A0-FAAC-40D1-8CBA-22A3FC233C63}" type="presOf" srcId="{E963D073-CA09-429E-9595-ED73AB2330C0}" destId="{140C1452-6024-47D1-ACDE-17B1768AD75D}" srcOrd="0" destOrd="0" presId="urn:microsoft.com/office/officeart/2008/layout/AlternatingHexagons"/>
    <dgm:cxn modelId="{5650DE89-22A0-46C3-B1BF-5F36F74E8589}" type="presOf" srcId="{4ECB225B-213B-42AA-A81A-7BB5642F415A}" destId="{581A3D05-5371-4712-90C7-E46985B62E05}" srcOrd="0" destOrd="0" presId="urn:microsoft.com/office/officeart/2008/layout/AlternatingHexagons"/>
    <dgm:cxn modelId="{54631E54-59C9-4C6A-A522-1A54AEA57BE6}" type="presOf" srcId="{3B0E2C5A-D6B2-41EC-894D-5B8706E22B94}" destId="{882A72C7-0177-4A06-AD76-47148F031BBD}" srcOrd="0" destOrd="0" presId="urn:microsoft.com/office/officeart/2008/layout/AlternatingHexagons"/>
    <dgm:cxn modelId="{283E253C-EFAA-4B35-9651-2334F111CAEB}" type="presOf" srcId="{89B82E3A-A69F-4CC5-9F40-DE751F707A1C}" destId="{7C38EB04-2E62-460B-B094-DA820C8A0964}" srcOrd="0" destOrd="0" presId="urn:microsoft.com/office/officeart/2008/layout/AlternatingHexagons"/>
    <dgm:cxn modelId="{8AD050AF-5052-4AE5-B76F-91CDD4FCA76D}" srcId="{966AAA21-43DD-43AA-B600-27E96CF18F35}" destId="{4ECB225B-213B-42AA-A81A-7BB5642F415A}" srcOrd="0" destOrd="0" parTransId="{5B43EBDE-CB76-445B-B3EB-A6B0FCAE84AE}" sibTransId="{4BCEFF74-13F2-411A-B217-709CC11F1802}"/>
    <dgm:cxn modelId="{32B2D0B9-F6FB-4105-89A5-BF239A767481}" type="presOf" srcId="{966AAA21-43DD-43AA-B600-27E96CF18F35}" destId="{026FED81-DDFB-4F37-A7C1-2F17F5B762B8}" srcOrd="0" destOrd="0" presId="urn:microsoft.com/office/officeart/2008/layout/AlternatingHexagons"/>
    <dgm:cxn modelId="{722F14DD-AAAD-4856-A385-7F04A15FF7EA}" type="presOf" srcId="{4BCEFF74-13F2-411A-B217-709CC11F1802}" destId="{2337F3A4-E4CF-421A-9F17-943E971C5242}" srcOrd="0" destOrd="0" presId="urn:microsoft.com/office/officeart/2008/layout/AlternatingHexagons"/>
    <dgm:cxn modelId="{3E928005-BF75-4C9A-AA14-34F09D8174C7}" srcId="{966AAA21-43DD-43AA-B600-27E96CF18F35}" destId="{0EFF78C2-904A-453A-B41C-FDA71D7404AE}" srcOrd="2" destOrd="0" parTransId="{A20140A5-FD9A-4715-9FD4-28A31CD37E04}" sibTransId="{89B82E3A-A69F-4CC5-9F40-DE751F707A1C}"/>
    <dgm:cxn modelId="{A75CDD59-47B8-4F52-B7F5-8B3FC225D56B}" type="presOf" srcId="{0EFF78C2-904A-453A-B41C-FDA71D7404AE}" destId="{AC745BA8-B075-48B1-AF8F-AA1E0BF3614A}" srcOrd="0" destOrd="0" presId="urn:microsoft.com/office/officeart/2008/layout/AlternatingHexagons"/>
    <dgm:cxn modelId="{66C28E85-6452-4F2F-ADDD-560C5D959B50}" type="presOf" srcId="{5824B576-843D-4934-BC60-86AAE0B15C20}" destId="{7386D94C-138C-4EE1-85F1-98E1127C7620}" srcOrd="0" destOrd="0" presId="urn:microsoft.com/office/officeart/2008/layout/AlternatingHexagons"/>
    <dgm:cxn modelId="{1FB7D987-F2B9-48DA-BDC1-516CF0D20756}" srcId="{2CFAD809-6300-4034-A23C-BB459AF7F71F}" destId="{E963D073-CA09-429E-9595-ED73AB2330C0}" srcOrd="0" destOrd="0" parTransId="{358FD3CB-CF4E-4CDD-A8E6-3A0E0B4E38BC}" sibTransId="{B2816A14-B81F-492A-B603-E3B95BF30F20}"/>
    <dgm:cxn modelId="{2984FFB9-78CF-42C3-A8E6-289C7D9C5EA7}" type="presOf" srcId="{5F873869-D87A-4D4D-95FD-5726D757976A}" destId="{5B4FE7DE-1373-4B3E-8CB7-780672B8D7BD}" srcOrd="0" destOrd="0" presId="urn:microsoft.com/office/officeart/2008/layout/AlternatingHexagons"/>
    <dgm:cxn modelId="{A24E100E-906D-4F84-B3E9-0C005DC69A24}" type="presParOf" srcId="{026FED81-DDFB-4F37-A7C1-2F17F5B762B8}" destId="{0A221A28-B387-4748-8CF5-3A0D646EE528}" srcOrd="0" destOrd="0" presId="urn:microsoft.com/office/officeart/2008/layout/AlternatingHexagons"/>
    <dgm:cxn modelId="{1C18D29E-54B0-44E5-A178-1D54D80228BF}" type="presParOf" srcId="{0A221A28-B387-4748-8CF5-3A0D646EE528}" destId="{581A3D05-5371-4712-90C7-E46985B62E05}" srcOrd="0" destOrd="0" presId="urn:microsoft.com/office/officeart/2008/layout/AlternatingHexagons"/>
    <dgm:cxn modelId="{98A3567C-8297-4DDE-8293-EA450CC1A631}" type="presParOf" srcId="{0A221A28-B387-4748-8CF5-3A0D646EE528}" destId="{5B4FE7DE-1373-4B3E-8CB7-780672B8D7BD}" srcOrd="1" destOrd="0" presId="urn:microsoft.com/office/officeart/2008/layout/AlternatingHexagons"/>
    <dgm:cxn modelId="{A9554235-F6FA-4C71-90AE-E0F576E6E3FD}" type="presParOf" srcId="{0A221A28-B387-4748-8CF5-3A0D646EE528}" destId="{DF5FCA6B-B657-486E-A160-71A8C603385E}" srcOrd="2" destOrd="0" presId="urn:microsoft.com/office/officeart/2008/layout/AlternatingHexagons"/>
    <dgm:cxn modelId="{02B7E65B-6CCA-40C2-9BC4-CE9066B636B0}" type="presParOf" srcId="{0A221A28-B387-4748-8CF5-3A0D646EE528}" destId="{15A0A2F7-7DA5-4EBC-9A5E-671602A72F3B}" srcOrd="3" destOrd="0" presId="urn:microsoft.com/office/officeart/2008/layout/AlternatingHexagons"/>
    <dgm:cxn modelId="{8F2FEED4-8FFE-4259-937C-482AB0929045}" type="presParOf" srcId="{0A221A28-B387-4748-8CF5-3A0D646EE528}" destId="{2337F3A4-E4CF-421A-9F17-943E971C5242}" srcOrd="4" destOrd="0" presId="urn:microsoft.com/office/officeart/2008/layout/AlternatingHexagons"/>
    <dgm:cxn modelId="{BD6C35B3-D15E-4B40-8474-15B4F1CE9113}" type="presParOf" srcId="{026FED81-DDFB-4F37-A7C1-2F17F5B762B8}" destId="{839A49A1-1DF3-430C-9E55-7C672E22DB5B}" srcOrd="1" destOrd="0" presId="urn:microsoft.com/office/officeart/2008/layout/AlternatingHexagons"/>
    <dgm:cxn modelId="{43713E63-A614-49D4-BA48-B02CF06EA22D}" type="presParOf" srcId="{026FED81-DDFB-4F37-A7C1-2F17F5B762B8}" destId="{A18EAEE7-91DD-4DCB-B80F-8C632388F0DA}" srcOrd="2" destOrd="0" presId="urn:microsoft.com/office/officeart/2008/layout/AlternatingHexagons"/>
    <dgm:cxn modelId="{59986A40-2B66-4CCA-9963-A94D252C1247}" type="presParOf" srcId="{A18EAEE7-91DD-4DCB-B80F-8C632388F0DA}" destId="{CCE02969-50FD-4FA9-BB18-B02F5A72CE92}" srcOrd="0" destOrd="0" presId="urn:microsoft.com/office/officeart/2008/layout/AlternatingHexagons"/>
    <dgm:cxn modelId="{E512A7B8-E9CC-4FC6-94C2-036F0C56305C}" type="presParOf" srcId="{A18EAEE7-91DD-4DCB-B80F-8C632388F0DA}" destId="{140C1452-6024-47D1-ACDE-17B1768AD75D}" srcOrd="1" destOrd="0" presId="urn:microsoft.com/office/officeart/2008/layout/AlternatingHexagons"/>
    <dgm:cxn modelId="{F9954169-07DD-4B43-8588-C7DA71D1B81F}" type="presParOf" srcId="{A18EAEE7-91DD-4DCB-B80F-8C632388F0DA}" destId="{1E10816F-3275-4A80-8163-D29AA8E5D18B}" srcOrd="2" destOrd="0" presId="urn:microsoft.com/office/officeart/2008/layout/AlternatingHexagons"/>
    <dgm:cxn modelId="{3EB76BBC-BE56-417A-AAF3-3CB1843299F4}" type="presParOf" srcId="{A18EAEE7-91DD-4DCB-B80F-8C632388F0DA}" destId="{7813A8FF-F536-46AA-AA49-C0E3D3834C68}" srcOrd="3" destOrd="0" presId="urn:microsoft.com/office/officeart/2008/layout/AlternatingHexagons"/>
    <dgm:cxn modelId="{9A137836-F80F-4C33-B647-CC91D4AA018A}" type="presParOf" srcId="{A18EAEE7-91DD-4DCB-B80F-8C632388F0DA}" destId="{882A72C7-0177-4A06-AD76-47148F031BBD}" srcOrd="4" destOrd="0" presId="urn:microsoft.com/office/officeart/2008/layout/AlternatingHexagons"/>
    <dgm:cxn modelId="{273082C5-EB25-4E8F-BCDC-CA3C6F1970DE}" type="presParOf" srcId="{026FED81-DDFB-4F37-A7C1-2F17F5B762B8}" destId="{1DF9F375-C237-4B4B-B814-EBD6E7980DB2}" srcOrd="3" destOrd="0" presId="urn:microsoft.com/office/officeart/2008/layout/AlternatingHexagons"/>
    <dgm:cxn modelId="{DCC77565-DDE8-4C6D-B6B6-6D89C043D093}" type="presParOf" srcId="{026FED81-DDFB-4F37-A7C1-2F17F5B762B8}" destId="{1A27B2F6-47AD-440E-B137-2F7A2FB6CDF8}" srcOrd="4" destOrd="0" presId="urn:microsoft.com/office/officeart/2008/layout/AlternatingHexagons"/>
    <dgm:cxn modelId="{7EEA50CB-C94C-4F86-8DA5-B735BE3B868E}" type="presParOf" srcId="{1A27B2F6-47AD-440E-B137-2F7A2FB6CDF8}" destId="{AC745BA8-B075-48B1-AF8F-AA1E0BF3614A}" srcOrd="0" destOrd="0" presId="urn:microsoft.com/office/officeart/2008/layout/AlternatingHexagons"/>
    <dgm:cxn modelId="{E2826B52-EC18-4D6E-8053-D62D252CA6D0}" type="presParOf" srcId="{1A27B2F6-47AD-440E-B137-2F7A2FB6CDF8}" destId="{7386D94C-138C-4EE1-85F1-98E1127C7620}" srcOrd="1" destOrd="0" presId="urn:microsoft.com/office/officeart/2008/layout/AlternatingHexagons"/>
    <dgm:cxn modelId="{2F86F863-EF93-4C3E-8A80-E73CD93847E5}" type="presParOf" srcId="{1A27B2F6-47AD-440E-B137-2F7A2FB6CDF8}" destId="{F4652A29-5F0C-4BCE-9FA8-B990B00A84E0}" srcOrd="2" destOrd="0" presId="urn:microsoft.com/office/officeart/2008/layout/AlternatingHexagons"/>
    <dgm:cxn modelId="{338DEC33-577F-4D38-AC1B-0304B59EC4AC}" type="presParOf" srcId="{1A27B2F6-47AD-440E-B137-2F7A2FB6CDF8}" destId="{1C8A74CB-A95B-4876-9E5B-33FE10A9F852}" srcOrd="3" destOrd="0" presId="urn:microsoft.com/office/officeart/2008/layout/AlternatingHexagons"/>
    <dgm:cxn modelId="{CADF46CC-8A69-4ED4-9C7E-0407C9C74FB0}" type="presParOf" srcId="{1A27B2F6-47AD-440E-B137-2F7A2FB6CDF8}" destId="{7C38EB04-2E62-460B-B094-DA820C8A096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A1D6DD-EA8A-4B1A-84F6-744F764C424A}" type="doc">
      <dgm:prSet loTypeId="urn:microsoft.com/office/officeart/2005/8/layout/vList3" loCatId="list" qsTypeId="urn:microsoft.com/office/officeart/2005/8/quickstyle/3d1" qsCatId="3D" csTypeId="urn:microsoft.com/office/officeart/2005/8/colors/accent1_2" csCatId="accent1" phldr="1"/>
      <dgm:spPr/>
    </dgm:pt>
    <dgm:pt modelId="{34A36ABE-C782-4AD9-92B5-B3C272616BB8}">
      <dgm:prSet phldrT="[Text]"/>
      <dgm:spPr>
        <a:solidFill>
          <a:srgbClr val="CCCCFF"/>
        </a:solidFill>
      </dgm:spPr>
      <dgm:t>
        <a:bodyPr/>
        <a:lstStyle/>
        <a:p>
          <a:r>
            <a:rPr lang="th-TH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ความถูกต้อง</a:t>
          </a:r>
          <a:endParaRPr lang="th-TH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83B9FB0-6915-4DD6-BD61-5DB6BC3DBCDD}" type="parTrans" cxnId="{4DEAA00E-6D71-4CF1-A19F-FC259368C820}">
      <dgm:prSet/>
      <dgm:spPr/>
      <dgm:t>
        <a:bodyPr/>
        <a:lstStyle/>
        <a:p>
          <a:endParaRPr lang="th-TH"/>
        </a:p>
      </dgm:t>
    </dgm:pt>
    <dgm:pt modelId="{4DA2A14A-FC3D-41D2-935B-B66FFDE95EFD}" type="sibTrans" cxnId="{4DEAA00E-6D71-4CF1-A19F-FC259368C820}">
      <dgm:prSet/>
      <dgm:spPr/>
      <dgm:t>
        <a:bodyPr/>
        <a:lstStyle/>
        <a:p>
          <a:endParaRPr lang="th-TH"/>
        </a:p>
      </dgm:t>
    </dgm:pt>
    <dgm:pt modelId="{BE78EAE0-521F-4185-AF7A-BAC97BDCF6B1}">
      <dgm:prSet phldrT="[Text]"/>
      <dgm:spPr>
        <a:solidFill>
          <a:srgbClr val="FFFFCC"/>
        </a:solidFill>
      </dgm:spPr>
      <dgm:t>
        <a:bodyPr/>
        <a:lstStyle/>
        <a:p>
          <a:r>
            <a:rPr lang="th-TH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ความทันสมัย</a:t>
          </a:r>
          <a:endParaRPr lang="th-TH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176137C-CAC6-4B9C-9284-A935A8154796}" type="parTrans" cxnId="{F037356E-4A1F-4E0D-8EE7-3E938EE7A1DF}">
      <dgm:prSet/>
      <dgm:spPr/>
      <dgm:t>
        <a:bodyPr/>
        <a:lstStyle/>
        <a:p>
          <a:endParaRPr lang="th-TH"/>
        </a:p>
      </dgm:t>
    </dgm:pt>
    <dgm:pt modelId="{98A0B7FC-1424-4411-A1C1-789AC39014E9}" type="sibTrans" cxnId="{F037356E-4A1F-4E0D-8EE7-3E938EE7A1DF}">
      <dgm:prSet/>
      <dgm:spPr/>
      <dgm:t>
        <a:bodyPr/>
        <a:lstStyle/>
        <a:p>
          <a:endParaRPr lang="th-TH"/>
        </a:p>
      </dgm:t>
    </dgm:pt>
    <dgm:pt modelId="{A243E59F-7387-4F62-9EB4-0F536B4B5186}">
      <dgm:prSet phldrT="[Text]"/>
      <dgm:spPr>
        <a:solidFill>
          <a:srgbClr val="FFCCFF"/>
        </a:solidFill>
      </dgm:spPr>
      <dgm:t>
        <a:bodyPr/>
        <a:lstStyle/>
        <a:p>
          <a:r>
            <a:rPr lang="th-TH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ความเกี่ยวข้อง</a:t>
          </a:r>
          <a:endParaRPr lang="th-TH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054EA08-5AAE-447E-B980-D346174CC2CD}" type="parTrans" cxnId="{DF93F10C-CE95-4925-9153-8DF6B068CBCA}">
      <dgm:prSet/>
      <dgm:spPr/>
      <dgm:t>
        <a:bodyPr/>
        <a:lstStyle/>
        <a:p>
          <a:endParaRPr lang="th-TH"/>
        </a:p>
      </dgm:t>
    </dgm:pt>
    <dgm:pt modelId="{7A5CDF8C-6945-46CD-A73C-16D5B1BAD955}" type="sibTrans" cxnId="{DF93F10C-CE95-4925-9153-8DF6B068CBCA}">
      <dgm:prSet/>
      <dgm:spPr/>
      <dgm:t>
        <a:bodyPr/>
        <a:lstStyle/>
        <a:p>
          <a:endParaRPr lang="th-TH"/>
        </a:p>
      </dgm:t>
    </dgm:pt>
    <dgm:pt modelId="{E30D0155-9DED-4038-91DD-CEAACA03464A}" type="pres">
      <dgm:prSet presAssocID="{0CA1D6DD-EA8A-4B1A-84F6-744F764C424A}" presName="linearFlow" presStyleCnt="0">
        <dgm:presLayoutVars>
          <dgm:dir/>
          <dgm:resizeHandles val="exact"/>
        </dgm:presLayoutVars>
      </dgm:prSet>
      <dgm:spPr/>
    </dgm:pt>
    <dgm:pt modelId="{008E759B-F8A5-4B6C-993C-BA3D63086D70}" type="pres">
      <dgm:prSet presAssocID="{34A36ABE-C782-4AD9-92B5-B3C272616BB8}" presName="composite" presStyleCnt="0"/>
      <dgm:spPr/>
    </dgm:pt>
    <dgm:pt modelId="{A5F56D26-24B2-4D85-BB88-A4BDE140B758}" type="pres">
      <dgm:prSet presAssocID="{34A36ABE-C782-4AD9-92B5-B3C272616BB8}" presName="imgShp" presStyleLbl="fgImgPlace1" presStyleIdx="0" presStyleCnt="3"/>
      <dgm:spPr/>
    </dgm:pt>
    <dgm:pt modelId="{ED158C79-FCD7-45A2-A8E8-19019AA9A987}" type="pres">
      <dgm:prSet presAssocID="{34A36ABE-C782-4AD9-92B5-B3C272616BB8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28D325E-8E79-4193-8E4B-6530CEA3A51D}" type="pres">
      <dgm:prSet presAssocID="{4DA2A14A-FC3D-41D2-935B-B66FFDE95EFD}" presName="spacing" presStyleCnt="0"/>
      <dgm:spPr/>
    </dgm:pt>
    <dgm:pt modelId="{B5FAA97B-D05B-4E0A-B6D7-29E88D6FCD20}" type="pres">
      <dgm:prSet presAssocID="{BE78EAE0-521F-4185-AF7A-BAC97BDCF6B1}" presName="composite" presStyleCnt="0"/>
      <dgm:spPr/>
    </dgm:pt>
    <dgm:pt modelId="{C4FDFAD2-D7E4-4A46-B4B2-92D1F7D3552C}" type="pres">
      <dgm:prSet presAssocID="{BE78EAE0-521F-4185-AF7A-BAC97BDCF6B1}" presName="imgShp" presStyleLbl="fgImgPlace1" presStyleIdx="1" presStyleCnt="3"/>
      <dgm:spPr/>
    </dgm:pt>
    <dgm:pt modelId="{DD31B17B-A330-441A-8314-E2DB76383422}" type="pres">
      <dgm:prSet presAssocID="{BE78EAE0-521F-4185-AF7A-BAC97BDCF6B1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1C5A7D7-2BFE-44A9-ABC2-482CACA835E7}" type="pres">
      <dgm:prSet presAssocID="{98A0B7FC-1424-4411-A1C1-789AC39014E9}" presName="spacing" presStyleCnt="0"/>
      <dgm:spPr/>
    </dgm:pt>
    <dgm:pt modelId="{8F495EB9-1161-487D-8D08-A4814F2E8196}" type="pres">
      <dgm:prSet presAssocID="{A243E59F-7387-4F62-9EB4-0F536B4B5186}" presName="composite" presStyleCnt="0"/>
      <dgm:spPr/>
    </dgm:pt>
    <dgm:pt modelId="{B840ACB7-DA65-48BD-A466-B6B30D41C042}" type="pres">
      <dgm:prSet presAssocID="{A243E59F-7387-4F62-9EB4-0F536B4B5186}" presName="imgShp" presStyleLbl="fgImgPlace1" presStyleIdx="2" presStyleCnt="3"/>
      <dgm:spPr/>
    </dgm:pt>
    <dgm:pt modelId="{D155387E-1442-4D56-A006-D9798699E1C1}" type="pres">
      <dgm:prSet presAssocID="{A243E59F-7387-4F62-9EB4-0F536B4B5186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73F708D2-544B-4CBF-866F-5506FA0205A9}" type="presOf" srcId="{34A36ABE-C782-4AD9-92B5-B3C272616BB8}" destId="{ED158C79-FCD7-45A2-A8E8-19019AA9A987}" srcOrd="0" destOrd="0" presId="urn:microsoft.com/office/officeart/2005/8/layout/vList3"/>
    <dgm:cxn modelId="{898FBBA7-F06E-4BB1-9133-C808FC320E84}" type="presOf" srcId="{0CA1D6DD-EA8A-4B1A-84F6-744F764C424A}" destId="{E30D0155-9DED-4038-91DD-CEAACA03464A}" srcOrd="0" destOrd="0" presId="urn:microsoft.com/office/officeart/2005/8/layout/vList3"/>
    <dgm:cxn modelId="{DF93F10C-CE95-4925-9153-8DF6B068CBCA}" srcId="{0CA1D6DD-EA8A-4B1A-84F6-744F764C424A}" destId="{A243E59F-7387-4F62-9EB4-0F536B4B5186}" srcOrd="2" destOrd="0" parTransId="{C054EA08-5AAE-447E-B980-D346174CC2CD}" sibTransId="{7A5CDF8C-6945-46CD-A73C-16D5B1BAD955}"/>
    <dgm:cxn modelId="{84ED5C1B-10BA-4FC9-A8EE-E2AF8BB58A17}" type="presOf" srcId="{BE78EAE0-521F-4185-AF7A-BAC97BDCF6B1}" destId="{DD31B17B-A330-441A-8314-E2DB76383422}" srcOrd="0" destOrd="0" presId="urn:microsoft.com/office/officeart/2005/8/layout/vList3"/>
    <dgm:cxn modelId="{885F8B33-57DA-4351-8782-7B7C701DC312}" type="presOf" srcId="{A243E59F-7387-4F62-9EB4-0F536B4B5186}" destId="{D155387E-1442-4D56-A006-D9798699E1C1}" srcOrd="0" destOrd="0" presId="urn:microsoft.com/office/officeart/2005/8/layout/vList3"/>
    <dgm:cxn modelId="{F037356E-4A1F-4E0D-8EE7-3E938EE7A1DF}" srcId="{0CA1D6DD-EA8A-4B1A-84F6-744F764C424A}" destId="{BE78EAE0-521F-4185-AF7A-BAC97BDCF6B1}" srcOrd="1" destOrd="0" parTransId="{1176137C-CAC6-4B9C-9284-A935A8154796}" sibTransId="{98A0B7FC-1424-4411-A1C1-789AC39014E9}"/>
    <dgm:cxn modelId="{4DEAA00E-6D71-4CF1-A19F-FC259368C820}" srcId="{0CA1D6DD-EA8A-4B1A-84F6-744F764C424A}" destId="{34A36ABE-C782-4AD9-92B5-B3C272616BB8}" srcOrd="0" destOrd="0" parTransId="{E83B9FB0-6915-4DD6-BD61-5DB6BC3DBCDD}" sibTransId="{4DA2A14A-FC3D-41D2-935B-B66FFDE95EFD}"/>
    <dgm:cxn modelId="{66871600-B2FA-4B61-B68A-A7076179200C}" type="presParOf" srcId="{E30D0155-9DED-4038-91DD-CEAACA03464A}" destId="{008E759B-F8A5-4B6C-993C-BA3D63086D70}" srcOrd="0" destOrd="0" presId="urn:microsoft.com/office/officeart/2005/8/layout/vList3"/>
    <dgm:cxn modelId="{91B9B74B-8F14-43FA-B5F9-2313F011AFF2}" type="presParOf" srcId="{008E759B-F8A5-4B6C-993C-BA3D63086D70}" destId="{A5F56D26-24B2-4D85-BB88-A4BDE140B758}" srcOrd="0" destOrd="0" presId="urn:microsoft.com/office/officeart/2005/8/layout/vList3"/>
    <dgm:cxn modelId="{E3919C39-CEDE-4F79-9E5E-6238856EBC27}" type="presParOf" srcId="{008E759B-F8A5-4B6C-993C-BA3D63086D70}" destId="{ED158C79-FCD7-45A2-A8E8-19019AA9A987}" srcOrd="1" destOrd="0" presId="urn:microsoft.com/office/officeart/2005/8/layout/vList3"/>
    <dgm:cxn modelId="{B2775D2C-2AA7-4EEF-A755-59E8C815E784}" type="presParOf" srcId="{E30D0155-9DED-4038-91DD-CEAACA03464A}" destId="{A28D325E-8E79-4193-8E4B-6530CEA3A51D}" srcOrd="1" destOrd="0" presId="urn:microsoft.com/office/officeart/2005/8/layout/vList3"/>
    <dgm:cxn modelId="{ABAD451C-1806-46B4-8EE7-8F9D58E6D208}" type="presParOf" srcId="{E30D0155-9DED-4038-91DD-CEAACA03464A}" destId="{B5FAA97B-D05B-4E0A-B6D7-29E88D6FCD20}" srcOrd="2" destOrd="0" presId="urn:microsoft.com/office/officeart/2005/8/layout/vList3"/>
    <dgm:cxn modelId="{15A909CC-DC1B-4BB4-B0D8-F48CF50394E2}" type="presParOf" srcId="{B5FAA97B-D05B-4E0A-B6D7-29E88D6FCD20}" destId="{C4FDFAD2-D7E4-4A46-B4B2-92D1F7D3552C}" srcOrd="0" destOrd="0" presId="urn:microsoft.com/office/officeart/2005/8/layout/vList3"/>
    <dgm:cxn modelId="{F6049B9D-BD36-457F-A2E6-6EF9AAD974A8}" type="presParOf" srcId="{B5FAA97B-D05B-4E0A-B6D7-29E88D6FCD20}" destId="{DD31B17B-A330-441A-8314-E2DB76383422}" srcOrd="1" destOrd="0" presId="urn:microsoft.com/office/officeart/2005/8/layout/vList3"/>
    <dgm:cxn modelId="{7090789D-2A05-43BE-A10C-3C956FF8F079}" type="presParOf" srcId="{E30D0155-9DED-4038-91DD-CEAACA03464A}" destId="{11C5A7D7-2BFE-44A9-ABC2-482CACA835E7}" srcOrd="3" destOrd="0" presId="urn:microsoft.com/office/officeart/2005/8/layout/vList3"/>
    <dgm:cxn modelId="{C45CD23C-E2E0-4F2D-B291-B13EA1995F2A}" type="presParOf" srcId="{E30D0155-9DED-4038-91DD-CEAACA03464A}" destId="{8F495EB9-1161-487D-8D08-A4814F2E8196}" srcOrd="4" destOrd="0" presId="urn:microsoft.com/office/officeart/2005/8/layout/vList3"/>
    <dgm:cxn modelId="{35F9DFB3-5E0F-409E-A50C-543FCC4C8F2D}" type="presParOf" srcId="{8F495EB9-1161-487D-8D08-A4814F2E8196}" destId="{B840ACB7-DA65-48BD-A466-B6B30D41C042}" srcOrd="0" destOrd="0" presId="urn:microsoft.com/office/officeart/2005/8/layout/vList3"/>
    <dgm:cxn modelId="{4C9A6599-C5FA-4915-A35D-7D7F0AE24516}" type="presParOf" srcId="{8F495EB9-1161-487D-8D08-A4814F2E8196}" destId="{D155387E-1442-4D56-A006-D9798699E1C1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22ADAB-4C44-4FD0-8923-4D641BF2B09A}" type="doc">
      <dgm:prSet loTypeId="urn:microsoft.com/office/officeart/2008/layout/HexagonCluster" loCatId="picture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th-TH"/>
        </a:p>
      </dgm:t>
    </dgm:pt>
    <dgm:pt modelId="{6F65C00A-F4B1-4ACE-8793-66FE3E0E3A3C}">
      <dgm:prSet phldrT="[Text]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r>
            <a:rPr lang="th-TH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การเรียงลำดับ</a:t>
          </a:r>
          <a:endParaRPr lang="th-TH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02F06D-30E0-4DEF-B5A0-CE4F5CECD913}" type="parTrans" cxnId="{6C269D7A-1D30-4118-A06C-DA8F93F81C35}">
      <dgm:prSet/>
      <dgm:spPr/>
      <dgm:t>
        <a:bodyPr/>
        <a:lstStyle/>
        <a:p>
          <a:endParaRPr lang="th-TH"/>
        </a:p>
      </dgm:t>
    </dgm:pt>
    <dgm:pt modelId="{165E9D24-374B-4463-82F2-AC2A49779832}" type="sibTrans" cxnId="{6C269D7A-1D30-4118-A06C-DA8F93F81C35}">
      <dgm:prSet/>
      <dgm:spPr/>
      <dgm:t>
        <a:bodyPr/>
        <a:lstStyle/>
        <a:p>
          <a:endParaRPr lang="th-TH"/>
        </a:p>
      </dgm:t>
    </dgm:pt>
    <dgm:pt modelId="{E02918F2-0C53-4CE7-A154-9B6AF807721A}">
      <dgm:prSet phldrT="[Text]"/>
      <dgm:spPr/>
      <dgm:t>
        <a:bodyPr/>
        <a:lstStyle/>
        <a:p>
          <a:r>
            <a:rPr lang="th-TH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การวิเคราะห์</a:t>
          </a:r>
          <a:endParaRPr lang="th-TH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5589D57-A0BD-4B7D-8007-345D01FFB1C4}" type="parTrans" cxnId="{8A680260-BEAA-4178-B212-0D68F1A4C2EC}">
      <dgm:prSet/>
      <dgm:spPr/>
      <dgm:t>
        <a:bodyPr/>
        <a:lstStyle/>
        <a:p>
          <a:endParaRPr lang="th-TH"/>
        </a:p>
      </dgm:t>
    </dgm:pt>
    <dgm:pt modelId="{C292E6CC-AC90-4B41-B895-CC2E29E84F86}" type="sibTrans" cxnId="{8A680260-BEAA-4178-B212-0D68F1A4C2EC}">
      <dgm:prSet/>
      <dgm:spPr/>
      <dgm:t>
        <a:bodyPr/>
        <a:lstStyle/>
        <a:p>
          <a:endParaRPr lang="th-TH"/>
        </a:p>
      </dgm:t>
    </dgm:pt>
    <dgm:pt modelId="{8AAC6D65-AAD8-4D8E-BD6F-E5658509EDA3}">
      <dgm:prSet phldrT="[Text]"/>
      <dgm:spPr/>
      <dgm:t>
        <a:bodyPr/>
        <a:lstStyle/>
        <a:p>
          <a:r>
            <a:rPr lang="th-TH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การคำนวณ</a:t>
          </a:r>
          <a:endParaRPr lang="th-TH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C3D587-B99B-4E01-8D11-E83F6FAD8A63}" type="parTrans" cxnId="{4EDC955E-37C0-4970-979A-756C0A662D88}">
      <dgm:prSet/>
      <dgm:spPr/>
      <dgm:t>
        <a:bodyPr/>
        <a:lstStyle/>
        <a:p>
          <a:endParaRPr lang="th-TH"/>
        </a:p>
      </dgm:t>
    </dgm:pt>
    <dgm:pt modelId="{FB67BCA2-B43E-425E-B175-D5311464A924}" type="sibTrans" cxnId="{4EDC955E-37C0-4970-979A-756C0A662D88}">
      <dgm:prSet/>
      <dgm:spPr>
        <a:noFill/>
        <a:ln>
          <a:noFill/>
        </a:ln>
      </dgm:spPr>
      <dgm:t>
        <a:bodyPr/>
        <a:lstStyle/>
        <a:p>
          <a:endParaRPr lang="th-TH"/>
        </a:p>
      </dgm:t>
    </dgm:pt>
    <dgm:pt modelId="{6E73B3A6-0412-4DA0-9FF5-7C9B650FB88E}" type="pres">
      <dgm:prSet presAssocID="{5B22ADAB-4C44-4FD0-8923-4D641BF2B09A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th-TH"/>
        </a:p>
      </dgm:t>
    </dgm:pt>
    <dgm:pt modelId="{B63C8C15-D145-4409-B56F-EC8EE51B3C8B}" type="pres">
      <dgm:prSet presAssocID="{6F65C00A-F4B1-4ACE-8793-66FE3E0E3A3C}" presName="text1" presStyleCnt="0"/>
      <dgm:spPr/>
    </dgm:pt>
    <dgm:pt modelId="{F6B17846-5BBC-4D75-A593-8AAA9622E385}" type="pres">
      <dgm:prSet presAssocID="{6F65C00A-F4B1-4ACE-8793-66FE3E0E3A3C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F49C506-52E1-43F5-B1B1-3EE9089169DA}" type="pres">
      <dgm:prSet presAssocID="{6F65C00A-F4B1-4ACE-8793-66FE3E0E3A3C}" presName="textaccent1" presStyleCnt="0"/>
      <dgm:spPr/>
    </dgm:pt>
    <dgm:pt modelId="{8497A93F-169D-411E-8BC2-41B4CADEAE04}" type="pres">
      <dgm:prSet presAssocID="{6F65C00A-F4B1-4ACE-8793-66FE3E0E3A3C}" presName="accentRepeatNode" presStyleLbl="solidAlignAcc1" presStyleIdx="0" presStyleCnt="6"/>
      <dgm:spPr/>
    </dgm:pt>
    <dgm:pt modelId="{1105C0F1-1507-42DD-A18E-7222EDBDC6C2}" type="pres">
      <dgm:prSet presAssocID="{165E9D24-374B-4463-82F2-AC2A49779832}" presName="image1" presStyleCnt="0"/>
      <dgm:spPr/>
    </dgm:pt>
    <dgm:pt modelId="{A3A3AC64-9A21-4C13-9AF2-C8A33AB08DED}" type="pres">
      <dgm:prSet presAssocID="{165E9D24-374B-4463-82F2-AC2A49779832}" presName="imageRepeatNode" presStyleLbl="alignAcc1" presStyleIdx="0" presStyleCnt="3"/>
      <dgm:spPr/>
      <dgm:t>
        <a:bodyPr/>
        <a:lstStyle/>
        <a:p>
          <a:endParaRPr lang="th-TH"/>
        </a:p>
      </dgm:t>
    </dgm:pt>
    <dgm:pt modelId="{CC395B04-B800-48FB-94E4-180B9788E9E1}" type="pres">
      <dgm:prSet presAssocID="{165E9D24-374B-4463-82F2-AC2A49779832}" presName="imageaccent1" presStyleCnt="0"/>
      <dgm:spPr/>
    </dgm:pt>
    <dgm:pt modelId="{9CC07A3F-D551-46CA-B44C-0E28205F2F35}" type="pres">
      <dgm:prSet presAssocID="{165E9D24-374B-4463-82F2-AC2A49779832}" presName="accentRepeatNode" presStyleLbl="solidAlignAcc1" presStyleIdx="1" presStyleCnt="6"/>
      <dgm:spPr/>
    </dgm:pt>
    <dgm:pt modelId="{EBC91B25-5FC5-47EA-98FC-AA5DC0659E28}" type="pres">
      <dgm:prSet presAssocID="{E02918F2-0C53-4CE7-A154-9B6AF807721A}" presName="text2" presStyleCnt="0"/>
      <dgm:spPr/>
    </dgm:pt>
    <dgm:pt modelId="{DD807CF8-9737-4F4A-9E4E-2049A63199D0}" type="pres">
      <dgm:prSet presAssocID="{E02918F2-0C53-4CE7-A154-9B6AF807721A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D077B02A-F4E3-4969-ABC7-0C681A754833}" type="pres">
      <dgm:prSet presAssocID="{E02918F2-0C53-4CE7-A154-9B6AF807721A}" presName="textaccent2" presStyleCnt="0"/>
      <dgm:spPr/>
    </dgm:pt>
    <dgm:pt modelId="{A36E8E31-55A5-49F0-8FB4-8D100D6FF63D}" type="pres">
      <dgm:prSet presAssocID="{E02918F2-0C53-4CE7-A154-9B6AF807721A}" presName="accentRepeatNode" presStyleLbl="solidAlignAcc1" presStyleIdx="2" presStyleCnt="6"/>
      <dgm:spPr/>
    </dgm:pt>
    <dgm:pt modelId="{9BF9356A-BD07-4C30-BA70-FB3BF96AB017}" type="pres">
      <dgm:prSet presAssocID="{C292E6CC-AC90-4B41-B895-CC2E29E84F86}" presName="image2" presStyleCnt="0"/>
      <dgm:spPr/>
    </dgm:pt>
    <dgm:pt modelId="{95720C60-67A9-48C5-BB1E-712D4FFAB305}" type="pres">
      <dgm:prSet presAssocID="{C292E6CC-AC90-4B41-B895-CC2E29E84F86}" presName="imageRepeatNode" presStyleLbl="alignAcc1" presStyleIdx="1" presStyleCnt="3"/>
      <dgm:spPr/>
      <dgm:t>
        <a:bodyPr/>
        <a:lstStyle/>
        <a:p>
          <a:endParaRPr lang="th-TH"/>
        </a:p>
      </dgm:t>
    </dgm:pt>
    <dgm:pt modelId="{6D75E61A-1272-46B3-867C-ED5C3AE5A8FB}" type="pres">
      <dgm:prSet presAssocID="{C292E6CC-AC90-4B41-B895-CC2E29E84F86}" presName="imageaccent2" presStyleCnt="0"/>
      <dgm:spPr/>
    </dgm:pt>
    <dgm:pt modelId="{E7724453-D9DB-45F1-91FC-4772B587B021}" type="pres">
      <dgm:prSet presAssocID="{C292E6CC-AC90-4B41-B895-CC2E29E84F86}" presName="accentRepeatNode" presStyleLbl="solidAlignAcc1" presStyleIdx="3" presStyleCnt="6"/>
      <dgm:spPr/>
    </dgm:pt>
    <dgm:pt modelId="{F9FBA96D-B717-4A89-A235-E404499D8D9C}" type="pres">
      <dgm:prSet presAssocID="{8AAC6D65-AAD8-4D8E-BD6F-E5658509EDA3}" presName="text3" presStyleCnt="0"/>
      <dgm:spPr/>
    </dgm:pt>
    <dgm:pt modelId="{9B8751ED-7883-47D9-AA4D-E8FE6E38A737}" type="pres">
      <dgm:prSet presAssocID="{8AAC6D65-AAD8-4D8E-BD6F-E5658509EDA3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1BDF301-3A54-4D72-BD21-A95FBF330E9F}" type="pres">
      <dgm:prSet presAssocID="{8AAC6D65-AAD8-4D8E-BD6F-E5658509EDA3}" presName="textaccent3" presStyleCnt="0"/>
      <dgm:spPr/>
    </dgm:pt>
    <dgm:pt modelId="{0925E581-E7E4-4B4D-B6D4-7D9FAA5BEF55}" type="pres">
      <dgm:prSet presAssocID="{8AAC6D65-AAD8-4D8E-BD6F-E5658509EDA3}" presName="accentRepeatNode" presStyleLbl="solidAlignAcc1" presStyleIdx="4" presStyleCnt="6"/>
      <dgm:spPr/>
    </dgm:pt>
    <dgm:pt modelId="{CE5EDC82-1FD9-45BB-A507-25EC20AF7180}" type="pres">
      <dgm:prSet presAssocID="{FB67BCA2-B43E-425E-B175-D5311464A924}" presName="image3" presStyleCnt="0"/>
      <dgm:spPr/>
    </dgm:pt>
    <dgm:pt modelId="{4172D467-8BA3-4782-B8E6-D07246B92562}" type="pres">
      <dgm:prSet presAssocID="{FB67BCA2-B43E-425E-B175-D5311464A924}" presName="imageRepeatNode" presStyleLbl="alignAcc1" presStyleIdx="2" presStyleCnt="3" custFlipVert="1" custScaleX="23229" custScaleY="31741" custLinFactNeighborX="94156" custLinFactNeighborY="-68870"/>
      <dgm:spPr/>
      <dgm:t>
        <a:bodyPr/>
        <a:lstStyle/>
        <a:p>
          <a:endParaRPr lang="th-TH"/>
        </a:p>
      </dgm:t>
    </dgm:pt>
    <dgm:pt modelId="{1DD69394-CF6E-4B91-B0C6-FD7FCC1D5E22}" type="pres">
      <dgm:prSet presAssocID="{FB67BCA2-B43E-425E-B175-D5311464A924}" presName="imageaccent3" presStyleCnt="0"/>
      <dgm:spPr/>
    </dgm:pt>
    <dgm:pt modelId="{2C346029-8B8E-4CCF-8152-744E2BD9C6A5}" type="pres">
      <dgm:prSet presAssocID="{FB67BCA2-B43E-425E-B175-D5311464A924}" presName="accentRepeatNode" presStyleLbl="solidAlignAcc1" presStyleIdx="5" presStyleCnt="6"/>
      <dgm:spPr/>
    </dgm:pt>
  </dgm:ptLst>
  <dgm:cxnLst>
    <dgm:cxn modelId="{5EA8D2C8-6ECF-4166-A103-1ECAFD2474A1}" type="presOf" srcId="{6F65C00A-F4B1-4ACE-8793-66FE3E0E3A3C}" destId="{F6B17846-5BBC-4D75-A593-8AAA9622E385}" srcOrd="0" destOrd="0" presId="urn:microsoft.com/office/officeart/2008/layout/HexagonCluster"/>
    <dgm:cxn modelId="{8A680260-BEAA-4178-B212-0D68F1A4C2EC}" srcId="{5B22ADAB-4C44-4FD0-8923-4D641BF2B09A}" destId="{E02918F2-0C53-4CE7-A154-9B6AF807721A}" srcOrd="1" destOrd="0" parTransId="{25589D57-A0BD-4B7D-8007-345D01FFB1C4}" sibTransId="{C292E6CC-AC90-4B41-B895-CC2E29E84F86}"/>
    <dgm:cxn modelId="{4EDC955E-37C0-4970-979A-756C0A662D88}" srcId="{5B22ADAB-4C44-4FD0-8923-4D641BF2B09A}" destId="{8AAC6D65-AAD8-4D8E-BD6F-E5658509EDA3}" srcOrd="2" destOrd="0" parTransId="{21C3D587-B99B-4E01-8D11-E83F6FAD8A63}" sibTransId="{FB67BCA2-B43E-425E-B175-D5311464A924}"/>
    <dgm:cxn modelId="{818EA8FC-3B48-4B15-A846-CFDC40B1E427}" type="presOf" srcId="{C292E6CC-AC90-4B41-B895-CC2E29E84F86}" destId="{95720C60-67A9-48C5-BB1E-712D4FFAB305}" srcOrd="0" destOrd="0" presId="urn:microsoft.com/office/officeart/2008/layout/HexagonCluster"/>
    <dgm:cxn modelId="{6A78157E-D251-4259-82C1-1C3397F76E04}" type="presOf" srcId="{8AAC6D65-AAD8-4D8E-BD6F-E5658509EDA3}" destId="{9B8751ED-7883-47D9-AA4D-E8FE6E38A737}" srcOrd="0" destOrd="0" presId="urn:microsoft.com/office/officeart/2008/layout/HexagonCluster"/>
    <dgm:cxn modelId="{F37AA279-4864-43DE-8A35-572F0D35BB05}" type="presOf" srcId="{E02918F2-0C53-4CE7-A154-9B6AF807721A}" destId="{DD807CF8-9737-4F4A-9E4E-2049A63199D0}" srcOrd="0" destOrd="0" presId="urn:microsoft.com/office/officeart/2008/layout/HexagonCluster"/>
    <dgm:cxn modelId="{D9922A63-8522-4F00-97CF-9EAF90DB2CFC}" type="presOf" srcId="{5B22ADAB-4C44-4FD0-8923-4D641BF2B09A}" destId="{6E73B3A6-0412-4DA0-9FF5-7C9B650FB88E}" srcOrd="0" destOrd="0" presId="urn:microsoft.com/office/officeart/2008/layout/HexagonCluster"/>
    <dgm:cxn modelId="{30481D63-B474-403A-9A62-2C49550AC19D}" type="presOf" srcId="{FB67BCA2-B43E-425E-B175-D5311464A924}" destId="{4172D467-8BA3-4782-B8E6-D07246B92562}" srcOrd="0" destOrd="0" presId="urn:microsoft.com/office/officeart/2008/layout/HexagonCluster"/>
    <dgm:cxn modelId="{CBBFF183-C404-438E-9C01-78A36184D9F9}" type="presOf" srcId="{165E9D24-374B-4463-82F2-AC2A49779832}" destId="{A3A3AC64-9A21-4C13-9AF2-C8A33AB08DED}" srcOrd="0" destOrd="0" presId="urn:microsoft.com/office/officeart/2008/layout/HexagonCluster"/>
    <dgm:cxn modelId="{6C269D7A-1D30-4118-A06C-DA8F93F81C35}" srcId="{5B22ADAB-4C44-4FD0-8923-4D641BF2B09A}" destId="{6F65C00A-F4B1-4ACE-8793-66FE3E0E3A3C}" srcOrd="0" destOrd="0" parTransId="{BF02F06D-30E0-4DEF-B5A0-CE4F5CECD913}" sibTransId="{165E9D24-374B-4463-82F2-AC2A49779832}"/>
    <dgm:cxn modelId="{AE3B0CD7-A48D-4D1C-A5DA-90FACF261D95}" type="presParOf" srcId="{6E73B3A6-0412-4DA0-9FF5-7C9B650FB88E}" destId="{B63C8C15-D145-4409-B56F-EC8EE51B3C8B}" srcOrd="0" destOrd="0" presId="urn:microsoft.com/office/officeart/2008/layout/HexagonCluster"/>
    <dgm:cxn modelId="{0F8C14F8-9E5F-47FE-94CB-81FAA9CB6C14}" type="presParOf" srcId="{B63C8C15-D145-4409-B56F-EC8EE51B3C8B}" destId="{F6B17846-5BBC-4D75-A593-8AAA9622E385}" srcOrd="0" destOrd="0" presId="urn:microsoft.com/office/officeart/2008/layout/HexagonCluster"/>
    <dgm:cxn modelId="{DF650C59-DE4B-4B56-AA32-BD884DBE8821}" type="presParOf" srcId="{6E73B3A6-0412-4DA0-9FF5-7C9B650FB88E}" destId="{EF49C506-52E1-43F5-B1B1-3EE9089169DA}" srcOrd="1" destOrd="0" presId="urn:microsoft.com/office/officeart/2008/layout/HexagonCluster"/>
    <dgm:cxn modelId="{CE143399-1242-4F3D-BFAC-7A7A36058C27}" type="presParOf" srcId="{EF49C506-52E1-43F5-B1B1-3EE9089169DA}" destId="{8497A93F-169D-411E-8BC2-41B4CADEAE04}" srcOrd="0" destOrd="0" presId="urn:microsoft.com/office/officeart/2008/layout/HexagonCluster"/>
    <dgm:cxn modelId="{F9AF9F44-32D6-40C6-B08C-05BA5B17B79C}" type="presParOf" srcId="{6E73B3A6-0412-4DA0-9FF5-7C9B650FB88E}" destId="{1105C0F1-1507-42DD-A18E-7222EDBDC6C2}" srcOrd="2" destOrd="0" presId="urn:microsoft.com/office/officeart/2008/layout/HexagonCluster"/>
    <dgm:cxn modelId="{FC12DD0D-D200-40A0-977C-C9BE6F96AB6D}" type="presParOf" srcId="{1105C0F1-1507-42DD-A18E-7222EDBDC6C2}" destId="{A3A3AC64-9A21-4C13-9AF2-C8A33AB08DED}" srcOrd="0" destOrd="0" presId="urn:microsoft.com/office/officeart/2008/layout/HexagonCluster"/>
    <dgm:cxn modelId="{05D18260-D55D-46BF-A115-B4F8F30CCE57}" type="presParOf" srcId="{6E73B3A6-0412-4DA0-9FF5-7C9B650FB88E}" destId="{CC395B04-B800-48FB-94E4-180B9788E9E1}" srcOrd="3" destOrd="0" presId="urn:microsoft.com/office/officeart/2008/layout/HexagonCluster"/>
    <dgm:cxn modelId="{304C82C1-FA56-4E88-9676-AE24EF3BB8B9}" type="presParOf" srcId="{CC395B04-B800-48FB-94E4-180B9788E9E1}" destId="{9CC07A3F-D551-46CA-B44C-0E28205F2F35}" srcOrd="0" destOrd="0" presId="urn:microsoft.com/office/officeart/2008/layout/HexagonCluster"/>
    <dgm:cxn modelId="{B5D5F224-612A-4245-B57E-70B50AA5C180}" type="presParOf" srcId="{6E73B3A6-0412-4DA0-9FF5-7C9B650FB88E}" destId="{EBC91B25-5FC5-47EA-98FC-AA5DC0659E28}" srcOrd="4" destOrd="0" presId="urn:microsoft.com/office/officeart/2008/layout/HexagonCluster"/>
    <dgm:cxn modelId="{BA33D59E-8242-416B-A7A7-BC7C24B26C7B}" type="presParOf" srcId="{EBC91B25-5FC5-47EA-98FC-AA5DC0659E28}" destId="{DD807CF8-9737-4F4A-9E4E-2049A63199D0}" srcOrd="0" destOrd="0" presId="urn:microsoft.com/office/officeart/2008/layout/HexagonCluster"/>
    <dgm:cxn modelId="{94E502A2-9DAD-4B11-85DB-569D66EA2C47}" type="presParOf" srcId="{6E73B3A6-0412-4DA0-9FF5-7C9B650FB88E}" destId="{D077B02A-F4E3-4969-ABC7-0C681A754833}" srcOrd="5" destOrd="0" presId="urn:microsoft.com/office/officeart/2008/layout/HexagonCluster"/>
    <dgm:cxn modelId="{BDF02FAF-81C9-47EB-AC65-9358D92352D1}" type="presParOf" srcId="{D077B02A-F4E3-4969-ABC7-0C681A754833}" destId="{A36E8E31-55A5-49F0-8FB4-8D100D6FF63D}" srcOrd="0" destOrd="0" presId="urn:microsoft.com/office/officeart/2008/layout/HexagonCluster"/>
    <dgm:cxn modelId="{14046F1B-D474-4BFF-BF7E-38F1D9CFCC46}" type="presParOf" srcId="{6E73B3A6-0412-4DA0-9FF5-7C9B650FB88E}" destId="{9BF9356A-BD07-4C30-BA70-FB3BF96AB017}" srcOrd="6" destOrd="0" presId="urn:microsoft.com/office/officeart/2008/layout/HexagonCluster"/>
    <dgm:cxn modelId="{CC5664A9-F3E3-4BDC-BEC0-F6E8757ECEB9}" type="presParOf" srcId="{9BF9356A-BD07-4C30-BA70-FB3BF96AB017}" destId="{95720C60-67A9-48C5-BB1E-712D4FFAB305}" srcOrd="0" destOrd="0" presId="urn:microsoft.com/office/officeart/2008/layout/HexagonCluster"/>
    <dgm:cxn modelId="{3342F047-4FB2-4A65-9205-0499F5AC0324}" type="presParOf" srcId="{6E73B3A6-0412-4DA0-9FF5-7C9B650FB88E}" destId="{6D75E61A-1272-46B3-867C-ED5C3AE5A8FB}" srcOrd="7" destOrd="0" presId="urn:microsoft.com/office/officeart/2008/layout/HexagonCluster"/>
    <dgm:cxn modelId="{3F2D65E8-9E07-4D66-865A-B742B01A0AB9}" type="presParOf" srcId="{6D75E61A-1272-46B3-867C-ED5C3AE5A8FB}" destId="{E7724453-D9DB-45F1-91FC-4772B587B021}" srcOrd="0" destOrd="0" presId="urn:microsoft.com/office/officeart/2008/layout/HexagonCluster"/>
    <dgm:cxn modelId="{145994F0-146C-4DB3-8488-4DCD9C8507FD}" type="presParOf" srcId="{6E73B3A6-0412-4DA0-9FF5-7C9B650FB88E}" destId="{F9FBA96D-B717-4A89-A235-E404499D8D9C}" srcOrd="8" destOrd="0" presId="urn:microsoft.com/office/officeart/2008/layout/HexagonCluster"/>
    <dgm:cxn modelId="{83133A07-01D3-4170-8A97-6E56EB39813B}" type="presParOf" srcId="{F9FBA96D-B717-4A89-A235-E404499D8D9C}" destId="{9B8751ED-7883-47D9-AA4D-E8FE6E38A737}" srcOrd="0" destOrd="0" presId="urn:microsoft.com/office/officeart/2008/layout/HexagonCluster"/>
    <dgm:cxn modelId="{D5854749-B318-41CC-A957-AC7BF4232110}" type="presParOf" srcId="{6E73B3A6-0412-4DA0-9FF5-7C9B650FB88E}" destId="{11BDF301-3A54-4D72-BD21-A95FBF330E9F}" srcOrd="9" destOrd="0" presId="urn:microsoft.com/office/officeart/2008/layout/HexagonCluster"/>
    <dgm:cxn modelId="{3F7EB9FF-36CD-4E8C-B642-62B766F86BCD}" type="presParOf" srcId="{11BDF301-3A54-4D72-BD21-A95FBF330E9F}" destId="{0925E581-E7E4-4B4D-B6D4-7D9FAA5BEF55}" srcOrd="0" destOrd="0" presId="urn:microsoft.com/office/officeart/2008/layout/HexagonCluster"/>
    <dgm:cxn modelId="{CCC7FD8F-8FC0-45DF-B3F2-00DD25F2E297}" type="presParOf" srcId="{6E73B3A6-0412-4DA0-9FF5-7C9B650FB88E}" destId="{CE5EDC82-1FD9-45BB-A507-25EC20AF7180}" srcOrd="10" destOrd="0" presId="urn:microsoft.com/office/officeart/2008/layout/HexagonCluster"/>
    <dgm:cxn modelId="{5314997A-DE26-484C-97C2-6AC93C90AD53}" type="presParOf" srcId="{CE5EDC82-1FD9-45BB-A507-25EC20AF7180}" destId="{4172D467-8BA3-4782-B8E6-D07246B92562}" srcOrd="0" destOrd="0" presId="urn:microsoft.com/office/officeart/2008/layout/HexagonCluster"/>
    <dgm:cxn modelId="{25FB8128-FB87-41D7-B283-425E424D1509}" type="presParOf" srcId="{6E73B3A6-0412-4DA0-9FF5-7C9B650FB88E}" destId="{1DD69394-CF6E-4B91-B0C6-FD7FCC1D5E22}" srcOrd="11" destOrd="0" presId="urn:microsoft.com/office/officeart/2008/layout/HexagonCluster"/>
    <dgm:cxn modelId="{68609A3B-C988-4BCB-B0C4-4E3764BEFEFE}" type="presParOf" srcId="{1DD69394-CF6E-4B91-B0C6-FD7FCC1D5E22}" destId="{2C346029-8B8E-4CCF-8152-744E2BD9C6A5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FBD783-A3EB-4C6B-93E3-AEA471CC208F}">
      <dsp:nvSpPr>
        <dsp:cNvPr id="0" name=""/>
        <dsp:cNvSpPr/>
      </dsp:nvSpPr>
      <dsp:spPr>
        <a:xfrm>
          <a:off x="2214607" y="1311046"/>
          <a:ext cx="1666396" cy="1441500"/>
        </a:xfrm>
        <a:prstGeom prst="hexagon">
          <a:avLst>
            <a:gd name="adj" fmla="val 2857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วิธีการรวบรวมข้อมูล</a:t>
          </a:r>
          <a:endParaRPr lang="th-TH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90752" y="1549923"/>
        <a:ext cx="1114106" cy="963746"/>
      </dsp:txXfrm>
    </dsp:sp>
    <dsp:sp modelId="{5E444D3E-9CEB-49D0-A0F1-0A1017ED31A6}">
      <dsp:nvSpPr>
        <dsp:cNvPr id="0" name=""/>
        <dsp:cNvSpPr/>
      </dsp:nvSpPr>
      <dsp:spPr>
        <a:xfrm>
          <a:off x="3258092" y="621385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0202EF-EE39-4E0E-8C0F-BF3A1D5C055D}">
      <dsp:nvSpPr>
        <dsp:cNvPr id="0" name=""/>
        <dsp:cNvSpPr/>
      </dsp:nvSpPr>
      <dsp:spPr>
        <a:xfrm>
          <a:off x="2368106" y="0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การสัมภาษณ์</a:t>
          </a:r>
          <a:endParaRPr lang="th-TH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94415" y="195784"/>
        <a:ext cx="912982" cy="789836"/>
      </dsp:txXfrm>
    </dsp:sp>
    <dsp:sp modelId="{8AC6BE00-45BE-4990-86CE-A2CC31B6E1E0}">
      <dsp:nvSpPr>
        <dsp:cNvPr id="0" name=""/>
        <dsp:cNvSpPr/>
      </dsp:nvSpPr>
      <dsp:spPr>
        <a:xfrm>
          <a:off x="3991865" y="1634134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D2DD2B-1ADF-41FE-B3C8-ACF12D807F32}">
      <dsp:nvSpPr>
        <dsp:cNvPr id="0" name=""/>
        <dsp:cNvSpPr/>
      </dsp:nvSpPr>
      <dsp:spPr>
        <a:xfrm>
          <a:off x="3620521" y="726643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การสำรวจ</a:t>
          </a:r>
          <a:endParaRPr lang="th-TH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46830" y="922427"/>
        <a:ext cx="912982" cy="789836"/>
      </dsp:txXfrm>
    </dsp:sp>
    <dsp:sp modelId="{F19ED2E2-177F-4898-B5CA-140207D68867}">
      <dsp:nvSpPr>
        <dsp:cNvPr id="0" name=""/>
        <dsp:cNvSpPr/>
      </dsp:nvSpPr>
      <dsp:spPr>
        <a:xfrm>
          <a:off x="3482139" y="2777337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E41331-89E1-4A6A-AA8B-316CE4C21734}">
      <dsp:nvSpPr>
        <dsp:cNvPr id="0" name=""/>
        <dsp:cNvSpPr/>
      </dsp:nvSpPr>
      <dsp:spPr>
        <a:xfrm>
          <a:off x="3620521" y="2155139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600" b="1" u="none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การสังเกต</a:t>
          </a:r>
          <a:endParaRPr lang="th-TH" sz="2600" b="1" u="none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46830" y="2350923"/>
        <a:ext cx="912982" cy="789836"/>
      </dsp:txXfrm>
    </dsp:sp>
    <dsp:sp modelId="{745D2964-D88F-4BA9-AEA6-9E0095E3569E}">
      <dsp:nvSpPr>
        <dsp:cNvPr id="0" name=""/>
        <dsp:cNvSpPr/>
      </dsp:nvSpPr>
      <dsp:spPr>
        <a:xfrm>
          <a:off x="2217708" y="2896006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729A789-7977-4D65-B137-FD5F8A335A5B}">
      <dsp:nvSpPr>
        <dsp:cNvPr id="0" name=""/>
        <dsp:cNvSpPr/>
      </dsp:nvSpPr>
      <dsp:spPr>
        <a:xfrm>
          <a:off x="2368106" y="2882595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การสำมะโน</a:t>
          </a:r>
          <a:endParaRPr lang="th-TH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94415" y="3078379"/>
        <a:ext cx="912982" cy="789836"/>
      </dsp:txXfrm>
    </dsp:sp>
    <dsp:sp modelId="{6F31CE65-F51D-4695-9B0F-80014E4DF2BC}">
      <dsp:nvSpPr>
        <dsp:cNvPr id="0" name=""/>
        <dsp:cNvSpPr/>
      </dsp:nvSpPr>
      <dsp:spPr>
        <a:xfrm>
          <a:off x="1471919" y="1883664"/>
          <a:ext cx="628726" cy="541731"/>
        </a:xfrm>
        <a:prstGeom prst="hexagon">
          <a:avLst>
            <a:gd name="adj" fmla="val 28900"/>
            <a:gd name="vf" fmla="val 11547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CC781-40DF-4E70-8997-018E1DE095BF}">
      <dsp:nvSpPr>
        <dsp:cNvPr id="0" name=""/>
        <dsp:cNvSpPr/>
      </dsp:nvSpPr>
      <dsp:spPr>
        <a:xfrm>
          <a:off x="1109878" y="2155952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การทบทวนเอกสาร</a:t>
          </a:r>
          <a:endParaRPr lang="th-TH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36187" y="2351736"/>
        <a:ext cx="912982" cy="789836"/>
      </dsp:txXfrm>
    </dsp:sp>
    <dsp:sp modelId="{C2CF3FD0-CA0C-4A93-8AA6-94ED2867E71D}">
      <dsp:nvSpPr>
        <dsp:cNvPr id="0" name=""/>
        <dsp:cNvSpPr/>
      </dsp:nvSpPr>
      <dsp:spPr>
        <a:xfrm>
          <a:off x="1109878" y="725017"/>
          <a:ext cx="1365600" cy="1181404"/>
        </a:xfrm>
        <a:prstGeom prst="hexagon">
          <a:avLst>
            <a:gd name="adj" fmla="val 2857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การทดลอง</a:t>
          </a:r>
          <a:endParaRPr lang="th-TH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36187" y="920801"/>
        <a:ext cx="912982" cy="7898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1A3D05-5371-4712-90C7-E46985B62E05}">
      <dsp:nvSpPr>
        <dsp:cNvPr id="0" name=""/>
        <dsp:cNvSpPr/>
      </dsp:nvSpPr>
      <dsp:spPr>
        <a:xfrm rot="5400000">
          <a:off x="3050047" y="115627"/>
          <a:ext cx="1767038" cy="1537323"/>
        </a:xfrm>
        <a:prstGeom prst="hexagon">
          <a:avLst>
            <a:gd name="adj" fmla="val 25000"/>
            <a:gd name="vf" fmla="val 11547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แบบสัมภาษณ์</a:t>
          </a:r>
          <a:endParaRPr lang="th-TH" sz="2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3404470" y="276133"/>
        <a:ext cx="1058191" cy="1216312"/>
      </dsp:txXfrm>
    </dsp:sp>
    <dsp:sp modelId="{5B4FE7DE-1373-4B3E-8CB7-780672B8D7BD}">
      <dsp:nvSpPr>
        <dsp:cNvPr id="0" name=""/>
        <dsp:cNvSpPr/>
      </dsp:nvSpPr>
      <dsp:spPr>
        <a:xfrm>
          <a:off x="4748878" y="354177"/>
          <a:ext cx="1972015" cy="1060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600" kern="1200"/>
        </a:p>
      </dsp:txBody>
      <dsp:txXfrm>
        <a:off x="4748878" y="354177"/>
        <a:ext cx="1972015" cy="1060223"/>
      </dsp:txXfrm>
    </dsp:sp>
    <dsp:sp modelId="{2337F3A4-E4CF-421A-9F17-943E971C5242}">
      <dsp:nvSpPr>
        <dsp:cNvPr id="0" name=""/>
        <dsp:cNvSpPr/>
      </dsp:nvSpPr>
      <dsp:spPr>
        <a:xfrm rot="5400000">
          <a:off x="1389737" y="115627"/>
          <a:ext cx="1767038" cy="1537323"/>
        </a:xfrm>
        <a:prstGeom prst="hexagon">
          <a:avLst>
            <a:gd name="adj" fmla="val 25000"/>
            <a:gd name="vf" fmla="val 11547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แบบสำรวจ</a:t>
          </a:r>
          <a:endParaRPr lang="th-TH" sz="3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744160" y="276133"/>
        <a:ext cx="1058191" cy="1216312"/>
      </dsp:txXfrm>
    </dsp:sp>
    <dsp:sp modelId="{CCE02969-50FD-4FA9-BB18-B02F5A72CE92}">
      <dsp:nvSpPr>
        <dsp:cNvPr id="0" name=""/>
        <dsp:cNvSpPr/>
      </dsp:nvSpPr>
      <dsp:spPr>
        <a:xfrm rot="5400000">
          <a:off x="2216711" y="1615490"/>
          <a:ext cx="1767038" cy="1537323"/>
        </a:xfrm>
        <a:prstGeom prst="hexagon">
          <a:avLst>
            <a:gd name="adj" fmla="val 25000"/>
            <a:gd name="vf" fmla="val 115470"/>
          </a:avLst>
        </a:prstGeom>
        <a:solidFill>
          <a:srgbClr val="FFFFC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แบบ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สอบถาม</a:t>
          </a:r>
          <a:endParaRPr lang="th-TH" sz="2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2571134" y="1775996"/>
        <a:ext cx="1058191" cy="1216312"/>
      </dsp:txXfrm>
    </dsp:sp>
    <dsp:sp modelId="{140C1452-6024-47D1-ACDE-17B1768AD75D}">
      <dsp:nvSpPr>
        <dsp:cNvPr id="0" name=""/>
        <dsp:cNvSpPr/>
      </dsp:nvSpPr>
      <dsp:spPr>
        <a:xfrm>
          <a:off x="359553" y="1854040"/>
          <a:ext cx="1908402" cy="1060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600" kern="1200"/>
        </a:p>
      </dsp:txBody>
      <dsp:txXfrm>
        <a:off x="359553" y="1854040"/>
        <a:ext cx="1908402" cy="1060223"/>
      </dsp:txXfrm>
    </dsp:sp>
    <dsp:sp modelId="{882A72C7-0177-4A06-AD76-47148F031BBD}">
      <dsp:nvSpPr>
        <dsp:cNvPr id="0" name=""/>
        <dsp:cNvSpPr/>
      </dsp:nvSpPr>
      <dsp:spPr>
        <a:xfrm rot="5400000">
          <a:off x="3877021" y="1615490"/>
          <a:ext cx="1767038" cy="1537323"/>
        </a:xfrm>
        <a:prstGeom prst="hexagon">
          <a:avLst>
            <a:gd name="adj" fmla="val 25000"/>
            <a:gd name="vf" fmla="val 115470"/>
          </a:avLst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แบบสังเกต</a:t>
          </a:r>
          <a:endParaRPr lang="th-TH" sz="3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231444" y="1775996"/>
        <a:ext cx="1058191" cy="1216312"/>
      </dsp:txXfrm>
    </dsp:sp>
    <dsp:sp modelId="{AC745BA8-B075-48B1-AF8F-AA1E0BF3614A}">
      <dsp:nvSpPr>
        <dsp:cNvPr id="0" name=""/>
        <dsp:cNvSpPr/>
      </dsp:nvSpPr>
      <dsp:spPr>
        <a:xfrm rot="5400000">
          <a:off x="3050047" y="3115352"/>
          <a:ext cx="1767038" cy="1537323"/>
        </a:xfrm>
        <a:prstGeom prst="hexagon">
          <a:avLst>
            <a:gd name="adj" fmla="val 25000"/>
            <a:gd name="vf" fmla="val 115470"/>
          </a:avLst>
        </a:prstGeom>
        <a:solidFill>
          <a:srgbClr val="FF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1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อุปกรณ์ต่าง ๆ เช่น โทรศัพท์ อุปกรณ์บันทึกเสียงและภาพ เครื่องอ่านบาร์โค้ด</a:t>
          </a:r>
          <a:endParaRPr lang="th-TH" sz="1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3404470" y="3275858"/>
        <a:ext cx="1058191" cy="1216312"/>
      </dsp:txXfrm>
    </dsp:sp>
    <dsp:sp modelId="{7386D94C-138C-4EE1-85F1-98E1127C7620}">
      <dsp:nvSpPr>
        <dsp:cNvPr id="0" name=""/>
        <dsp:cNvSpPr/>
      </dsp:nvSpPr>
      <dsp:spPr>
        <a:xfrm>
          <a:off x="4748878" y="3353902"/>
          <a:ext cx="1972015" cy="1060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3600" kern="1200"/>
        </a:p>
      </dsp:txBody>
      <dsp:txXfrm>
        <a:off x="4748878" y="3353902"/>
        <a:ext cx="1972015" cy="1060223"/>
      </dsp:txXfrm>
    </dsp:sp>
    <dsp:sp modelId="{7C38EB04-2E62-460B-B094-DA820C8A0964}">
      <dsp:nvSpPr>
        <dsp:cNvPr id="0" name=""/>
        <dsp:cNvSpPr/>
      </dsp:nvSpPr>
      <dsp:spPr>
        <a:xfrm rot="5400000">
          <a:off x="1389737" y="3115352"/>
          <a:ext cx="1767038" cy="1537323"/>
        </a:xfrm>
        <a:prstGeom prst="hexagon">
          <a:avLst>
            <a:gd name="adj" fmla="val 25000"/>
            <a:gd name="vf" fmla="val 115470"/>
          </a:avLst>
        </a:prstGeom>
        <a:solidFill>
          <a:srgbClr val="CCCC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แอปพลิเคชัน</a:t>
          </a:r>
          <a:endParaRPr lang="th-TH" sz="36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744160" y="3275858"/>
        <a:ext cx="1058191" cy="12163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158C79-FCD7-45A2-A8E8-19019AA9A987}">
      <dsp:nvSpPr>
        <dsp:cNvPr id="0" name=""/>
        <dsp:cNvSpPr/>
      </dsp:nvSpPr>
      <dsp:spPr>
        <a:xfrm rot="10800000">
          <a:off x="1303273" y="1895"/>
          <a:ext cx="4053840" cy="1128772"/>
        </a:xfrm>
        <a:prstGeom prst="homePlate">
          <a:avLst/>
        </a:prstGeom>
        <a:solidFill>
          <a:srgbClr val="CCCC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98120" rIns="369824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52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ความถูกต้อง</a:t>
          </a:r>
          <a:endParaRPr lang="th-TH" sz="5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585466" y="1895"/>
        <a:ext cx="3771647" cy="1128772"/>
      </dsp:txXfrm>
    </dsp:sp>
    <dsp:sp modelId="{A5F56D26-24B2-4D85-BB88-A4BDE140B758}">
      <dsp:nvSpPr>
        <dsp:cNvPr id="0" name=""/>
        <dsp:cNvSpPr/>
      </dsp:nvSpPr>
      <dsp:spPr>
        <a:xfrm>
          <a:off x="738886" y="1895"/>
          <a:ext cx="1128772" cy="1128772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D31B17B-A330-441A-8314-E2DB76383422}">
      <dsp:nvSpPr>
        <dsp:cNvPr id="0" name=""/>
        <dsp:cNvSpPr/>
      </dsp:nvSpPr>
      <dsp:spPr>
        <a:xfrm rot="10800000">
          <a:off x="1303273" y="1467613"/>
          <a:ext cx="4053840" cy="1128772"/>
        </a:xfrm>
        <a:prstGeom prst="homePlate">
          <a:avLst/>
        </a:prstGeom>
        <a:solidFill>
          <a:srgbClr val="FFFF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98120" rIns="369824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52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ความทันสมัย</a:t>
          </a:r>
          <a:endParaRPr lang="th-TH" sz="5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585466" y="1467613"/>
        <a:ext cx="3771647" cy="1128772"/>
      </dsp:txXfrm>
    </dsp:sp>
    <dsp:sp modelId="{C4FDFAD2-D7E4-4A46-B4B2-92D1F7D3552C}">
      <dsp:nvSpPr>
        <dsp:cNvPr id="0" name=""/>
        <dsp:cNvSpPr/>
      </dsp:nvSpPr>
      <dsp:spPr>
        <a:xfrm>
          <a:off x="738886" y="1467613"/>
          <a:ext cx="1128772" cy="1128772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155387E-1442-4D56-A006-D9798699E1C1}">
      <dsp:nvSpPr>
        <dsp:cNvPr id="0" name=""/>
        <dsp:cNvSpPr/>
      </dsp:nvSpPr>
      <dsp:spPr>
        <a:xfrm rot="10800000">
          <a:off x="1303273" y="2933332"/>
          <a:ext cx="4053840" cy="1128772"/>
        </a:xfrm>
        <a:prstGeom prst="homePlate">
          <a:avLst/>
        </a:prstGeom>
        <a:solidFill>
          <a:srgbClr val="FFCC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7757" tIns="198120" rIns="369824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52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ความเกี่ยวข้อง</a:t>
          </a:r>
          <a:endParaRPr lang="th-TH" sz="5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1585466" y="2933332"/>
        <a:ext cx="3771647" cy="1128772"/>
      </dsp:txXfrm>
    </dsp:sp>
    <dsp:sp modelId="{B840ACB7-DA65-48BD-A466-B6B30D41C042}">
      <dsp:nvSpPr>
        <dsp:cNvPr id="0" name=""/>
        <dsp:cNvSpPr/>
      </dsp:nvSpPr>
      <dsp:spPr>
        <a:xfrm>
          <a:off x="738886" y="2933332"/>
          <a:ext cx="1128772" cy="1128772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B17846-5BBC-4D75-A593-8AAA9622E385}">
      <dsp:nvSpPr>
        <dsp:cNvPr id="0" name=""/>
        <dsp:cNvSpPr/>
      </dsp:nvSpPr>
      <dsp:spPr>
        <a:xfrm>
          <a:off x="1464259" y="2254059"/>
          <a:ext cx="1712976" cy="1476884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910" rIns="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การเรียงลำดับ</a:t>
          </a:r>
          <a:endParaRPr lang="th-TH" sz="3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30081" y="2483244"/>
        <a:ext cx="1181332" cy="1018514"/>
      </dsp:txXfrm>
    </dsp:sp>
    <dsp:sp modelId="{8497A93F-169D-411E-8BC2-41B4CADEAE04}">
      <dsp:nvSpPr>
        <dsp:cNvPr id="0" name=""/>
        <dsp:cNvSpPr/>
      </dsp:nvSpPr>
      <dsp:spPr>
        <a:xfrm>
          <a:off x="1508759" y="2906073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A3AC64-9A21-4C13-9AF2-C8A33AB08DED}">
      <dsp:nvSpPr>
        <dsp:cNvPr id="0" name=""/>
        <dsp:cNvSpPr/>
      </dsp:nvSpPr>
      <dsp:spPr>
        <a:xfrm>
          <a:off x="0" y="1460794"/>
          <a:ext cx="1712976" cy="1476884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C07A3F-D551-46CA-B44C-0E28205F2F35}">
      <dsp:nvSpPr>
        <dsp:cNvPr id="0" name=""/>
        <dsp:cNvSpPr/>
      </dsp:nvSpPr>
      <dsp:spPr>
        <a:xfrm>
          <a:off x="1166164" y="2742581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807CF8-9737-4F4A-9E4E-2049A63199D0}">
      <dsp:nvSpPr>
        <dsp:cNvPr id="0" name=""/>
        <dsp:cNvSpPr/>
      </dsp:nvSpPr>
      <dsp:spPr>
        <a:xfrm>
          <a:off x="2923641" y="1443236"/>
          <a:ext cx="1712976" cy="147688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910" rIns="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การวิเคราะห์</a:t>
          </a:r>
          <a:endParaRPr lang="th-TH" sz="3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89463" y="1672421"/>
        <a:ext cx="1181332" cy="1018514"/>
      </dsp:txXfrm>
    </dsp:sp>
    <dsp:sp modelId="{A36E8E31-55A5-49F0-8FB4-8D100D6FF63D}">
      <dsp:nvSpPr>
        <dsp:cNvPr id="0" name=""/>
        <dsp:cNvSpPr/>
      </dsp:nvSpPr>
      <dsp:spPr>
        <a:xfrm>
          <a:off x="4094683" y="2723462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720C60-67A9-48C5-BB1E-712D4FFAB305}">
      <dsp:nvSpPr>
        <dsp:cNvPr id="0" name=""/>
        <dsp:cNvSpPr/>
      </dsp:nvSpPr>
      <dsp:spPr>
        <a:xfrm>
          <a:off x="4383024" y="2254059"/>
          <a:ext cx="1712976" cy="1476884"/>
        </a:xfrm>
        <a:prstGeom prst="hexagon">
          <a:avLst>
            <a:gd name="adj" fmla="val 25000"/>
            <a:gd name="vf" fmla="val 115470"/>
          </a:avLst>
        </a:prstGeom>
        <a:solidFill>
          <a:schemeClr val="accent4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724453-D9DB-45F1-91FC-4772B587B021}">
      <dsp:nvSpPr>
        <dsp:cNvPr id="0" name=""/>
        <dsp:cNvSpPr/>
      </dsp:nvSpPr>
      <dsp:spPr>
        <a:xfrm>
          <a:off x="4427524" y="2906073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8751ED-7883-47D9-AA4D-E8FE6E38A737}">
      <dsp:nvSpPr>
        <dsp:cNvPr id="0" name=""/>
        <dsp:cNvSpPr/>
      </dsp:nvSpPr>
      <dsp:spPr>
        <a:xfrm>
          <a:off x="1464259" y="635924"/>
          <a:ext cx="1712976" cy="1476884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41910" rIns="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3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การคำนวณ</a:t>
          </a:r>
          <a:endParaRPr lang="th-TH" sz="33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730081" y="865109"/>
        <a:ext cx="1181332" cy="1018514"/>
      </dsp:txXfrm>
    </dsp:sp>
    <dsp:sp modelId="{0925E581-E7E4-4B4D-B6D4-7D9FAA5BEF55}">
      <dsp:nvSpPr>
        <dsp:cNvPr id="0" name=""/>
        <dsp:cNvSpPr/>
      </dsp:nvSpPr>
      <dsp:spPr>
        <a:xfrm>
          <a:off x="2625547" y="667920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72D467-8BA3-4782-B8E6-D07246B92562}">
      <dsp:nvSpPr>
        <dsp:cNvPr id="0" name=""/>
        <dsp:cNvSpPr/>
      </dsp:nvSpPr>
      <dsp:spPr>
        <a:xfrm flipV="1">
          <a:off x="5194045" y="0"/>
          <a:ext cx="397907" cy="468777"/>
        </a:xfrm>
        <a:prstGeom prst="hexagon">
          <a:avLst>
            <a:gd name="adj" fmla="val 25000"/>
            <a:gd name="vf" fmla="val 115470"/>
          </a:avLst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346029-8B8E-4CCF-8152-744E2BD9C6A5}">
      <dsp:nvSpPr>
        <dsp:cNvPr id="0" name=""/>
        <dsp:cNvSpPr/>
      </dsp:nvSpPr>
      <dsp:spPr>
        <a:xfrm>
          <a:off x="2974238" y="477506"/>
          <a:ext cx="200558" cy="172855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sz="7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7547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636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7770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>
            <a:lvl1pPr>
              <a:defRPr sz="7200" b="1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4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6660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559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706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7212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709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806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223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493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01985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8964488" cy="1143000"/>
          </a:xfrm>
        </p:spPr>
        <p:txBody>
          <a:bodyPr/>
          <a:lstStyle/>
          <a:p>
            <a:r>
              <a:rPr lang="th-TH" dirty="0" smtClean="0">
                <a:solidFill>
                  <a:srgbClr val="0000FF"/>
                </a:solidFill>
              </a:rPr>
              <a:t>กิจกรรมที่ 12 </a:t>
            </a:r>
            <a:br>
              <a:rPr lang="th-TH" dirty="0" smtClean="0">
                <a:solidFill>
                  <a:srgbClr val="0000FF"/>
                </a:solidFill>
              </a:rPr>
            </a:br>
            <a:r>
              <a:rPr lang="th-TH" dirty="0" smtClean="0">
                <a:solidFill>
                  <a:srgbClr val="0000FF"/>
                </a:solidFill>
              </a:rPr>
              <a:t>รวบรวมข้อมูลอย่างไรกันดี</a:t>
            </a:r>
            <a:endParaRPr lang="th-TH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996952"/>
            <a:ext cx="8229600" cy="2376264"/>
          </a:xfrm>
        </p:spPr>
        <p:txBody>
          <a:bodyPr>
            <a:normAutofit/>
          </a:bodyPr>
          <a:lstStyle/>
          <a:p>
            <a:pPr marL="931863" lvl="2" indent="-571500" fontAlgn="base">
              <a:buFont typeface="Wingdings" panose="05000000000000000000" pitchFamily="2" charset="2"/>
              <a:buChar char="Ø"/>
            </a:pPr>
            <a:r>
              <a:rPr lang="th-TH" dirty="0" smtClean="0"/>
              <a:t>ถ้างานพยาบาลของโรงเรียนต้องการทราบข้อมูลด้านสุขภาพเบื้องต้นของนักเรียน ต้องประกอบด้วยข้อมูลใดบ้าง</a:t>
            </a:r>
          </a:p>
        </p:txBody>
      </p:sp>
    </p:spTree>
    <p:extLst>
      <p:ext uri="{BB962C8B-B14F-4D97-AF65-F5344CB8AC3E}">
        <p14:creationId xmlns:p14="http://schemas.microsoft.com/office/powerpoint/2010/main" val="344579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498178"/>
          </a:xfrm>
        </p:spPr>
        <p:txBody>
          <a:bodyPr/>
          <a:lstStyle/>
          <a:p>
            <a:r>
              <a:rPr lang="th-TH" sz="4800" dirty="0" smtClean="0"/>
              <a:t>เครื่องมือในการรวบรวมข้อมูลมีอะไรบ้าง</a:t>
            </a:r>
            <a:endParaRPr lang="th-TH" sz="4800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577659249"/>
              </p:ext>
            </p:extLst>
          </p:nvPr>
        </p:nvGraphicFramePr>
        <p:xfrm>
          <a:off x="1524000" y="1397000"/>
          <a:ext cx="7080448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696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498178"/>
          </a:xfrm>
        </p:spPr>
        <p:txBody>
          <a:bodyPr/>
          <a:lstStyle/>
          <a:p>
            <a:r>
              <a:rPr lang="th-TH" sz="4800" dirty="0" smtClean="0"/>
              <a:t>สิ่งที่ต้องคำนึงถึงในการรวบรวมข้อมูลมีอะไรบ้าง</a:t>
            </a:r>
            <a:endParaRPr lang="th-TH" sz="4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9011764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02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8964488" cy="1656184"/>
          </a:xfrm>
        </p:spPr>
        <p:txBody>
          <a:bodyPr/>
          <a:lstStyle/>
          <a:p>
            <a:r>
              <a:rPr lang="th-TH" dirty="0" smtClean="0"/>
              <a:t>ตัวอย่างที่ 5.1</a:t>
            </a:r>
            <a:br>
              <a:rPr lang="th-TH" dirty="0" smtClean="0"/>
            </a:br>
            <a:r>
              <a:rPr lang="th-TH" sz="4000" dirty="0" smtClean="0">
                <a:solidFill>
                  <a:srgbClr val="7030A0"/>
                </a:solidFill>
              </a:rPr>
              <a:t>สถานการณ์</a:t>
            </a:r>
            <a:r>
              <a:rPr lang="th-TH" sz="3600" dirty="0" smtClean="0">
                <a:solidFill>
                  <a:srgbClr val="0000FF"/>
                </a:solidFill>
              </a:rPr>
              <a:t> ในการงานกีฬาสีของโรงเรียน นักเรีนแต่ละห้องต้องส่งนักกีฬาเพื่อแข่งขัน 3 ประเภท</a:t>
            </a:r>
            <a:br>
              <a:rPr lang="th-TH" sz="3600" dirty="0" smtClean="0">
                <a:solidFill>
                  <a:srgbClr val="0000FF"/>
                </a:solidFill>
              </a:rPr>
            </a:br>
            <a:endParaRPr lang="th-TH" sz="3600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3072086"/>
            <a:ext cx="731802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สมมติ นักเรียนวางแผน</a:t>
            </a:r>
            <a:r>
              <a:rPr lang="th-TH" sz="36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สำรวจความต้องการของเพื่อน </a:t>
            </a:r>
            <a:endParaRPr lang="th-TH" sz="36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h-TH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โดย</a:t>
            </a:r>
            <a:r>
              <a:rPr lang="th-TH" sz="36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จัดทำเครื่องมือในการสำรวจหรือการสัมภาษณ์ เช่น </a:t>
            </a:r>
            <a:endParaRPr lang="th-TH" sz="36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h-TH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นักเรียน</a:t>
            </a:r>
            <a:r>
              <a:rPr lang="th-TH" sz="36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อาจออกแบบแบบสัมภาษณ์ได้ตามลักษณะแบบที่ 1 </a:t>
            </a:r>
            <a:endParaRPr lang="th-TH" sz="36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h-TH" sz="36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หรือ</a:t>
            </a:r>
            <a:r>
              <a:rPr lang="th-TH" sz="36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แบบที่ 2 หรือแบบสำรวจตามแบบที่ 3</a:t>
            </a:r>
          </a:p>
        </p:txBody>
      </p:sp>
      <p:pic>
        <p:nvPicPr>
          <p:cNvPr id="5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67360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12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247314" cy="3744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127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019" y="908720"/>
            <a:ext cx="8125817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248275"/>
            <a:ext cx="633412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72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696076" cy="494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071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สมมติข้อมูลที่เก็บรวบรวมมาได้ดังนี้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5445224"/>
            <a:ext cx="8229600" cy="748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dirty="0" smtClean="0"/>
              <a:t>นักเรียนคิดว่ามีส่วนใดที่น่าจะมีความผิดพลาด</a:t>
            </a:r>
            <a:endParaRPr lang="th-T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7451493" cy="2564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5148064" y="3717032"/>
            <a:ext cx="72008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299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38" y="476672"/>
            <a:ext cx="8229600" cy="74868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th-TH" dirty="0" smtClean="0"/>
              <a:t>ซึ่งข้อมูลนี้อาจเกิดจากความผิดพลาดในการบันทึก ซึ่งจะนำไปใช้ในการประมวลผลไม่ได้</a:t>
            </a:r>
            <a:endParaRPr lang="th-T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968" y="1022316"/>
            <a:ext cx="6480720" cy="223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4788024" y="2480782"/>
            <a:ext cx="720080" cy="5040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3490166"/>
            <a:ext cx="8229600" cy="7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h-TH" sz="2800" dirty="0" smtClean="0"/>
              <a:t>ดังนั้นต้องตัดรายการนี้ออก เป็น</a:t>
            </a:r>
            <a:endParaRPr lang="th-TH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7968" y="4238846"/>
            <a:ext cx="6480720" cy="1717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583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076" y="188640"/>
            <a:ext cx="8229600" cy="748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dirty="0" smtClean="0"/>
              <a:t>สมมติข้อมูลที่เก็บมาได้จากการสัมภาษณ์แบบที่ 1 มีดังนี้</a:t>
            </a:r>
            <a:endParaRPr lang="th-TH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7544" y="3490166"/>
            <a:ext cx="8229600" cy="51489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h-TH" sz="2800" dirty="0" smtClean="0"/>
              <a:t>นักเรียนคิดว่ามีส่วนใด ที่หากนำไปประมวลผลแล้วจะเกิดการผิดพลาดบ้าง </a:t>
            </a:r>
            <a:endParaRPr lang="th-TH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12696"/>
            <a:ext cx="6418263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324747" y="1484784"/>
            <a:ext cx="463277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1" name="Group 10"/>
          <p:cNvGrpSpPr/>
          <p:nvPr/>
        </p:nvGrpSpPr>
        <p:grpSpPr>
          <a:xfrm>
            <a:off x="510076" y="3900015"/>
            <a:ext cx="8229600" cy="2476773"/>
            <a:chOff x="510076" y="3900015"/>
            <a:chExt cx="8229600" cy="2476773"/>
          </a:xfrm>
        </p:grpSpPr>
        <p:grpSp>
          <p:nvGrpSpPr>
            <p:cNvPr id="10" name="Group 9"/>
            <p:cNvGrpSpPr/>
            <p:nvPr/>
          </p:nvGrpSpPr>
          <p:grpSpPr>
            <a:xfrm>
              <a:off x="2205838" y="4468411"/>
              <a:ext cx="5164371" cy="1908377"/>
              <a:chOff x="2205838" y="4468411"/>
              <a:chExt cx="5164371" cy="1908377"/>
            </a:xfrm>
          </p:grpSpPr>
          <p:pic>
            <p:nvPicPr>
              <p:cNvPr id="9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5838" y="4468411"/>
                <a:ext cx="5164371" cy="1908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Rectangle 7"/>
              <p:cNvSpPr/>
              <p:nvPr/>
            </p:nvSpPr>
            <p:spPr>
              <a:xfrm>
                <a:off x="4380279" y="4818418"/>
                <a:ext cx="730424" cy="14401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h-TH" sz="2000" b="1" dirty="0" smtClean="0">
                    <a:solidFill>
                      <a:srgbClr val="C00000"/>
                    </a:solidFill>
                  </a:rPr>
                  <a:t>ฟุตบอล</a:t>
                </a:r>
                <a:endParaRPr lang="th-TH" sz="200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510076" y="3900015"/>
              <a:ext cx="8229600" cy="514898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lnSpcReduction="10000"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4800" b="1" kern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4400" b="1" kern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4000" b="1" kern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3600" b="1" kern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3600" b="1" kern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th-TH" sz="2800" dirty="0" smtClean="0">
                  <a:solidFill>
                    <a:srgbClr val="0000FF"/>
                  </a:solidFill>
                </a:rPr>
                <a:t>นักเรียนจึงปรับรูปแบบข้อมูล ให้เหมือนกันโดยเปลี่ยนคำว่า บอล เป็นฟุตบอล </a:t>
              </a:r>
              <a:endParaRPr lang="th-TH" sz="28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829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923" y="764704"/>
            <a:ext cx="8964488" cy="1143000"/>
          </a:xfrm>
        </p:spPr>
        <p:txBody>
          <a:bodyPr/>
          <a:lstStyle/>
          <a:p>
            <a:r>
              <a:rPr lang="th-TH" dirty="0" smtClean="0"/>
              <a:t>ให้นักเรียนแบ่งกลุ่มแล้วปฏิบัติดังนี้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2980928"/>
          </a:xfrm>
        </p:spPr>
        <p:txBody>
          <a:bodyPr/>
          <a:lstStyle/>
          <a:p>
            <a:r>
              <a:rPr lang="th-TH" dirty="0" smtClean="0"/>
              <a:t>ทำแบบสอบถามสุขภาพ</a:t>
            </a:r>
          </a:p>
          <a:p>
            <a:r>
              <a:rPr lang="th-TH" dirty="0" smtClean="0"/>
              <a:t>ทำใบกิจกรรมที่ 12.1</a:t>
            </a:r>
          </a:p>
          <a:p>
            <a:r>
              <a:rPr lang="th-TH" dirty="0" smtClean="0"/>
              <a:t>สรุปสิ่งที่ได้จากการทำกิจกรรม</a:t>
            </a:r>
            <a:endParaRPr lang="th-TH" dirty="0"/>
          </a:p>
        </p:txBody>
      </p:sp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754174" cy="7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65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4800" dirty="0" smtClean="0"/>
              <a:t>ให้นักเรียนออกมาเขียนข้อมูลของตนลงตารางต่อไปนี้</a:t>
            </a:r>
            <a:endParaRPr lang="th-TH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1197053"/>
              </p:ext>
            </p:extLst>
          </p:nvPr>
        </p:nvGraphicFramePr>
        <p:xfrm>
          <a:off x="457200" y="1600200"/>
          <a:ext cx="8229600" cy="31699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ชื่อ</a:t>
                      </a:r>
                      <a:r>
                        <a:rPr lang="en-US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r>
                        <a:rPr lang="th-TH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นามสกุล</a:t>
                      </a:r>
                      <a:endParaRPr lang="th-TH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เพศ</a:t>
                      </a:r>
                      <a:endParaRPr lang="th-TH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น้ำหนัก</a:t>
                      </a:r>
                      <a:endParaRPr lang="th-TH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ส่วนสูง</a:t>
                      </a:r>
                      <a:endParaRPr lang="th-TH" sz="3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96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6629" y="1703472"/>
            <a:ext cx="6768752" cy="748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dirty="0" smtClean="0"/>
              <a:t>ให้นักเรียนทำกิจกรรมที่ 5.1 หน้า 148</a:t>
            </a:r>
            <a:endParaRPr lang="th-TH" dirty="0"/>
          </a:p>
        </p:txBody>
      </p:sp>
      <p:pic>
        <p:nvPicPr>
          <p:cNvPr id="12" name="Picture 2" descr="C:\Users\tkron\Downloads\pic-actPowerCSM1\icon-ac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1103021" cy="115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348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6629" y="1703472"/>
            <a:ext cx="6768752" cy="748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dirty="0" smtClean="0"/>
              <a:t>แนวคำตอบกิจกรรมที่ 5.1</a:t>
            </a:r>
            <a:endParaRPr lang="th-TH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9552" y="2852936"/>
            <a:ext cx="8208912" cy="2160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h-TH" dirty="0" smtClean="0"/>
              <a:t>1. เก็บข้อมูลเพื่อนไว้สำหรับติดต่อในอนาคต</a:t>
            </a:r>
          </a:p>
          <a:p>
            <a:pPr marL="0" indent="0">
              <a:buNone/>
            </a:pPr>
            <a:r>
              <a:rPr lang="th-TH" dirty="0" smtClean="0"/>
              <a:t>เช่น ชื่อ นามสกุล ชื่อเล่น วันเกิด </a:t>
            </a:r>
            <a:r>
              <a:rPr lang="th-TH" dirty="0"/>
              <a:t>เบอร์โทรศัพท์</a:t>
            </a:r>
            <a:r>
              <a:rPr lang="th-TH" dirty="0" smtClean="0"/>
              <a:t> </a:t>
            </a:r>
            <a:r>
              <a:rPr lang="en-US" dirty="0" smtClean="0"/>
              <a:t>Line Id, Facebook </a:t>
            </a:r>
            <a:r>
              <a:rPr lang="en-US" dirty="0"/>
              <a:t>I</a:t>
            </a:r>
            <a:r>
              <a:rPr lang="en-US" dirty="0" smtClean="0"/>
              <a:t>d , </a:t>
            </a:r>
            <a:r>
              <a:rPr lang="th-TH" dirty="0" smtClean="0"/>
              <a:t>อีเมล</a:t>
            </a:r>
            <a:endParaRPr lang="th-TH" dirty="0"/>
          </a:p>
        </p:txBody>
      </p:sp>
      <p:pic>
        <p:nvPicPr>
          <p:cNvPr id="5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617538" cy="792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52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0176" y="463656"/>
            <a:ext cx="6768752" cy="748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dirty="0" smtClean="0"/>
              <a:t>แนวคำตอบกิจกรรมที่ 5.1</a:t>
            </a:r>
            <a:endParaRPr lang="th-TH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935088" y="1214279"/>
            <a:ext cx="7093296" cy="91857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h-TH" sz="4000" dirty="0" smtClean="0"/>
              <a:t>2. มีข้อมูลใดในบัญชีรายรับรายจ่ายประจำวัน ที่มีความผิดพลาด</a:t>
            </a:r>
          </a:p>
        </p:txBody>
      </p:sp>
      <p:pic>
        <p:nvPicPr>
          <p:cNvPr id="5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606" y="404664"/>
            <a:ext cx="617537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846" y="1988840"/>
            <a:ext cx="63436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211960" y="3789040"/>
            <a:ext cx="72008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Oval 6"/>
          <p:cNvSpPr/>
          <p:nvPr/>
        </p:nvSpPr>
        <p:spPr>
          <a:xfrm>
            <a:off x="2987824" y="3212976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Oval 7"/>
          <p:cNvSpPr/>
          <p:nvPr/>
        </p:nvSpPr>
        <p:spPr>
          <a:xfrm>
            <a:off x="5508104" y="2636912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0826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800" y="476672"/>
            <a:ext cx="4356992" cy="74868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dirty="0" smtClean="0"/>
              <a:t>วิธีประมวลผลมีอะไรบ้าง</a:t>
            </a:r>
            <a:endParaRPr lang="th-TH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93436605"/>
              </p:ext>
            </p:extLst>
          </p:nvPr>
        </p:nvGraphicFramePr>
        <p:xfrm>
          <a:off x="1547664" y="141277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1547664" y="2852936"/>
            <a:ext cx="1712976" cy="1476884"/>
            <a:chOff x="1464259" y="887951"/>
            <a:chExt cx="1712976" cy="1476884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0" name="Hexagon 9"/>
            <p:cNvSpPr/>
            <p:nvPr/>
          </p:nvSpPr>
          <p:spPr>
            <a:xfrm>
              <a:off x="1464259" y="887951"/>
              <a:ext cx="1712976" cy="1476884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Hexagon 4"/>
            <p:cNvSpPr/>
            <p:nvPr/>
          </p:nvSpPr>
          <p:spPr>
            <a:xfrm>
              <a:off x="1730081" y="1117136"/>
              <a:ext cx="1181332" cy="101851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41910" rIns="0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h-TH" sz="33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การสรุป</a:t>
              </a:r>
              <a:endParaRPr lang="th-TH" sz="33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925043" y="3670752"/>
            <a:ext cx="1712976" cy="1476884"/>
            <a:chOff x="1464259" y="887951"/>
            <a:chExt cx="1712976" cy="1476884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13" name="Hexagon 12"/>
            <p:cNvSpPr/>
            <p:nvPr/>
          </p:nvSpPr>
          <p:spPr>
            <a:xfrm>
              <a:off x="1464259" y="887951"/>
              <a:ext cx="1712976" cy="1476884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4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Hexagon 4"/>
            <p:cNvSpPr/>
            <p:nvPr/>
          </p:nvSpPr>
          <p:spPr>
            <a:xfrm>
              <a:off x="1730081" y="1117136"/>
              <a:ext cx="1181332" cy="101851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41910" rIns="0" bIns="41910" numCol="1" spcCol="1270" anchor="ctr" anchorCtr="0">
              <a:noAutofit/>
            </a:bodyPr>
            <a:lstStyle/>
            <a:p>
              <a:pPr lvl="0"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th-TH" sz="3300" b="1" kern="1200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การรายงาน</a:t>
              </a:r>
              <a:endParaRPr lang="th-TH" sz="3300" b="1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300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44824"/>
            <a:ext cx="8964488" cy="1935088"/>
          </a:xfrm>
        </p:spPr>
        <p:txBody>
          <a:bodyPr/>
          <a:lstStyle/>
          <a:p>
            <a:r>
              <a:rPr lang="th-TH" sz="4400" dirty="0" smtClean="0"/>
              <a:t>ให้นักเรียน</a:t>
            </a:r>
            <a:r>
              <a:rPr lang="th-TH" sz="4400" dirty="0"/>
              <a:t>ทำแบบสอบ</a:t>
            </a:r>
            <a:r>
              <a:rPr lang="th-TH" sz="4400" dirty="0" smtClean="0"/>
              <a:t>ออนไลน์</a:t>
            </a:r>
            <a:br>
              <a:rPr lang="th-TH" sz="4400" dirty="0" smtClean="0"/>
            </a:br>
            <a:r>
              <a:rPr lang="th-TH" sz="4400" dirty="0" smtClean="0"/>
              <a:t>แล้วทำใบกิจกรรมที่ 12.2</a:t>
            </a:r>
            <a:br>
              <a:rPr lang="th-TH" sz="4400" dirty="0" smtClean="0"/>
            </a:br>
            <a:endParaRPr lang="th-TH" sz="4400" dirty="0"/>
          </a:p>
        </p:txBody>
      </p:sp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415795"/>
            <a:ext cx="754174" cy="754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81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300" y="3068960"/>
            <a:ext cx="8568952" cy="2664296"/>
          </a:xfrm>
        </p:spPr>
        <p:txBody>
          <a:bodyPr/>
          <a:lstStyle/>
          <a:p>
            <a:r>
              <a:rPr lang="th-TH" sz="4400" dirty="0" smtClean="0"/>
              <a:t>ให้นักเรียนศึกษาใบความรู้ที่ 13.1 การสร้างแบบฟอร์มออนไลน์ด้วย </a:t>
            </a:r>
            <a:r>
              <a:rPr lang="en-US" sz="4400" dirty="0" smtClean="0"/>
              <a:t>Google Forms</a:t>
            </a:r>
            <a:r>
              <a:rPr lang="th-TH" sz="4400" dirty="0" smtClean="0"/>
              <a:t/>
            </a:r>
            <a:br>
              <a:rPr lang="th-TH" sz="4400" dirty="0" smtClean="0"/>
            </a:br>
            <a:r>
              <a:rPr lang="th-TH" sz="4400" dirty="0" smtClean="0"/>
              <a:t>แล้วทำใบกิจกรรมที่ 13.1 สนุกการกับสร้างแบบฟอร์มออนไลน์</a:t>
            </a:r>
            <a:endParaRPr lang="th-TH" sz="4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55576" y="4766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dirty="0" smtClean="0">
                <a:solidFill>
                  <a:srgbClr val="0000FF"/>
                </a:solidFill>
              </a:rPr>
              <a:t>กิจกรรมที่ 13</a:t>
            </a:r>
          </a:p>
          <a:p>
            <a:r>
              <a:rPr lang="th-TH" dirty="0" smtClean="0">
                <a:solidFill>
                  <a:srgbClr val="0000FF"/>
                </a:solidFill>
              </a:rPr>
              <a:t>สนุกกับแบบฟอร์มออนไลน์</a:t>
            </a:r>
            <a:endParaRPr lang="th-TH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4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568952" cy="2664296"/>
          </a:xfrm>
        </p:spPr>
        <p:txBody>
          <a:bodyPr>
            <a:normAutofit fontScale="90000"/>
          </a:bodyPr>
          <a:lstStyle/>
          <a:p>
            <a:pPr algn="l"/>
            <a:r>
              <a:rPr lang="th-TH" sz="4400" dirty="0" smtClean="0"/>
              <a:t>ให้นักเรียนแบ่งกลุ่ม 3-5 คน แล้ว</a:t>
            </a:r>
            <a:br>
              <a:rPr lang="th-TH" sz="4400" dirty="0" smtClean="0"/>
            </a:br>
            <a:r>
              <a:rPr lang="th-TH" sz="4400" dirty="0" smtClean="0"/>
              <a:t>ศึกษาเนื้อหาบทที่ 5 หัวข้อที่ 5.4 การสร้างทางเลือกเพื่อตัดสินใจ</a:t>
            </a:r>
            <a:br>
              <a:rPr lang="th-TH" sz="4400" dirty="0" smtClean="0"/>
            </a:br>
            <a:endParaRPr lang="th-TH" sz="4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55576" y="4766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dirty="0" smtClean="0">
                <a:solidFill>
                  <a:srgbClr val="0000FF"/>
                </a:solidFill>
              </a:rPr>
              <a:t>กิจกรรมที่ 14 </a:t>
            </a:r>
          </a:p>
          <a:p>
            <a:r>
              <a:rPr lang="th-TH" dirty="0" smtClean="0">
                <a:solidFill>
                  <a:srgbClr val="0000FF"/>
                </a:solidFill>
              </a:rPr>
              <a:t>ถูกใจใช่เลย</a:t>
            </a:r>
            <a:endParaRPr lang="th-TH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97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300" y="4005064"/>
            <a:ext cx="8568952" cy="2664296"/>
          </a:xfrm>
        </p:spPr>
        <p:txBody>
          <a:bodyPr/>
          <a:lstStyle/>
          <a:p>
            <a:r>
              <a:rPr lang="th-TH" sz="4400" dirty="0">
                <a:solidFill>
                  <a:srgbClr val="0000FF"/>
                </a:solidFill>
              </a:rPr>
              <a:t>จากตัวอย่างที่ 5.3 </a:t>
            </a:r>
            <a:br>
              <a:rPr lang="th-TH" sz="4400" dirty="0">
                <a:solidFill>
                  <a:srgbClr val="0000FF"/>
                </a:solidFill>
              </a:rPr>
            </a:br>
            <a:r>
              <a:rPr lang="th-TH" sz="4400" dirty="0" smtClean="0">
                <a:solidFill>
                  <a:srgbClr val="0000FF"/>
                </a:solidFill>
              </a:rPr>
              <a:t>เมื่อ</a:t>
            </a:r>
            <a:r>
              <a:rPr lang="th-TH" sz="4400" dirty="0">
                <a:solidFill>
                  <a:srgbClr val="0000FF"/>
                </a:solidFill>
              </a:rPr>
              <a:t>เลือกลำดับสูงสุด 3 ลำดับแรก พบว่าลำดับที่ 3 และ 4 มีคะแนนเท่ากัน </a:t>
            </a:r>
            <a:r>
              <a:rPr lang="th-TH" sz="4400" dirty="0" smtClean="0">
                <a:solidFill>
                  <a:srgbClr val="0000FF"/>
                </a:solidFill>
              </a:rPr>
              <a:t>คือ บาสเก็ตบอล และว่ายน้ำ</a:t>
            </a:r>
            <a:r>
              <a:rPr lang="th-TH" sz="4400" dirty="0">
                <a:solidFill>
                  <a:srgbClr val="0000FF"/>
                </a:solidFill>
              </a:rPr>
              <a:t/>
            </a:r>
            <a:br>
              <a:rPr lang="th-TH" sz="4400" dirty="0">
                <a:solidFill>
                  <a:srgbClr val="0000FF"/>
                </a:solidFill>
              </a:rPr>
            </a:br>
            <a:endParaRPr lang="th-TH" sz="4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88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th-TH" sz="4400" dirty="0" smtClean="0">
              <a:solidFill>
                <a:srgbClr val="0000FF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162" y="332656"/>
            <a:ext cx="5781675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60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5308280" y="1813430"/>
            <a:ext cx="2988332" cy="93610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ทางเลือกที่ 2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33686" y="1813430"/>
            <a:ext cx="2988332" cy="93610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ทางเลือกที่ 1</a:t>
            </a:r>
            <a:endParaRPr lang="th-TH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200800" cy="1152128"/>
          </a:xfrm>
        </p:spPr>
        <p:txBody>
          <a:bodyPr/>
          <a:lstStyle/>
          <a:p>
            <a:pPr lvl="0"/>
            <a:r>
              <a:rPr lang="th-TH" sz="4400" dirty="0">
                <a:solidFill>
                  <a:srgbClr val="0000FF"/>
                </a:solidFill>
              </a:rPr>
              <a:t/>
            </a:r>
            <a:br>
              <a:rPr lang="th-TH" sz="4400" dirty="0">
                <a:solidFill>
                  <a:srgbClr val="0000FF"/>
                </a:solidFill>
              </a:rPr>
            </a:br>
            <a:r>
              <a:rPr lang="th-TH" sz="4400" dirty="0" smtClean="0">
                <a:solidFill>
                  <a:srgbClr val="0000FF"/>
                </a:solidFill>
              </a:rPr>
              <a:t/>
            </a:r>
            <a:br>
              <a:rPr lang="th-TH" sz="4400" dirty="0" smtClean="0">
                <a:solidFill>
                  <a:srgbClr val="0000FF"/>
                </a:solidFill>
              </a:rPr>
            </a:br>
            <a:r>
              <a:rPr lang="th-TH" sz="4400" dirty="0"/>
              <a:t/>
            </a:r>
            <a:br>
              <a:rPr lang="th-TH" sz="4400" dirty="0"/>
            </a:br>
            <a:r>
              <a:rPr lang="th-TH" sz="4400" dirty="0">
                <a:solidFill>
                  <a:srgbClr val="0000FF"/>
                </a:solidFill>
              </a:rPr>
              <a:t>ตัวอย่างที่ 5.4 มี 2 ทางเลือก</a:t>
            </a:r>
            <a:r>
              <a:rPr lang="th-TH" sz="4400" dirty="0" smtClean="0">
                <a:solidFill>
                  <a:srgbClr val="0000FF"/>
                </a:solidFill>
              </a:rPr>
              <a:t>คือ</a:t>
            </a:r>
            <a:r>
              <a:rPr lang="th-TH" sz="4400" dirty="0"/>
              <a:t/>
            </a:r>
            <a:br>
              <a:rPr lang="th-TH" sz="4400" dirty="0"/>
            </a:br>
            <a:r>
              <a:rPr lang="th-TH" sz="4400" dirty="0" smtClean="0"/>
              <a:t/>
            </a:r>
            <a:br>
              <a:rPr lang="th-TH" sz="4400" dirty="0" smtClean="0"/>
            </a:br>
            <a:r>
              <a:rPr lang="th-TH" sz="4400" dirty="0"/>
              <a:t/>
            </a:r>
            <a:br>
              <a:rPr lang="th-TH" sz="4400" dirty="0"/>
            </a:br>
            <a:endParaRPr lang="th-TH" sz="4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88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th-TH" sz="4400" dirty="0" smtClean="0">
              <a:solidFill>
                <a:srgbClr val="0000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76465" y="5733256"/>
            <a:ext cx="7203439" cy="9936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sz="4400" dirty="0" smtClean="0">
                <a:solidFill>
                  <a:srgbClr val="0000FF"/>
                </a:solidFill>
              </a:rPr>
              <a:t>แล้วนักเรียนจะเลือกทางเลือกไหนดี</a:t>
            </a:r>
            <a:r>
              <a:rPr lang="en-US" sz="4400" dirty="0" smtClean="0">
                <a:solidFill>
                  <a:srgbClr val="0000FF"/>
                </a:solidFill>
              </a:rPr>
              <a:t>?</a:t>
            </a:r>
            <a:r>
              <a:rPr lang="th-TH" sz="4400" dirty="0" smtClean="0"/>
              <a:t/>
            </a:r>
            <a:br>
              <a:rPr lang="th-TH" sz="4400" dirty="0" smtClean="0"/>
            </a:br>
            <a:endParaRPr lang="th-TH" sz="4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308280" y="2564904"/>
            <a:ext cx="2988332" cy="278469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sz="4400" b="0" dirty="0" smtClean="0"/>
              <a:t>ฟุตบอล วอลเล่ย์บอล </a:t>
            </a:r>
          </a:p>
          <a:p>
            <a:r>
              <a:rPr lang="th-TH" sz="4400" b="0" dirty="0" smtClean="0"/>
              <a:t>ว่ายน้ำ</a:t>
            </a:r>
            <a:endParaRPr lang="th-TH" sz="4400" b="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933686" y="2564904"/>
            <a:ext cx="2988332" cy="2784694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sz="4400" b="0" dirty="0" smtClean="0">
                <a:solidFill>
                  <a:srgbClr val="0000FF"/>
                </a:solidFill>
              </a:rPr>
              <a:t/>
            </a:r>
            <a:br>
              <a:rPr lang="th-TH" sz="4400" b="0" dirty="0" smtClean="0">
                <a:solidFill>
                  <a:srgbClr val="0000FF"/>
                </a:solidFill>
              </a:rPr>
            </a:br>
            <a:r>
              <a:rPr lang="th-TH" sz="4400" b="0" dirty="0" smtClean="0"/>
              <a:t/>
            </a:r>
            <a:br>
              <a:rPr lang="th-TH" sz="4400" b="0" dirty="0" smtClean="0"/>
            </a:br>
            <a:r>
              <a:rPr lang="th-TH" sz="4400" b="0" dirty="0" smtClean="0"/>
              <a:t>ฟุตบอล </a:t>
            </a:r>
            <a:br>
              <a:rPr lang="th-TH" sz="4400" b="0" dirty="0" smtClean="0"/>
            </a:br>
            <a:r>
              <a:rPr lang="th-TH" sz="4400" b="0" dirty="0" smtClean="0"/>
              <a:t>วอลเล่ย์บอล </a:t>
            </a:r>
            <a:br>
              <a:rPr lang="th-TH" sz="4400" b="0" dirty="0" smtClean="0"/>
            </a:br>
            <a:r>
              <a:rPr lang="th-TH" sz="4400" b="0" dirty="0" smtClean="0"/>
              <a:t>บาสเก็ตบอล</a:t>
            </a:r>
            <a:br>
              <a:rPr lang="th-TH" sz="4400" b="0" dirty="0" smtClean="0"/>
            </a:br>
            <a:r>
              <a:rPr lang="th-TH" sz="4400" b="0" dirty="0" smtClean="0"/>
              <a:t/>
            </a:r>
            <a:br>
              <a:rPr lang="th-TH" sz="4400" b="0" dirty="0" smtClean="0"/>
            </a:br>
            <a:endParaRPr lang="th-TH" sz="4400" b="0" dirty="0"/>
          </a:p>
        </p:txBody>
      </p:sp>
    </p:spTree>
    <p:extLst>
      <p:ext uri="{BB962C8B-B14F-4D97-AF65-F5344CB8AC3E}">
        <p14:creationId xmlns:p14="http://schemas.microsoft.com/office/powerpoint/2010/main" val="349671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29" y="404664"/>
            <a:ext cx="8568952" cy="2376264"/>
          </a:xfrm>
        </p:spPr>
        <p:txBody>
          <a:bodyPr/>
          <a:lstStyle/>
          <a:p>
            <a:r>
              <a:rPr lang="th-TH" sz="4400" dirty="0" smtClean="0">
                <a:solidFill>
                  <a:srgbClr val="0000FF"/>
                </a:solidFill>
              </a:rPr>
              <a:t>พิจารณาเพิ่มเติม</a:t>
            </a:r>
            <a:br>
              <a:rPr lang="th-TH" sz="4400" dirty="0" smtClean="0">
                <a:solidFill>
                  <a:srgbClr val="0000FF"/>
                </a:solidFill>
              </a:rPr>
            </a:br>
            <a:r>
              <a:rPr lang="th-TH" sz="4400" dirty="0" smtClean="0">
                <a:solidFill>
                  <a:srgbClr val="0000FF"/>
                </a:solidFill>
              </a:rPr>
              <a:t>1. มีผู้ให้เงินสนับสนุนชุดกีฬา 1,700 บาท ให้ซื้อชุดโดยเสื้อกีฬามีขายราคาตัวละ 75 บาท ชุดว่ายน้ำ 375 บาท</a:t>
            </a:r>
            <a:r>
              <a:rPr lang="th-TH" sz="4400" dirty="0"/>
              <a:t/>
            </a:r>
            <a:br>
              <a:rPr lang="th-TH" sz="4400" dirty="0"/>
            </a:br>
            <a:endParaRPr lang="th-TH" sz="4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88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th-TH" sz="4400" dirty="0" smtClean="0">
              <a:solidFill>
                <a:srgbClr val="0000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36989" y="2276872"/>
            <a:ext cx="8568952" cy="1472568"/>
            <a:chOff x="436989" y="2276872"/>
            <a:chExt cx="8568952" cy="1472568"/>
          </a:xfrm>
        </p:grpSpPr>
        <p:sp>
          <p:nvSpPr>
            <p:cNvPr id="5" name="Title 1"/>
            <p:cNvSpPr txBox="1">
              <a:spLocks/>
            </p:cNvSpPr>
            <p:nvPr/>
          </p:nvSpPr>
          <p:spPr>
            <a:xfrm>
              <a:off x="436989" y="2276872"/>
              <a:ext cx="8568952" cy="73050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7200" b="1" kern="120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th-TH" sz="3600" dirty="0" smtClean="0">
                  <a:solidFill>
                    <a:srgbClr val="C00000"/>
                  </a:solidFill>
                </a:rPr>
                <a:t>ลองคิดดูว่าแต่ละกีฬาแต่ละทางเลือกใช้เงินเท่าไหร่</a:t>
              </a:r>
              <a:endParaRPr lang="th-TH" sz="3600" dirty="0">
                <a:solidFill>
                  <a:srgbClr val="C00000"/>
                </a:solidFill>
              </a:endParaRPr>
            </a:p>
          </p:txBody>
        </p:sp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6331" y="2968390"/>
              <a:ext cx="6361113" cy="78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436989" y="3922629"/>
            <a:ext cx="8568952" cy="2329481"/>
            <a:chOff x="436989" y="3922629"/>
            <a:chExt cx="8568952" cy="2329481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4869160"/>
              <a:ext cx="5486400" cy="136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itle 1"/>
            <p:cNvSpPr txBox="1">
              <a:spLocks/>
            </p:cNvSpPr>
            <p:nvPr/>
          </p:nvSpPr>
          <p:spPr>
            <a:xfrm>
              <a:off x="436989" y="3922629"/>
              <a:ext cx="8568952" cy="73050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7200" b="1" kern="120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th-TH" sz="2800" dirty="0" smtClean="0">
                  <a:solidFill>
                    <a:srgbClr val="C00000"/>
                  </a:solidFill>
                </a:rPr>
                <a:t>เพราะฉะนั้น หากให้คะแนนแต่ละทางเลือกในประเด็นอยู่ในงบประมาณ 5 คะแนน ทั้ง 2 ทางเลือกจะได้คะแนนเต็ม 5 เท่ากัน เพราะอยู่ในงบประมาณทั้ง 2 ทางเลือก</a:t>
              </a:r>
              <a:endParaRPr lang="th-TH" sz="2800" dirty="0">
                <a:solidFill>
                  <a:srgbClr val="C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004791" y="4928671"/>
              <a:ext cx="2915816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th-TH" sz="2000" b="1" dirty="0">
                  <a:solidFill>
                    <a:schemeClr val="bg1"/>
                  </a:solidFill>
                </a:rPr>
                <a:t>เกณฑ์ให้คะแนน ประเด็น “อยู่ในงบประมาณ”</a:t>
              </a:r>
              <a:endParaRPr lang="th-TH" sz="2000" dirty="0">
                <a:solidFill>
                  <a:schemeClr val="bg1"/>
                </a:solidFill>
              </a:endParaRPr>
            </a:p>
            <a:p>
              <a:r>
                <a:rPr lang="th-TH" sz="2000" dirty="0">
                  <a:solidFill>
                    <a:schemeClr val="bg1"/>
                  </a:solidFill>
                </a:rPr>
                <a:t>5 หมายถึง อยู่ในงบประมาณ</a:t>
              </a:r>
            </a:p>
            <a:p>
              <a:r>
                <a:rPr lang="th-TH" sz="2000" dirty="0">
                  <a:solidFill>
                    <a:schemeClr val="bg1"/>
                  </a:solidFill>
                </a:rPr>
                <a:t>1 หมายถึง เกินงบประมาณ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936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83568" y="69269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จากตารางให้นักเรียนตอบคำถามต่อไปนี้</a:t>
            </a:r>
            <a:endParaRPr lang="th-TH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11560" y="2276872"/>
            <a:ext cx="8229600" cy="3744416"/>
          </a:xfrm>
        </p:spPr>
        <p:txBody>
          <a:bodyPr>
            <a:normAutofit/>
          </a:bodyPr>
          <a:lstStyle/>
          <a:p>
            <a:pPr fontAlgn="base"/>
            <a:r>
              <a:rPr lang="th-TH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มีผู้ชายกี่คน</a:t>
            </a:r>
            <a:endParaRPr lang="th-TH" sz="3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fontAlgn="base"/>
            <a:r>
              <a:rPr lang="th-TH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น้ำหนักเฉลี่ยเป็นเท่าใด</a:t>
            </a:r>
            <a:endParaRPr lang="th-TH" sz="3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fontAlgn="base"/>
            <a:r>
              <a:rPr lang="th-TH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ใครสูงที่สุด</a:t>
            </a:r>
            <a:endParaRPr lang="th-TH" sz="3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fontAlgn="base"/>
            <a:r>
              <a:rPr lang="th-TH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ค่าดัชนีมวลกายของแต่ละคนเป็นเท่าใด</a:t>
            </a:r>
            <a:endParaRPr lang="th-TH" sz="3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8181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524" y="116632"/>
            <a:ext cx="8568952" cy="1656184"/>
          </a:xfrm>
        </p:spPr>
        <p:txBody>
          <a:bodyPr/>
          <a:lstStyle/>
          <a:p>
            <a:r>
              <a:rPr lang="th-TH" sz="3200" dirty="0" smtClean="0">
                <a:solidFill>
                  <a:srgbClr val="0000FF"/>
                </a:solidFill>
              </a:rPr>
              <a:t>พิจารณาเพิ่มเติม</a:t>
            </a:r>
            <a:br>
              <a:rPr lang="th-TH" sz="3200" dirty="0" smtClean="0">
                <a:solidFill>
                  <a:srgbClr val="0000FF"/>
                </a:solidFill>
              </a:rPr>
            </a:br>
            <a:r>
              <a:rPr lang="th-TH" sz="3200" dirty="0" smtClean="0">
                <a:solidFill>
                  <a:srgbClr val="0000FF"/>
                </a:solidFill>
              </a:rPr>
              <a:t>2. ทางเลือกใดมีความเป็นไปได้แต้มสะสมถ้วยกีฬารวมสูงที่สุด</a:t>
            </a:r>
            <a:r>
              <a:rPr lang="th-TH" sz="3200" dirty="0"/>
              <a:t/>
            </a:r>
            <a:br>
              <a:rPr lang="th-TH" sz="3200" dirty="0"/>
            </a:br>
            <a:endParaRPr lang="th-TH" sz="32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88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th-TH" sz="4400" dirty="0" smtClean="0">
              <a:solidFill>
                <a:srgbClr val="0000FF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7524" y="1340768"/>
            <a:ext cx="856895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sz="1800" b="0" dirty="0" smtClean="0"/>
              <a:t>สมมติว่านักเรียนได้รับ</a:t>
            </a:r>
            <a:r>
              <a:rPr lang="th-TH" sz="1800" b="0" dirty="0"/>
              <a:t>เหรียญทอง จะได้แต้มสะสม 10 แต้ม, เหรียญเงิน 8 แต้ม และเหรียญทองแดง 6 แต้ม ซึ่งสูงกว่ากีฬาที่แข่งประเภทเดี่ยว โดยเหรียญทอง จะได้แต้มสะสม 8 แต้ม เหรียญเงิน 6 แต้มและเหรียญทองแดง 4 แต้ม ซึ่งกีฬาว่ายน้ำจะมีการแข่งประเภทเดี่ยว</a:t>
            </a:r>
            <a:r>
              <a:rPr lang="th-TH" sz="1800" b="0" dirty="0" smtClean="0"/>
              <a:t>เท่านั้น ดังนั้นหากให้คะแนนประเด็นนี้เป็น 5  คะแนน การพิจารณาคะแนนมีดังนี้ </a:t>
            </a:r>
            <a:endParaRPr lang="th-TH" sz="1800" b="0" dirty="0"/>
          </a:p>
          <a:p>
            <a:r>
              <a:rPr lang="th-TH" sz="1800" dirty="0"/>
              <a:t/>
            </a:r>
            <a:br>
              <a:rPr lang="th-TH" sz="1800" dirty="0"/>
            </a:br>
            <a:endParaRPr lang="th-TH" sz="1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7" y="2132856"/>
            <a:ext cx="553402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07704" y="3573016"/>
            <a:ext cx="5534025" cy="2880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TextBox 5"/>
          <p:cNvSpPr txBox="1"/>
          <p:nvPr/>
        </p:nvSpPr>
        <p:spPr>
          <a:xfrm>
            <a:off x="1619672" y="4293096"/>
            <a:ext cx="66141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เกณฑ์</a:t>
            </a:r>
            <a:r>
              <a:rPr lang="th-TH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ให้คะแนน  ประเด็น “แต้มสะสมถ้วยกีฬารวมสูงที่สุดที่เป็นได้”</a:t>
            </a:r>
          </a:p>
          <a:p>
            <a:r>
              <a:rPr lang="th-TH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หมายถึง ได้แต้มสะสมสูงสุดที่เป็นไปได้ 29-30 แต้ม</a:t>
            </a:r>
          </a:p>
          <a:p>
            <a:r>
              <a:rPr lang="th-TH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หมายถึง ได้แต้มสะสมสูงสุดที่เป็นไปได้ 27-28 แต้ม</a:t>
            </a:r>
          </a:p>
          <a:p>
            <a:r>
              <a:rPr lang="th-TH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หมายถึง ได้แต้มสะสมสูงสุดที่เป็นไปได้ 25-26 แต้ม</a:t>
            </a:r>
          </a:p>
          <a:p>
            <a:r>
              <a:rPr lang="th-TH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หมายถึง ได้แต้มสะสมสูงสุดที่เป็นไปได้ต่ำกว่า 25 แต้ม</a:t>
            </a:r>
          </a:p>
          <a:p>
            <a:r>
              <a:rPr lang="th-TH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h-TH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th-TH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714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524" y="753054"/>
            <a:ext cx="8568952" cy="2808312"/>
          </a:xfrm>
        </p:spPr>
        <p:txBody>
          <a:bodyPr/>
          <a:lstStyle/>
          <a:p>
            <a:r>
              <a:rPr lang="th-TH" sz="4400" dirty="0" smtClean="0">
                <a:solidFill>
                  <a:srgbClr val="0000FF"/>
                </a:solidFill>
              </a:rPr>
              <a:t>ให้นักเรียนทำกิจกรรมที่ 5.3 จากหนังสือเรียน</a:t>
            </a:r>
            <a:endParaRPr lang="th-TH" sz="4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88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th-TH" sz="4400" dirty="0" smtClean="0">
              <a:solidFill>
                <a:srgbClr val="0000FF"/>
              </a:solidFill>
            </a:endParaRPr>
          </a:p>
        </p:txBody>
      </p:sp>
      <p:pic>
        <p:nvPicPr>
          <p:cNvPr id="6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28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524" y="753054"/>
            <a:ext cx="8568952" cy="947754"/>
          </a:xfrm>
        </p:spPr>
        <p:txBody>
          <a:bodyPr/>
          <a:lstStyle/>
          <a:p>
            <a:r>
              <a:rPr lang="th-TH" sz="4400" dirty="0" smtClean="0">
                <a:solidFill>
                  <a:srgbClr val="0000FF"/>
                </a:solidFill>
              </a:rPr>
              <a:t/>
            </a:r>
            <a:br>
              <a:rPr lang="th-TH" sz="4400" dirty="0" smtClean="0">
                <a:solidFill>
                  <a:srgbClr val="0000FF"/>
                </a:solidFill>
              </a:rPr>
            </a:br>
            <a:r>
              <a:rPr lang="th-TH" sz="4400" dirty="0">
                <a:solidFill>
                  <a:srgbClr val="0000FF"/>
                </a:solidFill>
              </a:rPr>
              <a:t/>
            </a:r>
            <a:br>
              <a:rPr lang="th-TH" sz="4400" dirty="0">
                <a:solidFill>
                  <a:srgbClr val="0000FF"/>
                </a:solidFill>
              </a:rPr>
            </a:br>
            <a:r>
              <a:rPr lang="th-TH" sz="4400" dirty="0" smtClean="0">
                <a:solidFill>
                  <a:srgbClr val="0000FF"/>
                </a:solidFill>
              </a:rPr>
              <a:t/>
            </a:r>
            <a:br>
              <a:rPr lang="th-TH" sz="4400" dirty="0" smtClean="0">
                <a:solidFill>
                  <a:srgbClr val="0000FF"/>
                </a:solidFill>
              </a:rPr>
            </a:br>
            <a:r>
              <a:rPr lang="th-TH" sz="4400" dirty="0" smtClean="0">
                <a:solidFill>
                  <a:srgbClr val="0000FF"/>
                </a:solidFill>
              </a:rPr>
              <a:t>ให้นักเรียนปฏิบัติดังนี้</a:t>
            </a:r>
            <a:br>
              <a:rPr lang="th-TH" sz="4400" dirty="0" smtClean="0">
                <a:solidFill>
                  <a:srgbClr val="0000FF"/>
                </a:solidFill>
              </a:rPr>
            </a:br>
            <a:r>
              <a:rPr lang="th-TH" sz="4400" dirty="0" smtClean="0">
                <a:solidFill>
                  <a:srgbClr val="0000FF"/>
                </a:solidFill>
              </a:rPr>
              <a:t/>
            </a:r>
            <a:br>
              <a:rPr lang="th-TH" sz="4400" dirty="0" smtClean="0">
                <a:solidFill>
                  <a:srgbClr val="0000FF"/>
                </a:solidFill>
              </a:rPr>
            </a:br>
            <a:r>
              <a:rPr lang="th-TH" sz="4400" dirty="0" smtClean="0">
                <a:solidFill>
                  <a:srgbClr val="0000FF"/>
                </a:solidFill>
              </a:rPr>
              <a:t/>
            </a:r>
            <a:br>
              <a:rPr lang="th-TH" sz="4400" dirty="0" smtClean="0">
                <a:solidFill>
                  <a:srgbClr val="0000FF"/>
                </a:solidFill>
              </a:rPr>
            </a:br>
            <a:endParaRPr lang="th-TH" sz="44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883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th-TH" sz="4400" dirty="0" smtClean="0">
              <a:solidFill>
                <a:srgbClr val="0000FF"/>
              </a:solidFill>
            </a:endParaRPr>
          </a:p>
        </p:txBody>
      </p:sp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06448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479304" y="1772816"/>
            <a:ext cx="2516088" cy="1510519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ทำใบกิจกรรมที่ </a:t>
            </a:r>
            <a:r>
              <a:rPr lang="th-T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14.1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5508104" y="2852937"/>
            <a:ext cx="2016224" cy="1944216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th-T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</a:t>
            </a:r>
            <a:r>
              <a:rPr lang="th-T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ใบกิจกรรมที่ </a:t>
            </a:r>
            <a:r>
              <a:rPr lang="th-T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14.2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th-TH" dirty="0"/>
          </a:p>
        </p:txBody>
      </p:sp>
      <p:sp>
        <p:nvSpPr>
          <p:cNvPr id="11" name="Left Arrow 10"/>
          <p:cNvSpPr/>
          <p:nvPr/>
        </p:nvSpPr>
        <p:spPr>
          <a:xfrm>
            <a:off x="3203848" y="4437112"/>
            <a:ext cx="2664296" cy="1872208"/>
          </a:xfrm>
          <a:prstGeom prst="leftArrow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ทำใบกิจกรรมที่ </a:t>
            </a:r>
            <a:r>
              <a:rPr lang="th-TH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14.3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Up Arrow 12"/>
          <p:cNvSpPr/>
          <p:nvPr/>
        </p:nvSpPr>
        <p:spPr>
          <a:xfrm>
            <a:off x="1725774" y="2852936"/>
            <a:ext cx="1910122" cy="1944216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ทำใบกิจกรรมที่ 14.4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13020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1720" y="1340768"/>
            <a:ext cx="584299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th-TH" dirty="0"/>
              <a:t>หากมีเวลาให้ทำกิจกรรมที่ 5.4 </a:t>
            </a:r>
            <a:endParaRPr lang="th-TH" dirty="0" smtClean="0"/>
          </a:p>
          <a:p>
            <a:pPr marL="0" indent="0" algn="ctr">
              <a:buNone/>
            </a:pPr>
            <a:r>
              <a:rPr lang="th-TH" dirty="0" smtClean="0"/>
              <a:t>กิจกรรม</a:t>
            </a:r>
            <a:r>
              <a:rPr lang="th-TH" dirty="0"/>
              <a:t>ท้ายบท </a:t>
            </a:r>
            <a:endParaRPr lang="th-TH" dirty="0" smtClean="0"/>
          </a:p>
          <a:p>
            <a:pPr marL="0" indent="0" algn="ctr">
              <a:buNone/>
            </a:pPr>
            <a:r>
              <a:rPr lang="th-TH" dirty="0" smtClean="0"/>
              <a:t>และ</a:t>
            </a:r>
            <a:r>
              <a:rPr lang="th-TH" dirty="0"/>
              <a:t>แบบฝึกหัดท้ายบท</a:t>
            </a:r>
          </a:p>
        </p:txBody>
      </p:sp>
      <p:pic>
        <p:nvPicPr>
          <p:cNvPr id="4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204864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16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935088" y="757157"/>
            <a:ext cx="7093296" cy="918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h-TH" sz="2400" dirty="0" smtClean="0">
                <a:solidFill>
                  <a:srgbClr val="0000CC"/>
                </a:solidFill>
                <a:effectLst/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 สมมติว่าข้อมูลใดในบัญชีรายรับรายจ่ายประจำวันมีดังนี้ ลองพิจารณาว่ามีข้อมูลใดที่มีความผิดพลาด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846" y="1988840"/>
            <a:ext cx="634365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4211960" y="3789040"/>
            <a:ext cx="720080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" name="Oval 6"/>
          <p:cNvSpPr/>
          <p:nvPr/>
        </p:nvSpPr>
        <p:spPr>
          <a:xfrm>
            <a:off x="2987824" y="3212976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8" name="Oval 7"/>
          <p:cNvSpPr/>
          <p:nvPr/>
        </p:nvSpPr>
        <p:spPr>
          <a:xfrm>
            <a:off x="5508104" y="2636912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66178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626" y="1772816"/>
            <a:ext cx="8964488" cy="2808312"/>
          </a:xfrm>
        </p:spPr>
        <p:txBody>
          <a:bodyPr/>
          <a:lstStyle/>
          <a:p>
            <a:r>
              <a:rPr lang="th-TH" sz="5400" dirty="0" smtClean="0"/>
              <a:t>ให้นักเรียนศึกษาเนื้อหาในหนังสือเรียนหัวข้อ 5.1 และ 5.2 หน้า 139 - 147</a:t>
            </a:r>
            <a:endParaRPr lang="th-TH" sz="5400" dirty="0"/>
          </a:p>
        </p:txBody>
      </p:sp>
    </p:spTree>
    <p:extLst>
      <p:ext uri="{BB962C8B-B14F-4D97-AF65-F5344CB8AC3E}">
        <p14:creationId xmlns:p14="http://schemas.microsoft.com/office/powerpoint/2010/main" val="17187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ให้นักเรียนช่วยกันตอบคำถามต่อไปนี้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4561"/>
            <a:ext cx="4618856" cy="820687"/>
          </a:xfrm>
        </p:spPr>
        <p:txBody>
          <a:bodyPr>
            <a:normAutofit lnSpcReduction="10000"/>
          </a:bodyPr>
          <a:lstStyle/>
          <a:p>
            <a:r>
              <a:rPr lang="th-TH" dirty="0" smtClean="0"/>
              <a:t>ข้อมูลคืออะไร </a:t>
            </a:r>
          </a:p>
          <a:p>
            <a:endParaRPr lang="th-TH" dirty="0"/>
          </a:p>
          <a:p>
            <a:endParaRPr lang="th-TH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755576" y="3090664"/>
            <a:ext cx="8229600" cy="125273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h-TH" dirty="0">
                <a:solidFill>
                  <a:srgbClr val="0000FF"/>
                </a:solidFill>
              </a:rPr>
              <a:t>ข้อมูล (</a:t>
            </a:r>
            <a:r>
              <a:rPr lang="en-US" dirty="0">
                <a:solidFill>
                  <a:srgbClr val="0000FF"/>
                </a:solidFill>
              </a:rPr>
              <a:t>data) </a:t>
            </a:r>
            <a:r>
              <a:rPr lang="th-TH" dirty="0">
                <a:solidFill>
                  <a:srgbClr val="0000FF"/>
                </a:solidFill>
              </a:rPr>
              <a:t>หมายถึง ความจริงที่อยู่ในรูปของตัวเลข ข้อความ ภาพ เสียง ข้อสังเกตที่รวบรวมมาจากเหตุการณ์ หรือสิ่งใดสิ่งหนึ่ง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3717032"/>
            <a:ext cx="8229600" cy="1252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181062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ให้นักเรียนช่วยกันตอบคำถามต่อไปนี้</a:t>
            </a:r>
            <a:endParaRPr lang="th-TH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57217" y="1772816"/>
            <a:ext cx="8229600" cy="1252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h-TH" dirty="0" smtClean="0">
                <a:solidFill>
                  <a:srgbClr val="C00000"/>
                </a:solidFill>
              </a:rPr>
              <a:t>ข้อมูลประกอบด้วย...</a:t>
            </a:r>
          </a:p>
          <a:p>
            <a:endParaRPr lang="th-TH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27584" y="2636912"/>
            <a:ext cx="7776864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8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0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36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th-TH" sz="3600" dirty="0">
                <a:solidFill>
                  <a:srgbClr val="0000FF"/>
                </a:solidFill>
              </a:rPr>
              <a:t>ข้อมูลเชิงปริมาณ (</a:t>
            </a:r>
            <a:r>
              <a:rPr lang="en-US" sz="3600" dirty="0">
                <a:solidFill>
                  <a:srgbClr val="0000FF"/>
                </a:solidFill>
              </a:rPr>
              <a:t>quantitative data) </a:t>
            </a:r>
            <a:r>
              <a:rPr lang="th-TH" sz="2800" dirty="0">
                <a:solidFill>
                  <a:schemeClr val="bg1"/>
                </a:solidFill>
              </a:rPr>
              <a:t>อยู่ในรูปของตัวเลข เช่น จำนวนเสือโคร่งอินโดจีนในประเทศไทย ปริมาณกำลังไฟฟ้าที่ลดได้ในกิจกรรม “ปิดไฟ 1 ชั่วโมง เพื่อลดโลกร้อน” จำนวนคนร่วมชมการถ่ายทอดสดผ่าน </a:t>
            </a:r>
            <a:r>
              <a:rPr lang="en-US" sz="2800" dirty="0" err="1">
                <a:solidFill>
                  <a:schemeClr val="bg1"/>
                </a:solidFill>
              </a:rPr>
              <a:t>facebook</a:t>
            </a:r>
            <a:r>
              <a:rPr lang="en-US" sz="2800" dirty="0">
                <a:solidFill>
                  <a:schemeClr val="bg1"/>
                </a:solidFill>
              </a:rPr>
              <a:t>  </a:t>
            </a:r>
            <a:r>
              <a:rPr lang="th-TH" sz="2800" dirty="0">
                <a:solidFill>
                  <a:schemeClr val="bg1"/>
                </a:solidFill>
              </a:rPr>
              <a:t>ปริมาณน้ำฝนรายเดือน</a:t>
            </a:r>
          </a:p>
          <a:p>
            <a:pPr fontAlgn="base"/>
            <a:r>
              <a:rPr lang="th-TH" sz="3600" dirty="0">
                <a:solidFill>
                  <a:srgbClr val="0000FF"/>
                </a:solidFill>
              </a:rPr>
              <a:t>ข้อมูลเชิงคุณภาพ (</a:t>
            </a:r>
            <a:r>
              <a:rPr lang="en-US" sz="3600" dirty="0">
                <a:solidFill>
                  <a:srgbClr val="0000FF"/>
                </a:solidFill>
              </a:rPr>
              <a:t>qualitative data) </a:t>
            </a:r>
            <a:r>
              <a:rPr lang="th-TH" sz="2800" dirty="0">
                <a:solidFill>
                  <a:schemeClr val="bg1"/>
                </a:solidFill>
              </a:rPr>
              <a:t>อยู่ในรูปข้อความ อธิบายความหมาย บรรยายความคิดเห็น ความรู้สึก บทสัมภาษณ์ เช่น สถานที่ทัศนศึกษาที่นักเรียนแต่ละคนในห้อง ม.1/1 สนใจ ความรู้สึกที่มีต่อการชมภาพยนตร์ การบรรยายลักษณะนิสัยของบุคคล</a:t>
            </a:r>
          </a:p>
        </p:txBody>
      </p:sp>
    </p:spTree>
    <p:extLst>
      <p:ext uri="{BB962C8B-B14F-4D97-AF65-F5344CB8AC3E}">
        <p14:creationId xmlns:p14="http://schemas.microsoft.com/office/powerpoint/2010/main" val="421735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แหล่งข้อมูลคืออะไร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h-TH" b="0" dirty="0" smtClean="0">
                <a:effectLst/>
              </a:rPr>
              <a:t>	</a:t>
            </a:r>
            <a:r>
              <a:rPr lang="th-TH" sz="4400" dirty="0" smtClean="0">
                <a:solidFill>
                  <a:srgbClr val="0000FF"/>
                </a:solidFill>
              </a:rPr>
              <a:t>เป็น</a:t>
            </a:r>
            <a:r>
              <a:rPr lang="th-TH" sz="4400" dirty="0">
                <a:solidFill>
                  <a:srgbClr val="0000FF"/>
                </a:solidFill>
              </a:rPr>
              <a:t>แหล่งกำเนิดของข้อมูล หรือเป็นแหล่งรวบรวมข้อมูล เช่น  คน สัตว์ สิ่งของ สถานที่ เหตุการณ์ </a:t>
            </a:r>
            <a:r>
              <a:rPr lang="th-TH" sz="4400" b="0" dirty="0">
                <a:effectLst/>
              </a:rPr>
              <a:t> </a:t>
            </a:r>
            <a:endParaRPr lang="th-TH" sz="4400" dirty="0"/>
          </a:p>
        </p:txBody>
      </p:sp>
    </p:spTree>
    <p:extLst>
      <p:ext uri="{BB962C8B-B14F-4D97-AF65-F5344CB8AC3E}">
        <p14:creationId xmlns:p14="http://schemas.microsoft.com/office/powerpoint/2010/main" val="1604207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498178"/>
          </a:xfrm>
        </p:spPr>
        <p:txBody>
          <a:bodyPr/>
          <a:lstStyle/>
          <a:p>
            <a:r>
              <a:rPr lang="th-TH" sz="4800" dirty="0" smtClean="0"/>
              <a:t>ข้อมูลแบ่งตามลักษณะการได้มาเป็นกี่แบบ อะไรบ้าง</a:t>
            </a:r>
            <a:endParaRPr lang="th-TH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17032"/>
          </a:xfrm>
        </p:spPr>
        <p:txBody>
          <a:bodyPr>
            <a:normAutofit/>
          </a:bodyPr>
          <a:lstStyle/>
          <a:p>
            <a:pPr fontAlgn="base"/>
            <a:r>
              <a:rPr lang="th-TH" sz="4000" dirty="0" smtClean="0">
                <a:solidFill>
                  <a:srgbClr val="0000FF"/>
                </a:solidFill>
              </a:rPr>
              <a:t>ข้อมูล</a:t>
            </a:r>
            <a:r>
              <a:rPr lang="th-TH" sz="4000" dirty="0">
                <a:solidFill>
                  <a:srgbClr val="0000FF"/>
                </a:solidFill>
              </a:rPr>
              <a:t>เชิงปริมาณ (</a:t>
            </a:r>
            <a:r>
              <a:rPr lang="en-US" sz="4000" dirty="0">
                <a:solidFill>
                  <a:srgbClr val="0000FF"/>
                </a:solidFill>
              </a:rPr>
              <a:t>quantitative data) </a:t>
            </a:r>
            <a:r>
              <a:rPr lang="th-TH" sz="4000" dirty="0">
                <a:solidFill>
                  <a:srgbClr val="0000FF"/>
                </a:solidFill>
              </a:rPr>
              <a:t>อยู่ในรูปของตัวเลข </a:t>
            </a:r>
            <a:endParaRPr lang="th-TH" sz="4000" dirty="0" smtClean="0">
              <a:solidFill>
                <a:srgbClr val="0000FF"/>
              </a:solidFill>
            </a:endParaRPr>
          </a:p>
          <a:p>
            <a:pPr fontAlgn="base"/>
            <a:r>
              <a:rPr lang="th-TH" sz="4000" dirty="0" smtClean="0">
                <a:solidFill>
                  <a:srgbClr val="0000FF"/>
                </a:solidFill>
              </a:rPr>
              <a:t>ข้อมูล</a:t>
            </a:r>
            <a:r>
              <a:rPr lang="th-TH" sz="4000" dirty="0">
                <a:solidFill>
                  <a:srgbClr val="0000FF"/>
                </a:solidFill>
              </a:rPr>
              <a:t>เชิงคุณภาพ (</a:t>
            </a:r>
            <a:r>
              <a:rPr lang="en-US" sz="4000" dirty="0">
                <a:solidFill>
                  <a:srgbClr val="0000FF"/>
                </a:solidFill>
              </a:rPr>
              <a:t>qualitative data) </a:t>
            </a:r>
            <a:r>
              <a:rPr lang="th-TH" sz="4000" dirty="0">
                <a:solidFill>
                  <a:srgbClr val="0000FF"/>
                </a:solidFill>
              </a:rPr>
              <a:t>อยู่ในรูปข้อความ อธิบายความหมาย บรรยายความคิดเห็น ความรู้สึก บท</a:t>
            </a:r>
            <a:r>
              <a:rPr lang="th-TH" sz="4000" dirty="0" smtClean="0">
                <a:solidFill>
                  <a:srgbClr val="0000FF"/>
                </a:solidFill>
              </a:rPr>
              <a:t>สัมภาษณ์</a:t>
            </a:r>
            <a:endParaRPr lang="th-TH" sz="4000" dirty="0">
              <a:solidFill>
                <a:srgbClr val="0000FF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12628" y="5359822"/>
            <a:ext cx="8964488" cy="14981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7200" b="1" kern="120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th-TH" sz="4800" dirty="0" smtClean="0">
                <a:solidFill>
                  <a:srgbClr val="C00000"/>
                </a:solidFill>
              </a:rPr>
              <a:t>ให้นักเรียนยกตัวอย่างข้อมูลแต่ละแบบ</a:t>
            </a:r>
            <a:endParaRPr lang="th-TH" sz="4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85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498178"/>
          </a:xfrm>
        </p:spPr>
        <p:txBody>
          <a:bodyPr/>
          <a:lstStyle/>
          <a:p>
            <a:r>
              <a:rPr lang="th-TH" sz="4800" dirty="0" smtClean="0"/>
              <a:t>วิธีการรวบรวมข้อมูลมีอะไรบ้าง</a:t>
            </a:r>
            <a:endParaRPr lang="th-TH" sz="48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92235018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4340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31859B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3">
      <a:majorFont>
        <a:latin typeface="TH Mali Grade 6"/>
        <a:ea typeface=""/>
        <a:cs typeface="TH Mali Grade 6"/>
      </a:majorFont>
      <a:minorFont>
        <a:latin typeface="TH Mali Grade 6"/>
        <a:ea typeface=""/>
        <a:cs typeface="TH Mali Grade 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1389</TotalTime>
  <Words>785</Words>
  <Application>Microsoft Office PowerPoint</Application>
  <PresentationFormat>On-screen Show (4:3)</PresentationFormat>
  <Paragraphs>116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กิจกรรมที่ 12  รวบรวมข้อมูลอย่างไรกันดี</vt:lpstr>
      <vt:lpstr>ให้นักเรียนออกมาเขียนข้อมูลของตนลงตารางต่อไปนี้</vt:lpstr>
      <vt:lpstr>PowerPoint Presentation</vt:lpstr>
      <vt:lpstr>ให้นักเรียนศึกษาเนื้อหาในหนังสือเรียนหัวข้อ 5.1 และ 5.2 หน้า 139 - 147</vt:lpstr>
      <vt:lpstr>ให้นักเรียนช่วยกันตอบคำถามต่อไปนี้</vt:lpstr>
      <vt:lpstr>ให้นักเรียนช่วยกันตอบคำถามต่อไปนี้</vt:lpstr>
      <vt:lpstr>แหล่งข้อมูลคืออะไร</vt:lpstr>
      <vt:lpstr>ข้อมูลแบ่งตามลักษณะการได้มาเป็นกี่แบบ อะไรบ้าง</vt:lpstr>
      <vt:lpstr>วิธีการรวบรวมข้อมูลมีอะไรบ้าง</vt:lpstr>
      <vt:lpstr>เครื่องมือในการรวบรวมข้อมูลมีอะไรบ้าง</vt:lpstr>
      <vt:lpstr>สิ่งที่ต้องคำนึงถึงในการรวบรวมข้อมูลมีอะไรบ้าง</vt:lpstr>
      <vt:lpstr>ตัวอย่างที่ 5.1 สถานการณ์ ในการงานกีฬาสีของโรงเรียน นักเรีนแต่ละห้องต้องส่งนักกีฬาเพื่อแข่งขัน 3 ประเภท </vt:lpstr>
      <vt:lpstr>PowerPoint Presentation</vt:lpstr>
      <vt:lpstr>PowerPoint Presentation</vt:lpstr>
      <vt:lpstr>PowerPoint Presentation</vt:lpstr>
      <vt:lpstr>สมมติข้อมูลที่เก็บรวบรวมมาได้ดังนี้</vt:lpstr>
      <vt:lpstr>PowerPoint Presentation</vt:lpstr>
      <vt:lpstr>PowerPoint Presentation</vt:lpstr>
      <vt:lpstr>ให้นักเรียนแบ่งกลุ่มแล้วปฏิบัติดังนี้</vt:lpstr>
      <vt:lpstr>PowerPoint Presentation</vt:lpstr>
      <vt:lpstr>PowerPoint Presentation</vt:lpstr>
      <vt:lpstr>PowerPoint Presentation</vt:lpstr>
      <vt:lpstr>PowerPoint Presentation</vt:lpstr>
      <vt:lpstr>ให้นักเรียนทำแบบสอบออนไลน์ แล้วทำใบกิจกรรมที่ 12.2 </vt:lpstr>
      <vt:lpstr>ให้นักเรียนศึกษาใบความรู้ที่ 13.1 การสร้างแบบฟอร์มออนไลน์ด้วย Google Forms แล้วทำใบกิจกรรมที่ 13.1 สนุกการกับสร้างแบบฟอร์มออนไลน์</vt:lpstr>
      <vt:lpstr>ให้นักเรียนแบ่งกลุ่ม 3-5 คน แล้ว ศึกษาเนื้อหาบทที่ 5 หัวข้อที่ 5.4 การสร้างทางเลือกเพื่อตัดสินใจ </vt:lpstr>
      <vt:lpstr>จากตัวอย่างที่ 5.3  เมื่อเลือกลำดับสูงสุด 3 ลำดับแรก พบว่าลำดับที่ 3 และ 4 มีคะแนนเท่ากัน คือ บาสเก็ตบอล และว่ายน้ำ </vt:lpstr>
      <vt:lpstr>   ตัวอย่างที่ 5.4 มี 2 ทางเลือกคือ   </vt:lpstr>
      <vt:lpstr>พิจารณาเพิ่มเติม 1. มีผู้ให้เงินสนับสนุนชุดกีฬา 1,700 บาท ให้ซื้อชุดโดยเสื้อกีฬามีขายราคาตัวละ 75 บาท ชุดว่ายน้ำ 375 บาท </vt:lpstr>
      <vt:lpstr>พิจารณาเพิ่มเติม 2. ทางเลือกใดมีความเป็นไปได้แต้มสะสมถ้วยกีฬารวมสูงที่สุด </vt:lpstr>
      <vt:lpstr>ให้นักเรียนทำกิจกรรมที่ 5.3 จากหนังสือเรียน</vt:lpstr>
      <vt:lpstr>   ให้นักเรียนปฏิบัติดังนี้ 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127</cp:revision>
  <dcterms:created xsi:type="dcterms:W3CDTF">2017-10-16T06:48:49Z</dcterms:created>
  <dcterms:modified xsi:type="dcterms:W3CDTF">2018-05-01T03:19:05Z</dcterms:modified>
</cp:coreProperties>
</file>